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372" autoAdjust="0"/>
  </p:normalViewPr>
  <p:slideViewPr>
    <p:cSldViewPr snapToGrid="0">
      <p:cViewPr varScale="1">
        <p:scale>
          <a:sx n="57" d="100"/>
          <a:sy n="57" d="100"/>
        </p:scale>
        <p:origin x="168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6/9/2024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2">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2028244"/>
            <a:ext cx="2865845" cy="3466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326155" y="2353220"/>
            <a:ext cx="2865845" cy="3092823"/>
          </a:xfrm>
        </p:spPr>
        <p:txBody>
          <a:bodyPr>
            <a:normAutofit lnSpcReduction="10000"/>
          </a:bodyPr>
          <a:lstStyle/>
          <a:p>
            <a:r>
              <a:rPr lang="en-US" dirty="0"/>
              <a:t>The average is 3.5 hours per day</a:t>
            </a:r>
          </a:p>
          <a:p>
            <a:r>
              <a:rPr lang="en-US" dirty="0"/>
              <a:t>Users who would spend 2-3 hours/day listening to music registered the highest rate of improvement.</a:t>
            </a:r>
          </a:p>
          <a:p>
            <a:r>
              <a:rPr lang="en-US" dirty="0"/>
              <a:t>Over 6 hours: no correlation with improvement in MH</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481942" y="6016714"/>
            <a:ext cx="4480560" cy="731520"/>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126638" y="6016714"/>
            <a:ext cx="4480560" cy="731520"/>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2-3 hours/day</a:t>
            </a:r>
          </a:p>
          <a:p>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normAutofit lnSpcReduction="10000"/>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normAutofit lnSpcReduction="10000"/>
          </a:bodyPr>
          <a:lstStyle/>
          <a:p>
            <a:pPr>
              <a:buClr>
                <a:schemeClr val="bg1"/>
              </a:buClr>
            </a:pPr>
            <a:r>
              <a:rPr lang="en-US" dirty="0">
                <a:solidFill>
                  <a:schemeClr val="bg1"/>
                </a:solidFill>
              </a:rPr>
              <a:t>Data from a computer science student researching music therapy</a:t>
            </a:r>
          </a:p>
          <a:p>
            <a:pPr lvl="1">
              <a:buClr>
                <a:schemeClr val="bg1"/>
              </a:buClr>
            </a:pPr>
            <a:r>
              <a:rPr lang="en-US" sz="1800" dirty="0">
                <a:solidFill>
                  <a:schemeClr val="bg1"/>
                </a:solidFill>
              </a:rPr>
              <a:t>Over 700 respondents</a:t>
            </a:r>
          </a:p>
          <a:p>
            <a:pPr lvl="1">
              <a:buClr>
                <a:schemeClr val="bg1"/>
              </a:buClr>
            </a:pPr>
            <a:r>
              <a:rPr lang="en-US" sz="1800" dirty="0">
                <a:solidFill>
                  <a:schemeClr val="bg1"/>
                </a:solidFill>
              </a:rPr>
              <a:t>Included 16 music genres and 4 mental health disorders</a:t>
            </a:r>
          </a:p>
          <a:p>
            <a:pPr>
              <a:buClr>
                <a:schemeClr val="bg1"/>
              </a:buClr>
            </a:pPr>
            <a:endParaRPr lang="en-US" dirty="0">
              <a:solidFill>
                <a:schemeClr val="bg1"/>
              </a:solidFill>
            </a:endParaRPr>
          </a:p>
          <a:p>
            <a:pPr>
              <a:buClr>
                <a:schemeClr val="bg1"/>
              </a:buClr>
            </a:pPr>
            <a:r>
              <a:rPr lang="en-US" dirty="0">
                <a:solidFill>
                  <a:schemeClr val="bg1"/>
                </a:solidFill>
              </a:rPr>
              <a:t>Less 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2154</TotalTime>
  <Words>1445</Words>
  <Application>Microsoft Office PowerPoint</Application>
  <PresentationFormat>Widescreen</PresentationFormat>
  <Paragraphs>148</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Schoolbook</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4</cp:revision>
  <dcterms:created xsi:type="dcterms:W3CDTF">2024-06-05T19:03:45Z</dcterms:created>
  <dcterms:modified xsi:type="dcterms:W3CDTF">2024-06-09T17:41:19Z</dcterms:modified>
</cp:coreProperties>
</file>