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67" r:id="rId4"/>
    <p:sldId id="258" r:id="rId5"/>
    <p:sldId id="259" r:id="rId6"/>
    <p:sldId id="268" r:id="rId7"/>
    <p:sldId id="265" r:id="rId8"/>
    <p:sldId id="269" r:id="rId9"/>
    <p:sldId id="266" r:id="rId10"/>
    <p:sldId id="260" r:id="rId11"/>
    <p:sldId id="261"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96B7F-2315-454B-941A-8327C86A236F}" v="156" dt="2024-06-07T20:24:12.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72" autoAdjust="0"/>
  </p:normalViewPr>
  <p:slideViewPr>
    <p:cSldViewPr snapToGrid="0">
      <p:cViewPr varScale="1">
        <p:scale>
          <a:sx n="57" d="100"/>
          <a:sy n="57" d="100"/>
        </p:scale>
        <p:origin x="1680" y="53"/>
      </p:cViewPr>
      <p:guideLst/>
    </p:cSldViewPr>
  </p:slideViewPr>
  <p:notesTextViewPr>
    <p:cViewPr>
      <p:scale>
        <a:sx n="1" d="1"/>
        <a:sy n="1" d="1"/>
      </p:scale>
      <p:origin x="0" y="-1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Chauvin" userId="68f37512aa257305" providerId="LiveId" clId="{E6996B7F-2315-454B-941A-8327C86A236F}"/>
    <pc:docChg chg="undo custSel addSld delSld modSld sldOrd">
      <pc:chgData name="Sarah Chauvin" userId="68f37512aa257305" providerId="LiveId" clId="{E6996B7F-2315-454B-941A-8327C86A236F}" dt="2024-06-08T02:01:20.702" v="6606" actId="20577"/>
      <pc:docMkLst>
        <pc:docMk/>
      </pc:docMkLst>
      <pc:sldChg chg="addSp delSp modSp mod">
        <pc:chgData name="Sarah Chauvin" userId="68f37512aa257305" providerId="LiveId" clId="{E6996B7F-2315-454B-941A-8327C86A236F}" dt="2024-06-08T01:46:30.010" v="4617" actId="20577"/>
        <pc:sldMkLst>
          <pc:docMk/>
          <pc:sldMk cId="4214920346" sldId="256"/>
        </pc:sldMkLst>
        <pc:spChg chg="mod">
          <ac:chgData name="Sarah Chauvin" userId="68f37512aa257305" providerId="LiveId" clId="{E6996B7F-2315-454B-941A-8327C86A236F}" dt="2024-06-08T01:46:30.010" v="4617" actId="20577"/>
          <ac:spMkLst>
            <pc:docMk/>
            <pc:sldMk cId="4214920346" sldId="256"/>
            <ac:spMk id="2" creationId="{4297320C-C089-3461-F450-27FF6811326C}"/>
          </ac:spMkLst>
        </pc:spChg>
        <pc:spChg chg="mod">
          <ac:chgData name="Sarah Chauvin" userId="68f37512aa257305" providerId="LiveId" clId="{E6996B7F-2315-454B-941A-8327C86A236F}" dt="2024-06-07T19:23:31.883" v="2276" actId="122"/>
          <ac:spMkLst>
            <pc:docMk/>
            <pc:sldMk cId="4214920346" sldId="256"/>
            <ac:spMk id="3" creationId="{FA9D3AE0-9F02-1EA1-AEDC-77833E740BE4}"/>
          </ac:spMkLst>
        </pc:spChg>
        <pc:picChg chg="add del mod">
          <ac:chgData name="Sarah Chauvin" userId="68f37512aa257305" providerId="LiveId" clId="{E6996B7F-2315-454B-941A-8327C86A236F}" dt="2024-06-07T18:45:57.620" v="1473" actId="478"/>
          <ac:picMkLst>
            <pc:docMk/>
            <pc:sldMk cId="4214920346" sldId="256"/>
            <ac:picMk id="5" creationId="{830887FF-7582-80A9-15B9-13A9360994F3}"/>
          </ac:picMkLst>
        </pc:picChg>
        <pc:picChg chg="add mod">
          <ac:chgData name="Sarah Chauvin" userId="68f37512aa257305" providerId="LiveId" clId="{E6996B7F-2315-454B-941A-8327C86A236F}" dt="2024-06-07T18:46:27.468" v="1481"/>
          <ac:picMkLst>
            <pc:docMk/>
            <pc:sldMk cId="4214920346" sldId="256"/>
            <ac:picMk id="7" creationId="{DF8C866E-D2E1-32BD-88ED-587D80E02630}"/>
          </ac:picMkLst>
        </pc:picChg>
        <pc:picChg chg="add del mod">
          <ac:chgData name="Sarah Chauvin" userId="68f37512aa257305" providerId="LiveId" clId="{E6996B7F-2315-454B-941A-8327C86A236F}" dt="2024-06-07T18:47:05.313" v="1487" actId="478"/>
          <ac:picMkLst>
            <pc:docMk/>
            <pc:sldMk cId="4214920346" sldId="256"/>
            <ac:picMk id="9" creationId="{18C1F515-6C5E-BB8E-5523-F95FFACBEFC5}"/>
          </ac:picMkLst>
        </pc:picChg>
        <pc:picChg chg="add del mod">
          <ac:chgData name="Sarah Chauvin" userId="68f37512aa257305" providerId="LiveId" clId="{E6996B7F-2315-454B-941A-8327C86A236F}" dt="2024-06-07T19:20:17.362" v="2256" actId="478"/>
          <ac:picMkLst>
            <pc:docMk/>
            <pc:sldMk cId="4214920346" sldId="256"/>
            <ac:picMk id="11" creationId="{503304C3-A2C7-574D-ACD4-08B5341CA44E}"/>
          </ac:picMkLst>
        </pc:picChg>
        <pc:picChg chg="add mod ord">
          <ac:chgData name="Sarah Chauvin" userId="68f37512aa257305" providerId="LiveId" clId="{E6996B7F-2315-454B-941A-8327C86A236F}" dt="2024-06-07T19:23:28.654" v="2275" actId="14100"/>
          <ac:picMkLst>
            <pc:docMk/>
            <pc:sldMk cId="4214920346" sldId="256"/>
            <ac:picMk id="12" creationId="{96F8B030-9B95-3F4F-14B0-A31DEFA49EBA}"/>
          </ac:picMkLst>
        </pc:picChg>
        <pc:picChg chg="del mod">
          <ac:chgData name="Sarah Chauvin" userId="68f37512aa257305" providerId="LiveId" clId="{E6996B7F-2315-454B-941A-8327C86A236F}" dt="2024-06-07T19:21:44.482" v="2263" actId="478"/>
          <ac:picMkLst>
            <pc:docMk/>
            <pc:sldMk cId="4214920346" sldId="256"/>
            <ac:picMk id="18" creationId="{DDF71FA2-8F8C-C5FD-2E14-4CD00607FED4}"/>
          </ac:picMkLst>
        </pc:picChg>
      </pc:sldChg>
      <pc:sldChg chg="addSp delSp modSp mod">
        <pc:chgData name="Sarah Chauvin" userId="68f37512aa257305" providerId="LiveId" clId="{E6996B7F-2315-454B-941A-8327C86A236F}" dt="2024-06-07T20:21:31.284" v="4542" actId="20577"/>
        <pc:sldMkLst>
          <pc:docMk/>
          <pc:sldMk cId="1604291168" sldId="257"/>
        </pc:sldMkLst>
        <pc:spChg chg="mod">
          <ac:chgData name="Sarah Chauvin" userId="68f37512aa257305" providerId="LiveId" clId="{E6996B7F-2315-454B-941A-8327C86A236F}" dt="2024-06-07T01:05:23.647" v="243" actId="21"/>
          <ac:spMkLst>
            <pc:docMk/>
            <pc:sldMk cId="1604291168" sldId="257"/>
            <ac:spMk id="3" creationId="{D3CA68E3-4EC1-2F75-2CC2-2EE56493F651}"/>
          </ac:spMkLst>
        </pc:spChg>
        <pc:spChg chg="mod">
          <ac:chgData name="Sarah Chauvin" userId="68f37512aa257305" providerId="LiveId" clId="{E6996B7F-2315-454B-941A-8327C86A236F}" dt="2024-06-07T20:21:31.284" v="4542" actId="20577"/>
          <ac:spMkLst>
            <pc:docMk/>
            <pc:sldMk cId="1604291168" sldId="257"/>
            <ac:spMk id="4" creationId="{21F76706-2802-185D-F80B-C32B6E3784E8}"/>
          </ac:spMkLst>
        </pc:spChg>
        <pc:picChg chg="add del mod">
          <ac:chgData name="Sarah Chauvin" userId="68f37512aa257305" providerId="LiveId" clId="{E6996B7F-2315-454B-941A-8327C86A236F}" dt="2024-06-07T19:11:00.279" v="2199" actId="21"/>
          <ac:picMkLst>
            <pc:docMk/>
            <pc:sldMk cId="1604291168" sldId="257"/>
            <ac:picMk id="6" creationId="{4EB47DD9-E1AA-F201-8B18-65C47DBF73E1}"/>
          </ac:picMkLst>
        </pc:picChg>
        <pc:picChg chg="add del mod">
          <ac:chgData name="Sarah Chauvin" userId="68f37512aa257305" providerId="LiveId" clId="{E6996B7F-2315-454B-941A-8327C86A236F}" dt="2024-06-07T01:04:41.769" v="238" actId="21"/>
          <ac:picMkLst>
            <pc:docMk/>
            <pc:sldMk cId="1604291168" sldId="257"/>
            <ac:picMk id="6" creationId="{5A046CF3-8885-AB17-B666-3E1CABBC0EDD}"/>
          </ac:picMkLst>
        </pc:picChg>
        <pc:picChg chg="add del mod modCrop">
          <ac:chgData name="Sarah Chauvin" userId="68f37512aa257305" providerId="LiveId" clId="{E6996B7F-2315-454B-941A-8327C86A236F}" dt="2024-06-07T19:19:57.127" v="2252" actId="21"/>
          <ac:picMkLst>
            <pc:docMk/>
            <pc:sldMk cId="1604291168" sldId="257"/>
            <ac:picMk id="8" creationId="{96F8B030-9B95-3F4F-14B0-A31DEFA49EBA}"/>
          </ac:picMkLst>
        </pc:picChg>
        <pc:picChg chg="add mod">
          <ac:chgData name="Sarah Chauvin" userId="68f37512aa257305" providerId="LiveId" clId="{E6996B7F-2315-454B-941A-8327C86A236F}" dt="2024-06-07T20:21:26.521" v="4541" actId="1076"/>
          <ac:picMkLst>
            <pc:docMk/>
            <pc:sldMk cId="1604291168" sldId="257"/>
            <ac:picMk id="10" creationId="{532650CD-069A-DE10-5924-4337B207299E}"/>
          </ac:picMkLst>
        </pc:picChg>
        <pc:picChg chg="add del mod">
          <ac:chgData name="Sarah Chauvin" userId="68f37512aa257305" providerId="LiveId" clId="{E6996B7F-2315-454B-941A-8327C86A236F}" dt="2024-06-07T19:08:12.925" v="2193" actId="21"/>
          <ac:picMkLst>
            <pc:docMk/>
            <pc:sldMk cId="1604291168" sldId="257"/>
            <ac:picMk id="1026" creationId="{6C4ECB05-D488-3CE5-5D6D-6A88A0F8466A}"/>
          </ac:picMkLst>
        </pc:picChg>
      </pc:sldChg>
      <pc:sldChg chg="addSp delSp modSp mod setBg">
        <pc:chgData name="Sarah Chauvin" userId="68f37512aa257305" providerId="LiveId" clId="{E6996B7F-2315-454B-941A-8327C86A236F}" dt="2024-06-07T19:11:12.834" v="2203" actId="1076"/>
        <pc:sldMkLst>
          <pc:docMk/>
          <pc:sldMk cId="3243217222" sldId="258"/>
        </pc:sldMkLst>
        <pc:spChg chg="mod">
          <ac:chgData name="Sarah Chauvin" userId="68f37512aa257305" providerId="LiveId" clId="{E6996B7F-2315-454B-941A-8327C86A236F}" dt="2024-06-07T18:58:40.111" v="2071" actId="26606"/>
          <ac:spMkLst>
            <pc:docMk/>
            <pc:sldMk cId="3243217222" sldId="258"/>
            <ac:spMk id="2" creationId="{7F31C477-95F3-1D46-AA36-039863624FBD}"/>
          </ac:spMkLst>
        </pc:spChg>
        <pc:spChg chg="mod">
          <ac:chgData name="Sarah Chauvin" userId="68f37512aa257305" providerId="LiveId" clId="{E6996B7F-2315-454B-941A-8327C86A236F}" dt="2024-06-07T19:00:47.076" v="2084" actId="1076"/>
          <ac:spMkLst>
            <pc:docMk/>
            <pc:sldMk cId="3243217222" sldId="258"/>
            <ac:spMk id="3" creationId="{4A3C146F-4C4F-F7D6-AA45-D050091CA62B}"/>
          </ac:spMkLst>
        </pc:spChg>
        <pc:spChg chg="add del">
          <ac:chgData name="Sarah Chauvin" userId="68f37512aa257305" providerId="LiveId" clId="{E6996B7F-2315-454B-941A-8327C86A236F}" dt="2024-06-07T18:58:40.111" v="2071" actId="26606"/>
          <ac:spMkLst>
            <pc:docMk/>
            <pc:sldMk cId="3243217222" sldId="258"/>
            <ac:spMk id="10" creationId="{50CF6C96-4596-4D83-A9F9-A3AB22AB4D89}"/>
          </ac:spMkLst>
        </pc:spChg>
        <pc:picChg chg="add del mod">
          <ac:chgData name="Sarah Chauvin" userId="68f37512aa257305" providerId="LiveId" clId="{E6996B7F-2315-454B-941A-8327C86A236F}" dt="2024-06-07T19:10:54.722" v="2197" actId="478"/>
          <ac:picMkLst>
            <pc:docMk/>
            <pc:sldMk cId="3243217222" sldId="258"/>
            <ac:picMk id="5" creationId="{251711C9-6F14-723D-7BD1-6FBECC844999}"/>
          </ac:picMkLst>
        </pc:picChg>
        <pc:picChg chg="add mod">
          <ac:chgData name="Sarah Chauvin" userId="68f37512aa257305" providerId="LiveId" clId="{E6996B7F-2315-454B-941A-8327C86A236F}" dt="2024-06-07T19:11:12.834" v="2203" actId="1076"/>
          <ac:picMkLst>
            <pc:docMk/>
            <pc:sldMk cId="3243217222" sldId="258"/>
            <ac:picMk id="6" creationId="{4EB47DD9-E1AA-F201-8B18-65C47DBF73E1}"/>
          </ac:picMkLst>
        </pc:picChg>
      </pc:sldChg>
      <pc:sldChg chg="modSp mod">
        <pc:chgData name="Sarah Chauvin" userId="68f37512aa257305" providerId="LiveId" clId="{E6996B7F-2315-454B-941A-8327C86A236F}" dt="2024-06-07T00:49:18.848" v="172" actId="21"/>
        <pc:sldMkLst>
          <pc:docMk/>
          <pc:sldMk cId="19902726" sldId="259"/>
        </pc:sldMkLst>
        <pc:spChg chg="mod">
          <ac:chgData name="Sarah Chauvin" userId="68f37512aa257305" providerId="LiveId" clId="{E6996B7F-2315-454B-941A-8327C86A236F}" dt="2024-06-07T00:49:18.848" v="172" actId="21"/>
          <ac:spMkLst>
            <pc:docMk/>
            <pc:sldMk cId="19902726" sldId="259"/>
            <ac:spMk id="2" creationId="{BF3CE5D5-9E9B-12AF-96D3-051246C23CE4}"/>
          </ac:spMkLst>
        </pc:spChg>
      </pc:sldChg>
      <pc:sldChg chg="addSp delSp modSp mod modNotesTx">
        <pc:chgData name="Sarah Chauvin" userId="68f37512aa257305" providerId="LiveId" clId="{E6996B7F-2315-454B-941A-8327C86A236F}" dt="2024-06-08T02:01:20.702" v="6606" actId="20577"/>
        <pc:sldMkLst>
          <pc:docMk/>
          <pc:sldMk cId="2233030158" sldId="262"/>
        </pc:sldMkLst>
        <pc:spChg chg="mod">
          <ac:chgData name="Sarah Chauvin" userId="68f37512aa257305" providerId="LiveId" clId="{E6996B7F-2315-454B-941A-8327C86A236F}" dt="2024-06-07T20:18:53.604" v="4520" actId="20577"/>
          <ac:spMkLst>
            <pc:docMk/>
            <pc:sldMk cId="2233030158" sldId="262"/>
            <ac:spMk id="2" creationId="{9BB8A6D4-A3AF-760D-76F4-AD1B822CF9E5}"/>
          </ac:spMkLst>
        </pc:spChg>
        <pc:spChg chg="mod">
          <ac:chgData name="Sarah Chauvin" userId="68f37512aa257305" providerId="LiveId" clId="{E6996B7F-2315-454B-941A-8327C86A236F}" dt="2024-06-08T01:51:35.163" v="4693" actId="1076"/>
          <ac:spMkLst>
            <pc:docMk/>
            <pc:sldMk cId="2233030158" sldId="262"/>
            <ac:spMk id="3" creationId="{14EE1294-E387-1D70-EB19-A96D864D3EB5}"/>
          </ac:spMkLst>
        </pc:spChg>
        <pc:spChg chg="mod">
          <ac:chgData name="Sarah Chauvin" userId="68f37512aa257305" providerId="LiveId" clId="{E6996B7F-2315-454B-941A-8327C86A236F}" dt="2024-06-08T01:56:49.225" v="5513" actId="1076"/>
          <ac:spMkLst>
            <pc:docMk/>
            <pc:sldMk cId="2233030158" sldId="262"/>
            <ac:spMk id="4" creationId="{D97284FD-BDEB-958C-971E-88DE1442592A}"/>
          </ac:spMkLst>
        </pc:spChg>
        <pc:picChg chg="add mod modCrop">
          <ac:chgData name="Sarah Chauvin" userId="68f37512aa257305" providerId="LiveId" clId="{E6996B7F-2315-454B-941A-8327C86A236F}" dt="2024-06-08T01:56:55.644" v="5514" actId="14100"/>
          <ac:picMkLst>
            <pc:docMk/>
            <pc:sldMk cId="2233030158" sldId="262"/>
            <ac:picMk id="6" creationId="{9A2862CC-CB96-0828-F16C-C8722B439186}"/>
          </ac:picMkLst>
        </pc:picChg>
        <pc:picChg chg="add del mod">
          <ac:chgData name="Sarah Chauvin" userId="68f37512aa257305" providerId="LiveId" clId="{E6996B7F-2315-454B-941A-8327C86A236F}" dt="2024-06-07T20:19:34.869" v="4525" actId="478"/>
          <ac:picMkLst>
            <pc:docMk/>
            <pc:sldMk cId="2233030158" sldId="262"/>
            <ac:picMk id="8" creationId="{524AF086-39DD-81CF-D70B-A2B22CB42411}"/>
          </ac:picMkLst>
        </pc:picChg>
        <pc:picChg chg="add del mod">
          <ac:chgData name="Sarah Chauvin" userId="68f37512aa257305" providerId="LiveId" clId="{E6996B7F-2315-454B-941A-8327C86A236F}" dt="2024-06-07T20:19:42.474" v="4529" actId="478"/>
          <ac:picMkLst>
            <pc:docMk/>
            <pc:sldMk cId="2233030158" sldId="262"/>
            <ac:picMk id="10" creationId="{D90BCD48-1F0F-D0D5-30C9-08C3F73BFEEF}"/>
          </ac:picMkLst>
        </pc:picChg>
        <pc:picChg chg="add del mod">
          <ac:chgData name="Sarah Chauvin" userId="68f37512aa257305" providerId="LiveId" clId="{E6996B7F-2315-454B-941A-8327C86A236F}" dt="2024-06-07T20:20:03.055" v="4533" actId="478"/>
          <ac:picMkLst>
            <pc:docMk/>
            <pc:sldMk cId="2233030158" sldId="262"/>
            <ac:picMk id="12" creationId="{6C7B9EF7-E577-643F-13D9-7319D75C79A3}"/>
          </ac:picMkLst>
        </pc:picChg>
      </pc:sldChg>
      <pc:sldChg chg="addSp modSp mod">
        <pc:chgData name="Sarah Chauvin" userId="68f37512aa257305" providerId="LiveId" clId="{E6996B7F-2315-454B-941A-8327C86A236F}" dt="2024-06-07T20:24:21.265" v="4607" actId="1076"/>
        <pc:sldMkLst>
          <pc:docMk/>
          <pc:sldMk cId="937944571" sldId="263"/>
        </pc:sldMkLst>
        <pc:spChg chg="mod">
          <ac:chgData name="Sarah Chauvin" userId="68f37512aa257305" providerId="LiveId" clId="{E6996B7F-2315-454B-941A-8327C86A236F}" dt="2024-06-07T19:18:07.410" v="2236" actId="15"/>
          <ac:spMkLst>
            <pc:docMk/>
            <pc:sldMk cId="937944571" sldId="263"/>
            <ac:spMk id="3" creationId="{5EA02B82-6540-BD94-D0C7-0BFE3CBCAA24}"/>
          </ac:spMkLst>
        </pc:spChg>
        <pc:picChg chg="add mod">
          <ac:chgData name="Sarah Chauvin" userId="68f37512aa257305" providerId="LiveId" clId="{E6996B7F-2315-454B-941A-8327C86A236F}" dt="2024-06-07T20:24:21.265" v="4607" actId="1076"/>
          <ac:picMkLst>
            <pc:docMk/>
            <pc:sldMk cId="937944571" sldId="263"/>
            <ac:picMk id="5" creationId="{73866A11-3BDD-3F74-007D-1CCF8FEF300E}"/>
          </ac:picMkLst>
        </pc:picChg>
      </pc:sldChg>
      <pc:sldChg chg="new del">
        <pc:chgData name="Sarah Chauvin" userId="68f37512aa257305" providerId="LiveId" clId="{E6996B7F-2315-454B-941A-8327C86A236F}" dt="2024-06-07T00:49:14.077" v="171" actId="47"/>
        <pc:sldMkLst>
          <pc:docMk/>
          <pc:sldMk cId="4283241532" sldId="264"/>
        </pc:sldMkLst>
      </pc:sldChg>
      <pc:sldChg chg="addSp delSp modSp new mod modAnim modNotesTx">
        <pc:chgData name="Sarah Chauvin" userId="68f37512aa257305" providerId="LiveId" clId="{E6996B7F-2315-454B-941A-8327C86A236F}" dt="2024-06-08T01:49:27.254" v="4679" actId="20577"/>
        <pc:sldMkLst>
          <pc:docMk/>
          <pc:sldMk cId="2929728545" sldId="265"/>
        </pc:sldMkLst>
        <pc:spChg chg="mod">
          <ac:chgData name="Sarah Chauvin" userId="68f37512aa257305" providerId="LiveId" clId="{E6996B7F-2315-454B-941A-8327C86A236F}" dt="2024-06-07T19:25:18.227" v="2285" actId="122"/>
          <ac:spMkLst>
            <pc:docMk/>
            <pc:sldMk cId="2929728545" sldId="265"/>
            <ac:spMk id="2" creationId="{3F6381AE-801E-D99C-44CC-3278F3A44F9D}"/>
          </ac:spMkLst>
        </pc:spChg>
        <pc:spChg chg="del mod">
          <ac:chgData name="Sarah Chauvin" userId="68f37512aa257305" providerId="LiveId" clId="{E6996B7F-2315-454B-941A-8327C86A236F}" dt="2024-06-07T19:32:01.351" v="2845" actId="478"/>
          <ac:spMkLst>
            <pc:docMk/>
            <pc:sldMk cId="2929728545" sldId="265"/>
            <ac:spMk id="3" creationId="{EE13F059-1E2F-8B20-AEFE-C38550D6AD72}"/>
          </ac:spMkLst>
        </pc:spChg>
        <pc:spChg chg="del mod">
          <ac:chgData name="Sarah Chauvin" userId="68f37512aa257305" providerId="LiveId" clId="{E6996B7F-2315-454B-941A-8327C86A236F}" dt="2024-06-07T19:25:54.812" v="2292" actId="931"/>
          <ac:spMkLst>
            <pc:docMk/>
            <pc:sldMk cId="2929728545" sldId="265"/>
            <ac:spMk id="4" creationId="{93ED8DCA-2A7D-6D70-15AA-842DD5853871}"/>
          </ac:spMkLst>
        </pc:spChg>
        <pc:spChg chg="del mod">
          <ac:chgData name="Sarah Chauvin" userId="68f37512aa257305" providerId="LiveId" clId="{E6996B7F-2315-454B-941A-8327C86A236F}" dt="2024-06-07T19:32:25.290" v="2851" actId="478"/>
          <ac:spMkLst>
            <pc:docMk/>
            <pc:sldMk cId="2929728545" sldId="265"/>
            <ac:spMk id="5" creationId="{F23F26A8-5806-0415-8D45-3467489B4203}"/>
          </ac:spMkLst>
        </pc:spChg>
        <pc:spChg chg="del">
          <ac:chgData name="Sarah Chauvin" userId="68f37512aa257305" providerId="LiveId" clId="{E6996B7F-2315-454B-941A-8327C86A236F}" dt="2024-06-07T19:32:12.365" v="2847" actId="931"/>
          <ac:spMkLst>
            <pc:docMk/>
            <pc:sldMk cId="2929728545" sldId="265"/>
            <ac:spMk id="6" creationId="{C668AD19-E4F7-6633-C18C-9032F1688ABE}"/>
          </ac:spMkLst>
        </pc:spChg>
        <pc:spChg chg="add mod">
          <ac:chgData name="Sarah Chauvin" userId="68f37512aa257305" providerId="LiveId" clId="{E6996B7F-2315-454B-941A-8327C86A236F}" dt="2024-06-07T19:41:12.836" v="3529" actId="1076"/>
          <ac:spMkLst>
            <pc:docMk/>
            <pc:sldMk cId="2929728545" sldId="265"/>
            <ac:spMk id="10" creationId="{90EDFFEC-C77B-8FA0-AA6D-D6C80FFFF8E8}"/>
          </ac:spMkLst>
        </pc:spChg>
        <pc:spChg chg="add mod">
          <ac:chgData name="Sarah Chauvin" userId="68f37512aa257305" providerId="LiveId" clId="{E6996B7F-2315-454B-941A-8327C86A236F}" dt="2024-06-07T19:41:29.632" v="3531" actId="122"/>
          <ac:spMkLst>
            <pc:docMk/>
            <pc:sldMk cId="2929728545" sldId="265"/>
            <ac:spMk id="14" creationId="{BF3BDF0A-00BC-8B79-FF5F-A0A8818C97E4}"/>
          </ac:spMkLst>
        </pc:spChg>
        <pc:spChg chg="add mod">
          <ac:chgData name="Sarah Chauvin" userId="68f37512aa257305" providerId="LiveId" clId="{E6996B7F-2315-454B-941A-8327C86A236F}" dt="2024-06-07T19:32:47.123" v="2853"/>
          <ac:spMkLst>
            <pc:docMk/>
            <pc:sldMk cId="2929728545" sldId="265"/>
            <ac:spMk id="15" creationId="{EE13F059-1E2F-8B20-AEFE-C38550D6AD72}"/>
          </ac:spMkLst>
        </pc:spChg>
        <pc:picChg chg="add mod modCrop">
          <ac:chgData name="Sarah Chauvin" userId="68f37512aa257305" providerId="LiveId" clId="{E6996B7F-2315-454B-941A-8327C86A236F}" dt="2024-06-08T01:45:58.378" v="4615" actId="14100"/>
          <ac:picMkLst>
            <pc:docMk/>
            <pc:sldMk cId="2929728545" sldId="265"/>
            <ac:picMk id="8" creationId="{1C3DC9D0-9000-3603-98C6-3042C63B4A18}"/>
          </ac:picMkLst>
        </pc:picChg>
        <pc:picChg chg="add mod modCrop">
          <ac:chgData name="Sarah Chauvin" userId="68f37512aa257305" providerId="LiveId" clId="{E6996B7F-2315-454B-941A-8327C86A236F}" dt="2024-06-08T01:46:02.177" v="4616" actId="14100"/>
          <ac:picMkLst>
            <pc:docMk/>
            <pc:sldMk cId="2929728545" sldId="265"/>
            <ac:picMk id="12" creationId="{68E6AD1F-4128-02E7-3AB1-C507253DBFC0}"/>
          </ac:picMkLst>
        </pc:picChg>
      </pc:sldChg>
      <pc:sldChg chg="modSp new mod">
        <pc:chgData name="Sarah Chauvin" userId="68f37512aa257305" providerId="LiveId" clId="{E6996B7F-2315-454B-941A-8327C86A236F}" dt="2024-06-07T00:49:25.901" v="174"/>
        <pc:sldMkLst>
          <pc:docMk/>
          <pc:sldMk cId="3488931604" sldId="266"/>
        </pc:sldMkLst>
        <pc:spChg chg="mod">
          <ac:chgData name="Sarah Chauvin" userId="68f37512aa257305" providerId="LiveId" clId="{E6996B7F-2315-454B-941A-8327C86A236F}" dt="2024-06-07T00:49:25.901" v="174"/>
          <ac:spMkLst>
            <pc:docMk/>
            <pc:sldMk cId="3488931604" sldId="266"/>
            <ac:spMk id="3" creationId="{EE2ACB71-0271-AFD8-4F31-A072B7DABF0B}"/>
          </ac:spMkLst>
        </pc:spChg>
      </pc:sldChg>
      <pc:sldChg chg="addSp delSp modSp new mod">
        <pc:chgData name="Sarah Chauvin" userId="68f37512aa257305" providerId="LiveId" clId="{E6996B7F-2315-454B-941A-8327C86A236F}" dt="2024-06-07T18:49:30.154" v="1538" actId="122"/>
        <pc:sldMkLst>
          <pc:docMk/>
          <pc:sldMk cId="1381873719" sldId="267"/>
        </pc:sldMkLst>
        <pc:spChg chg="mod">
          <ac:chgData name="Sarah Chauvin" userId="68f37512aa257305" providerId="LiveId" clId="{E6996B7F-2315-454B-941A-8327C86A236F}" dt="2024-06-07T18:49:30.154" v="1538" actId="122"/>
          <ac:spMkLst>
            <pc:docMk/>
            <pc:sldMk cId="1381873719" sldId="267"/>
            <ac:spMk id="2" creationId="{FC1DFB89-DAF7-FD0D-61CF-56FEF1CB9777}"/>
          </ac:spMkLst>
        </pc:spChg>
        <pc:spChg chg="del">
          <ac:chgData name="Sarah Chauvin" userId="68f37512aa257305" providerId="LiveId" clId="{E6996B7F-2315-454B-941A-8327C86A236F}" dt="2024-06-07T01:04:45.082" v="239"/>
          <ac:spMkLst>
            <pc:docMk/>
            <pc:sldMk cId="1381873719" sldId="267"/>
            <ac:spMk id="3" creationId="{717E76C7-E76F-040B-2132-A3B0AE6CB56A}"/>
          </ac:spMkLst>
        </pc:spChg>
        <pc:spChg chg="del">
          <ac:chgData name="Sarah Chauvin" userId="68f37512aa257305" providerId="LiveId" clId="{E6996B7F-2315-454B-941A-8327C86A236F}" dt="2024-06-07T18:48:28.923" v="1488" actId="931"/>
          <ac:spMkLst>
            <pc:docMk/>
            <pc:sldMk cId="1381873719" sldId="267"/>
            <ac:spMk id="4" creationId="{5687958E-5D3B-CEC9-9BD5-29DF8C408F9C}"/>
          </ac:spMkLst>
        </pc:spChg>
        <pc:picChg chg="add mod">
          <ac:chgData name="Sarah Chauvin" userId="68f37512aa257305" providerId="LiveId" clId="{E6996B7F-2315-454B-941A-8327C86A236F}" dt="2024-06-07T18:48:47.080" v="1494" actId="1076"/>
          <ac:picMkLst>
            <pc:docMk/>
            <pc:sldMk cId="1381873719" sldId="267"/>
            <ac:picMk id="5" creationId="{CECC49ED-E498-4344-A22C-81E458991C25}"/>
          </ac:picMkLst>
        </pc:picChg>
        <pc:picChg chg="add mod">
          <ac:chgData name="Sarah Chauvin" userId="68f37512aa257305" providerId="LiveId" clId="{E6996B7F-2315-454B-941A-8327C86A236F}" dt="2024-06-07T18:48:38.848" v="1493" actId="1076"/>
          <ac:picMkLst>
            <pc:docMk/>
            <pc:sldMk cId="1381873719" sldId="267"/>
            <ac:picMk id="6" creationId="{5A046CF3-8885-AB17-B666-3E1CABBC0EDD}"/>
          </ac:picMkLst>
        </pc:picChg>
      </pc:sldChg>
      <pc:sldChg chg="addSp delSp modSp add mod ord modNotesTx">
        <pc:chgData name="Sarah Chauvin" userId="68f37512aa257305" providerId="LiveId" clId="{E6996B7F-2315-454B-941A-8327C86A236F}" dt="2024-06-08T01:47:34.550" v="4618" actId="478"/>
        <pc:sldMkLst>
          <pc:docMk/>
          <pc:sldMk cId="897189030" sldId="268"/>
        </pc:sldMkLst>
        <pc:spChg chg="del mod">
          <ac:chgData name="Sarah Chauvin" userId="68f37512aa257305" providerId="LiveId" clId="{E6996B7F-2315-454B-941A-8327C86A236F}" dt="2024-06-07T19:32:43.805" v="2852" actId="21"/>
          <ac:spMkLst>
            <pc:docMk/>
            <pc:sldMk cId="897189030" sldId="268"/>
            <ac:spMk id="3" creationId="{EE13F059-1E2F-8B20-AEFE-C38550D6AD72}"/>
          </ac:spMkLst>
        </pc:spChg>
        <pc:spChg chg="del mod">
          <ac:chgData name="Sarah Chauvin" userId="68f37512aa257305" providerId="LiveId" clId="{E6996B7F-2315-454B-941A-8327C86A236F}" dt="2024-06-07T19:26:21.309" v="2297" actId="478"/>
          <ac:spMkLst>
            <pc:docMk/>
            <pc:sldMk cId="897189030" sldId="268"/>
            <ac:spMk id="5" creationId="{F23F26A8-5806-0415-8D45-3467489B4203}"/>
          </ac:spMkLst>
        </pc:spChg>
        <pc:spChg chg="del">
          <ac:chgData name="Sarah Chauvin" userId="68f37512aa257305" providerId="LiveId" clId="{E6996B7F-2315-454B-941A-8327C86A236F}" dt="2024-06-07T19:27:35.344" v="2311" actId="478"/>
          <ac:spMkLst>
            <pc:docMk/>
            <pc:sldMk cId="897189030" sldId="268"/>
            <ac:spMk id="6" creationId="{C668AD19-E4F7-6633-C18C-9032F1688ABE}"/>
          </ac:spMkLst>
        </pc:spChg>
        <pc:spChg chg="add del mod">
          <ac:chgData name="Sarah Chauvin" userId="68f37512aa257305" providerId="LiveId" clId="{E6996B7F-2315-454B-941A-8327C86A236F}" dt="2024-06-07T19:27:37.027" v="2312" actId="478"/>
          <ac:spMkLst>
            <pc:docMk/>
            <pc:sldMk cId="897189030" sldId="268"/>
            <ac:spMk id="7" creationId="{32474240-9CA3-96FF-5501-AA33CCD82B51}"/>
          </ac:spMkLst>
        </pc:spChg>
        <pc:spChg chg="add del mod">
          <ac:chgData name="Sarah Chauvin" userId="68f37512aa257305" providerId="LiveId" clId="{E6996B7F-2315-454B-941A-8327C86A236F}" dt="2024-06-08T01:47:34.550" v="4618" actId="478"/>
          <ac:spMkLst>
            <pc:docMk/>
            <pc:sldMk cId="897189030" sldId="268"/>
            <ac:spMk id="10" creationId="{BF1D8E0E-23C5-104B-0CB1-B5C3EF44A005}"/>
          </ac:spMkLst>
        </pc:spChg>
        <pc:picChg chg="mod">
          <ac:chgData name="Sarah Chauvin" userId="68f37512aa257305" providerId="LiveId" clId="{E6996B7F-2315-454B-941A-8327C86A236F}" dt="2024-06-08T01:45:19.232" v="4609" actId="1076"/>
          <ac:picMkLst>
            <pc:docMk/>
            <pc:sldMk cId="897189030" sldId="268"/>
            <ac:picMk id="8" creationId="{1C3DC9D0-9000-3603-98C6-3042C63B4A18}"/>
          </ac:picMkLst>
        </pc:picChg>
      </pc:sldChg>
      <pc:sldChg chg="addSp delSp modSp new mod modNotesTx">
        <pc:chgData name="Sarah Chauvin" userId="68f37512aa257305" providerId="LiveId" clId="{E6996B7F-2315-454B-941A-8327C86A236F}" dt="2024-06-08T01:50:36.405" v="4688" actId="20577"/>
        <pc:sldMkLst>
          <pc:docMk/>
          <pc:sldMk cId="2688694326" sldId="269"/>
        </pc:sldMkLst>
        <pc:spChg chg="mod">
          <ac:chgData name="Sarah Chauvin" userId="68f37512aa257305" providerId="LiveId" clId="{E6996B7F-2315-454B-941A-8327C86A236F}" dt="2024-06-07T20:22:33.170" v="4544" actId="122"/>
          <ac:spMkLst>
            <pc:docMk/>
            <pc:sldMk cId="2688694326" sldId="269"/>
            <ac:spMk id="2" creationId="{DC1715D9-CBB9-F406-7DA1-7F6AFD77C768}"/>
          </ac:spMkLst>
        </pc:spChg>
        <pc:spChg chg="mod">
          <ac:chgData name="Sarah Chauvin" userId="68f37512aa257305" providerId="LiveId" clId="{E6996B7F-2315-454B-941A-8327C86A236F}" dt="2024-06-07T20:23:31.137" v="4598" actId="1076"/>
          <ac:spMkLst>
            <pc:docMk/>
            <pc:sldMk cId="2688694326" sldId="269"/>
            <ac:spMk id="3" creationId="{EE9BA953-AA96-FC85-3C14-D866408DB80A}"/>
          </ac:spMkLst>
        </pc:spChg>
        <pc:spChg chg="del">
          <ac:chgData name="Sarah Chauvin" userId="68f37512aa257305" providerId="LiveId" clId="{E6996B7F-2315-454B-941A-8327C86A236F}" dt="2024-06-07T19:43:03.069" v="3618" actId="931"/>
          <ac:spMkLst>
            <pc:docMk/>
            <pc:sldMk cId="2688694326" sldId="269"/>
            <ac:spMk id="4" creationId="{E548BBD1-CE41-0438-5337-FB3C6E877F9D}"/>
          </ac:spMkLst>
        </pc:spChg>
        <pc:spChg chg="del">
          <ac:chgData name="Sarah Chauvin" userId="68f37512aa257305" providerId="LiveId" clId="{E6996B7F-2315-454B-941A-8327C86A236F}" dt="2024-06-07T20:23:25.231" v="4596" actId="478"/>
          <ac:spMkLst>
            <pc:docMk/>
            <pc:sldMk cId="2688694326" sldId="269"/>
            <ac:spMk id="5" creationId="{993BC5F1-6578-A77F-9FAF-DA4DD3BCFCDE}"/>
          </ac:spMkLst>
        </pc:spChg>
        <pc:spChg chg="del">
          <ac:chgData name="Sarah Chauvin" userId="68f37512aa257305" providerId="LiveId" clId="{E6996B7F-2315-454B-941A-8327C86A236F}" dt="2024-06-07T19:55:39.802" v="3621" actId="931"/>
          <ac:spMkLst>
            <pc:docMk/>
            <pc:sldMk cId="2688694326" sldId="269"/>
            <ac:spMk id="6" creationId="{5FF69BE1-46DB-3A1D-AD84-B1E486BC48B2}"/>
          </ac:spMkLst>
        </pc:spChg>
        <pc:spChg chg="add del mod">
          <ac:chgData name="Sarah Chauvin" userId="68f37512aa257305" providerId="LiveId" clId="{E6996B7F-2315-454B-941A-8327C86A236F}" dt="2024-06-07T20:09:52.898" v="3627" actId="931"/>
          <ac:spMkLst>
            <pc:docMk/>
            <pc:sldMk cId="2688694326" sldId="269"/>
            <ac:spMk id="12" creationId="{E859D512-B585-2B27-63A9-F6A501436772}"/>
          </ac:spMkLst>
        </pc:spChg>
        <pc:picChg chg="add mod modCrop">
          <ac:chgData name="Sarah Chauvin" userId="68f37512aa257305" providerId="LiveId" clId="{E6996B7F-2315-454B-941A-8327C86A236F}" dt="2024-06-07T20:23:54.563" v="4601" actId="732"/>
          <ac:picMkLst>
            <pc:docMk/>
            <pc:sldMk cId="2688694326" sldId="269"/>
            <ac:picMk id="8" creationId="{56EF25C2-7D60-152C-762D-D5CF49A881BA}"/>
          </ac:picMkLst>
        </pc:picChg>
        <pc:picChg chg="add del mod">
          <ac:chgData name="Sarah Chauvin" userId="68f37512aa257305" providerId="LiveId" clId="{E6996B7F-2315-454B-941A-8327C86A236F}" dt="2024-06-07T19:55:53.262" v="3626" actId="478"/>
          <ac:picMkLst>
            <pc:docMk/>
            <pc:sldMk cId="2688694326" sldId="269"/>
            <ac:picMk id="10" creationId="{CC6168C6-E5D5-DF18-8D2F-317634FF0545}"/>
          </ac:picMkLst>
        </pc:picChg>
        <pc:picChg chg="add mod">
          <ac:chgData name="Sarah Chauvin" userId="68f37512aa257305" providerId="LiveId" clId="{E6996B7F-2315-454B-941A-8327C86A236F}" dt="2024-06-07T20:22:39.696" v="4546" actId="1076"/>
          <ac:picMkLst>
            <pc:docMk/>
            <pc:sldMk cId="2688694326" sldId="269"/>
            <ac:picMk id="14" creationId="{BFE0DFB7-0A7D-9950-46B3-C080CB02BF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359265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a:t>
            </a:r>
            <a:r>
              <a:rPr lang="en-US"/>
              <a:t>women differently.</a:t>
            </a:r>
            <a:endParaRPr lang="en-US" dirty="0"/>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81325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6/7/2024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6/7/2024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merckmanuals.com/professional/psychiatric-disorders/obsessive-compulsive-and-related-disorders/obsessive-compulsive-disorder-ocd" TargetMode="External"/><Relationship Id="rId2" Type="http://schemas.openxmlformats.org/officeDocument/2006/relationships/hyperlink" Target="https://www.kaggle.com/datasets/catherinerasgaitis/mxmh-survey-result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2">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p:txBody>
          <a:bodyPr/>
          <a:lstStyle/>
          <a:p>
            <a:r>
              <a:rPr lang="en-US" dirty="0">
                <a:solidFill>
                  <a:schemeClr val="bg1"/>
                </a:solidFill>
              </a:rPr>
              <a:t>Regression</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4E5DEF6F-BDE4-461A-FA95-6CA27EE7464C}"/>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D724723-FE12-D65F-4267-74D8D0ECD51E}"/>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81612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p:txBody>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81759D19-91EB-BD21-FDDD-C26691DF8E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22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p:txBody>
          <a:bodyPr/>
          <a:lstStyle/>
          <a:p>
            <a:r>
              <a:rPr lang="en-US"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p:txBody>
          <a:bodyPr/>
          <a:lstStyle/>
          <a:p>
            <a:pPr>
              <a:buClr>
                <a:schemeClr val="bg1"/>
              </a:buClr>
            </a:pPr>
            <a:r>
              <a:rPr lang="en-US" dirty="0">
                <a:solidFill>
                  <a:schemeClr val="bg1"/>
                </a:solidFill>
              </a:rPr>
              <a:t>Kaggle dataset: </a:t>
            </a:r>
            <a:r>
              <a:rPr lang="en-US" dirty="0">
                <a:solidFill>
                  <a:schemeClr val="bg1"/>
                </a:solidFill>
                <a:hlinkClick r:id="rId2">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3">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3803120"/>
            <a:ext cx="4795837" cy="2689120"/>
          </a:xfrm>
          <a:prstGeom prst="rect">
            <a:avLst/>
          </a:prstGeom>
        </p:spPr>
      </p:pic>
    </p:spTree>
    <p:extLst>
      <p:ext uri="{BB962C8B-B14F-4D97-AF65-F5344CB8AC3E}">
        <p14:creationId xmlns:p14="http://schemas.microsoft.com/office/powerpoint/2010/main" val="93794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p:txBody>
          <a:bodyPr/>
          <a:lstStyle/>
          <a:p>
            <a:r>
              <a:rPr lang="en-US" dirty="0">
                <a:solidFill>
                  <a:schemeClr val="bg1"/>
                </a:solidFill>
              </a:rPr>
              <a:t>Intros</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p:txBody>
          <a:bodyPr/>
          <a:lstStyle/>
          <a:p>
            <a:pPr>
              <a:buClr>
                <a:schemeClr val="bg1"/>
              </a:buClr>
            </a:pPr>
            <a:r>
              <a:rPr lang="en-US" dirty="0">
                <a:solidFill>
                  <a:schemeClr val="bg1"/>
                </a:solidFill>
              </a:rPr>
              <a:t>People</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p:txBody>
          <a:bodyPr/>
          <a:lstStyle/>
          <a:p>
            <a:pPr>
              <a:buClr>
                <a:schemeClr val="bg1"/>
              </a:buClr>
            </a:pPr>
            <a:r>
              <a:rPr lang="en-US" dirty="0">
                <a:solidFill>
                  <a:schemeClr val="bg1"/>
                </a:solidFill>
              </a:rPr>
              <a:t>Data from a computer science student researching music therapy</a:t>
            </a:r>
          </a:p>
          <a:p>
            <a:pPr lvl="1">
              <a:buClr>
                <a:schemeClr val="bg1"/>
              </a:buClr>
            </a:pPr>
            <a:r>
              <a:rPr lang="en-US" dirty="0">
                <a:solidFill>
                  <a:schemeClr val="bg1"/>
                </a:solidFill>
              </a:rPr>
              <a:t>Over 700 respondents</a:t>
            </a:r>
          </a:p>
          <a:p>
            <a:pPr lvl="1">
              <a:buClr>
                <a:schemeClr val="bg1"/>
              </a:buClr>
            </a:pPr>
            <a:r>
              <a:rPr lang="en-US" dirty="0">
                <a:solidFill>
                  <a:schemeClr val="bg1"/>
                </a:solidFill>
              </a:rPr>
              <a:t>Included 16 music genres</a:t>
            </a:r>
          </a:p>
          <a:p>
            <a:pPr>
              <a:buClr>
                <a:schemeClr val="bg1"/>
              </a:buClr>
            </a:pPr>
            <a:endParaRPr lang="en-US" dirty="0">
              <a:solidFill>
                <a:schemeClr val="bg1"/>
              </a:solidFill>
            </a:endParaRPr>
          </a:p>
          <a:p>
            <a:pPr>
              <a:buClr>
                <a:schemeClr val="bg1"/>
              </a:buClr>
            </a:pPr>
            <a:r>
              <a:rPr lang="en-US" dirty="0">
                <a:solidFill>
                  <a:schemeClr val="bg1"/>
                </a:solidFill>
              </a:rPr>
              <a:t>Uncommon genre definitions</a:t>
            </a:r>
          </a:p>
          <a:p>
            <a:pPr lvl="1">
              <a:buClr>
                <a:schemeClr val="bg1"/>
              </a:buClr>
              <a:buFont typeface="Arial" panose="020B0604020202020204" pitchFamily="34" charset="0"/>
              <a:buChar char="•"/>
            </a:pPr>
            <a:r>
              <a:rPr lang="en-US" dirty="0">
                <a:solidFill>
                  <a:schemeClr val="bg1"/>
                </a:solidFill>
              </a:rPr>
              <a:t>EDM: electronic dance music</a:t>
            </a:r>
          </a:p>
          <a:p>
            <a:pPr lvl="1">
              <a:buClr>
                <a:schemeClr val="bg1"/>
              </a:buClr>
              <a:buFont typeface="Arial" panose="020B0604020202020204" pitchFamily="34" charset="0"/>
              <a:buChar char="•"/>
            </a:pPr>
            <a:r>
              <a:rPr lang="en-US" dirty="0">
                <a:solidFill>
                  <a:schemeClr val="bg1"/>
                </a:solidFill>
              </a:rPr>
              <a:t>R&amp;B: rhythm and blues, subset of jazz</a:t>
            </a:r>
          </a:p>
          <a:p>
            <a:pPr lvl="1">
              <a:buClr>
                <a:schemeClr val="bg1"/>
              </a:buClr>
              <a:buFont typeface="Arial" panose="020B0604020202020204" pitchFamily="34" charset="0"/>
              <a:buChar char="•"/>
            </a:pPr>
            <a:r>
              <a:rPr lang="en-US" dirty="0">
                <a:solidFill>
                  <a:schemeClr val="bg1"/>
                </a:solidFill>
              </a:rPr>
              <a:t>K pop: Korean popular music</a:t>
            </a:r>
          </a:p>
          <a:p>
            <a:pPr lvl="1">
              <a:buClr>
                <a:schemeClr val="bg1"/>
              </a:buClr>
              <a:buFont typeface="Arial" panose="020B0604020202020204" pitchFamily="34" charset="0"/>
              <a:buChar char="•"/>
            </a:pPr>
            <a:r>
              <a:rPr lang="en-US" dirty="0">
                <a:solidFill>
                  <a:schemeClr val="bg1"/>
                </a:solidFill>
              </a:rPr>
              <a:t>Gospel: religious music</a:t>
            </a:r>
          </a:p>
          <a:p>
            <a:pPr lvl="1">
              <a:buClr>
                <a:schemeClr val="bg1"/>
              </a:buClr>
              <a:buFont typeface="Arial" panose="020B0604020202020204" pitchFamily="34" charset="0"/>
              <a:buChar char="•"/>
            </a:pPr>
            <a:r>
              <a:rPr lang="en-US" dirty="0" err="1">
                <a:solidFill>
                  <a:schemeClr val="bg1"/>
                </a:solidFill>
              </a:rPr>
              <a:t>Lofi</a:t>
            </a:r>
            <a:r>
              <a:rPr lang="en-US"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p:txBody>
          <a:bodyPr/>
          <a:lstStyle/>
          <a:p>
            <a:r>
              <a:rPr lang="en-US">
                <a:solidFill>
                  <a:schemeClr val="bg1"/>
                </a:solidFill>
              </a:rPr>
              <a:t>Data Cleaning</a:t>
            </a:r>
            <a:endParaRPr lang="en-US" dirty="0">
              <a:solidFill>
                <a:schemeClr val="bg1"/>
              </a:solidFill>
            </a:endParaRP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p:txBody>
          <a:bodyPr/>
          <a:lstStyle/>
          <a:p>
            <a:pPr>
              <a:buClr>
                <a:schemeClr val="bg1"/>
              </a:buClr>
            </a:pPr>
            <a:r>
              <a:rPr lang="en-US">
                <a:solidFill>
                  <a:schemeClr val="bg1"/>
                </a:solidFill>
              </a:rPr>
              <a:t>Info we did not use:</a:t>
            </a:r>
          </a:p>
          <a:p>
            <a:pPr lvl="1">
              <a:buClr>
                <a:schemeClr val="bg1"/>
              </a:buClr>
            </a:pPr>
            <a:r>
              <a:rPr lang="en-US">
                <a:solidFill>
                  <a:schemeClr val="bg1"/>
                </a:solidFill>
              </a:rPr>
              <a:t>Primary streaming service</a:t>
            </a:r>
          </a:p>
          <a:p>
            <a:pPr lvl="1">
              <a:buClr>
                <a:schemeClr val="bg1"/>
              </a:buClr>
            </a:pPr>
            <a:r>
              <a:rPr lang="en-US">
                <a:solidFill>
                  <a:schemeClr val="bg1"/>
                </a:solidFill>
              </a:rPr>
              <a:t>Whether or not the user listened while working</a:t>
            </a:r>
          </a:p>
          <a:p>
            <a:pPr lvl="1">
              <a:buClr>
                <a:schemeClr val="bg1"/>
              </a:buClr>
            </a:pPr>
            <a:r>
              <a:rPr lang="en-US">
                <a:solidFill>
                  <a:schemeClr val="bg1"/>
                </a:solidFill>
              </a:rPr>
              <a:t>Instrumentalist vs Composer</a:t>
            </a:r>
          </a:p>
          <a:p>
            <a:pPr lvl="1">
              <a:buClr>
                <a:schemeClr val="bg1"/>
              </a:buClr>
            </a:pPr>
            <a:r>
              <a:rPr lang="en-US">
                <a:solidFill>
                  <a:schemeClr val="bg1"/>
                </a:solidFill>
              </a:rPr>
              <a:t>If user spoke multiple languages</a:t>
            </a:r>
          </a:p>
          <a:p>
            <a:pPr>
              <a:buClr>
                <a:schemeClr val="bg1"/>
              </a:buClr>
            </a:pPr>
            <a:r>
              <a:rPr lang="en-US">
                <a:solidFill>
                  <a:schemeClr val="bg1"/>
                </a:solidFill>
              </a:rPr>
              <a:t>Dropped unreliable data rows</a:t>
            </a:r>
          </a:p>
          <a:p>
            <a:pPr lvl="1">
              <a:buClr>
                <a:schemeClr val="bg1"/>
              </a:buClr>
            </a:pPr>
            <a:r>
              <a:rPr lang="en-US">
                <a:solidFill>
                  <a:schemeClr val="bg1"/>
                </a:solidFill>
              </a:rPr>
              <a:t>“999999999.0” BPM</a:t>
            </a:r>
          </a:p>
          <a:p>
            <a:pPr lvl="1">
              <a:buClr>
                <a:schemeClr val="bg1"/>
              </a:buClr>
            </a:pPr>
            <a:r>
              <a:rPr lang="en-US">
                <a:solidFill>
                  <a:schemeClr val="bg1"/>
                </a:solidFill>
              </a:rPr>
              <a:t>Listened 24 hours/day</a:t>
            </a:r>
          </a:p>
          <a:p>
            <a:pPr lvl="1">
              <a:buClr>
                <a:schemeClr val="bg1"/>
              </a:buClr>
            </a:pPr>
            <a:r>
              <a:rPr lang="en-US">
                <a:solidFill>
                  <a:schemeClr val="bg1"/>
                </a:solidFill>
              </a:rPr>
              <a:t>Null values for Music Effects (Improved or Worsened MH)</a:t>
            </a:r>
          </a:p>
          <a:p>
            <a:pPr lvl="1">
              <a:buClr>
                <a:schemeClr val="bg1"/>
              </a:buClr>
            </a:pPr>
            <a:r>
              <a:rPr lang="en-US">
                <a:solidFill>
                  <a:schemeClr val="bg1"/>
                </a:solidFill>
              </a:rPr>
              <a:t>Null values for Age</a:t>
            </a:r>
          </a:p>
          <a:p>
            <a:pPr>
              <a:buClr>
                <a:schemeClr val="bg1"/>
              </a:buClr>
            </a:pPr>
            <a:r>
              <a:rPr lang="en-US">
                <a:solidFill>
                  <a:schemeClr val="bg1"/>
                </a:solidFill>
              </a:rPr>
              <a:t>Replaced string values in Frequency columns with integers for comparison</a:t>
            </a:r>
            <a:endParaRPr lang="en-US" dirty="0">
              <a:solidFill>
                <a:schemeClr val="bg1"/>
              </a:solidFill>
            </a:endParaRP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3CE5D5-9E9B-12AF-96D3-051246C23CE4}"/>
              </a:ext>
            </a:extLst>
          </p:cNvPr>
          <p:cNvSpPr txBox="1">
            <a:spLocks/>
          </p:cNvSpPr>
          <p:nvPr/>
        </p:nvSpPr>
        <p:spPr>
          <a:xfrm>
            <a:off x="252454" y="437322"/>
            <a:ext cx="4480560" cy="4351337"/>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Clr>
                <a:schemeClr val="bg1"/>
              </a:buClr>
            </a:pPr>
            <a:r>
              <a:rPr lang="en-US" dirty="0">
                <a:solidFill>
                  <a:schemeClr val="bg1"/>
                </a:solidFill>
                <a:latin typeface="+mj-lt"/>
              </a:rPr>
              <a:t>Are there significant differences in mental health rankings based on age groups for those who frequently listen to specific genres?</a:t>
            </a:r>
          </a:p>
          <a:p>
            <a:pPr lvl="1">
              <a:buClr>
                <a:schemeClr val="bg1"/>
              </a:buClr>
              <a:buFont typeface="Arial" panose="020B0604020202020204" pitchFamily="34" charset="0"/>
              <a:buChar char="•"/>
            </a:pPr>
            <a:r>
              <a:rPr lang="en-US" dirty="0">
                <a:solidFill>
                  <a:schemeClr val="bg1"/>
                </a:solidFill>
                <a:latin typeface="+mj-lt"/>
              </a:rPr>
              <a:t>Distribution of illness by age</a:t>
            </a:r>
          </a:p>
          <a:p>
            <a:pPr lvl="2">
              <a:buClr>
                <a:schemeClr val="bg1"/>
              </a:buClr>
              <a:buFont typeface="Arial" panose="020B0604020202020204" pitchFamily="34" charset="0"/>
              <a:buChar char="•"/>
            </a:pPr>
            <a:r>
              <a:rPr lang="en-US" dirty="0">
                <a:solidFill>
                  <a:schemeClr val="bg1"/>
                </a:solidFill>
                <a:latin typeface="+mj-lt"/>
              </a:rPr>
              <a:t>Under 40 y/o = bad mental health (OCD limited)</a:t>
            </a:r>
          </a:p>
          <a:p>
            <a:pPr lvl="1">
              <a:buClr>
                <a:schemeClr val="bg1"/>
              </a:buClr>
              <a:buFont typeface="Arial" panose="020B0604020202020204" pitchFamily="34" charset="0"/>
              <a:buChar char="•"/>
            </a:pPr>
            <a:r>
              <a:rPr lang="en-US" dirty="0">
                <a:solidFill>
                  <a:schemeClr val="bg1"/>
                </a:solidFill>
                <a:latin typeface="+mj-lt"/>
              </a:rPr>
              <a:t>Illness level by fav genre and age</a:t>
            </a:r>
          </a:p>
          <a:p>
            <a:pPr lvl="2">
              <a:buClr>
                <a:schemeClr val="bg1"/>
              </a:buClr>
              <a:buFont typeface="Arial" panose="020B0604020202020204" pitchFamily="34" charset="0"/>
              <a:buChar char="•"/>
            </a:pPr>
            <a:r>
              <a:rPr lang="en-US" dirty="0">
                <a:solidFill>
                  <a:schemeClr val="bg1"/>
                </a:solidFill>
              </a:rPr>
              <a:t>Highest mental illness (not OCD) with Rock, Pop, Metal, Hip hop</a:t>
            </a:r>
          </a:p>
          <a:p>
            <a:endParaRPr lang="en-US" dirty="0"/>
          </a:p>
        </p:txBody>
      </p:sp>
    </p:spTree>
    <p:extLst>
      <p:ext uri="{BB962C8B-B14F-4D97-AF65-F5344CB8AC3E}">
        <p14:creationId xmlns:p14="http://schemas.microsoft.com/office/powerpoint/2010/main" val="1990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89718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6234575"/>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dirty="0">
                <a:solidFill>
                  <a:schemeClr val="bg1"/>
                </a:solidFill>
              </a:rPr>
              <a:t>Means of most common BPM/user vs Disorder rank</a:t>
            </a: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p:txBody>
          <a:bodyPr/>
          <a:lstStyle/>
          <a:p>
            <a:pPr>
              <a:buClr>
                <a:schemeClr val="bg1"/>
              </a:buClr>
            </a:pPr>
            <a:r>
              <a:rPr lang="en-US" dirty="0">
                <a:solidFill>
                  <a:schemeClr val="bg1"/>
                </a:solidFill>
              </a:rPr>
              <a:t>Music effects vs fav genre</a:t>
            </a:r>
          </a:p>
          <a:p>
            <a:pPr lvl="1">
              <a:buClr>
                <a:schemeClr val="bg1"/>
              </a:buClr>
              <a:buFont typeface="Arial" panose="020B0604020202020204" pitchFamily="34" charset="0"/>
              <a:buChar char="•"/>
            </a:pPr>
            <a:r>
              <a:rPr lang="en-US" dirty="0">
                <a:solidFill>
                  <a:schemeClr val="bg1"/>
                </a:solidFill>
              </a:rPr>
              <a:t>Genres with best effects:</a:t>
            </a:r>
          </a:p>
          <a:p>
            <a:pPr lvl="1">
              <a:buClr>
                <a:schemeClr val="bg1"/>
              </a:buClr>
              <a:buFont typeface="Arial" panose="020B0604020202020204" pitchFamily="34" charset="0"/>
              <a:buChar char="•"/>
            </a:pPr>
            <a:r>
              <a:rPr lang="en-US" dirty="0">
                <a:solidFill>
                  <a:schemeClr val="bg1"/>
                </a:solidFill>
              </a:rPr>
              <a:t>Listening time vs improvement</a:t>
            </a:r>
          </a:p>
          <a:p>
            <a:pPr lvl="2">
              <a:buClr>
                <a:schemeClr val="bg1"/>
              </a:buClr>
              <a:buFont typeface="Arial" panose="020B0604020202020204" pitchFamily="34" charset="0"/>
              <a:buChar char="•"/>
            </a:pPr>
            <a:r>
              <a:rPr lang="en-US" dirty="0">
                <a:solidFill>
                  <a:schemeClr val="bg1"/>
                </a:solidFill>
              </a:rPr>
              <a:t>Best listening time for mental health: 4-5 hours/day</a:t>
            </a:r>
          </a:p>
          <a:p>
            <a:endParaRPr lang="en-US" dirty="0"/>
          </a:p>
        </p:txBody>
      </p:sp>
      <p:sp>
        <p:nvSpPr>
          <p:cNvPr id="4" name="Content Placeholder 3">
            <a:extLst>
              <a:ext uri="{FF2B5EF4-FFF2-40B4-BE49-F238E27FC236}">
                <a16:creationId xmlns:a16="http://schemas.microsoft.com/office/drawing/2014/main" id="{A111CA42-75BB-8281-92E4-057C626FFD5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8893160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2011</TotalTime>
  <Words>1158</Words>
  <Application>Microsoft Office PowerPoint</Application>
  <PresentationFormat>Widescreen</PresentationFormat>
  <Paragraphs>97</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Century Schoolbook</vt:lpstr>
      <vt:lpstr>Wingdings 2</vt:lpstr>
      <vt:lpstr>View</vt:lpstr>
      <vt:lpstr>Effects of Music on Mental Health   Exploratory Data Analysis</vt:lpstr>
      <vt:lpstr>Intros</vt:lpstr>
      <vt:lpstr>Mental health disorders included in survey:  Anxiety, Depression, Insomnia, &amp;  Obsessive-Compulsive Disorder (OCD)</vt:lpstr>
      <vt:lpstr>Data Cleaning</vt:lpstr>
      <vt:lpstr>PowerPoint Presentation</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PowerPoint Presentation</vt:lpstr>
      <vt:lpstr>Regression</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Sarah Chauvin</cp:lastModifiedBy>
  <cp:revision>1</cp:revision>
  <dcterms:created xsi:type="dcterms:W3CDTF">2024-06-05T19:03:45Z</dcterms:created>
  <dcterms:modified xsi:type="dcterms:W3CDTF">2024-06-08T02:01:23Z</dcterms:modified>
</cp:coreProperties>
</file>