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850" r:id="rId6"/>
    <p:sldId id="3849" r:id="rId7"/>
    <p:sldId id="3846" r:id="rId8"/>
    <p:sldId id="261" r:id="rId9"/>
    <p:sldId id="3851" r:id="rId10"/>
    <p:sldId id="265" r:id="rId11"/>
    <p:sldId id="263" r:id="rId12"/>
    <p:sldId id="268" r:id="rId13"/>
    <p:sldId id="3848" r:id="rId14"/>
    <p:sldId id="267" r:id="rId15"/>
    <p:sldId id="38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DC2D5-E650-4183-98D0-BFBD4156A8C2}" v="24" dt="2024-06-08T17:24:25.583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94" autoAdjust="0"/>
  </p:normalViewPr>
  <p:slideViewPr>
    <p:cSldViewPr snapToGrid="0">
      <p:cViewPr varScale="1">
        <p:scale>
          <a:sx n="53" d="100"/>
          <a:sy n="53" d="100"/>
        </p:scale>
        <p:origin x="148" y="24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Zarate" userId="3f0c7f0d94a01900" providerId="LiveId" clId="{775DC2D5-E650-4183-98D0-BFBD4156A8C2}"/>
    <pc:docChg chg="modSld">
      <pc:chgData name="Gabriela Zarate" userId="3f0c7f0d94a01900" providerId="LiveId" clId="{775DC2D5-E650-4183-98D0-BFBD4156A8C2}" dt="2024-06-08T17:24:25.583" v="23"/>
      <pc:docMkLst>
        <pc:docMk/>
      </pc:docMkLst>
      <pc:sldChg chg="setBg">
        <pc:chgData name="Gabriela Zarate" userId="3f0c7f0d94a01900" providerId="LiveId" clId="{775DC2D5-E650-4183-98D0-BFBD4156A8C2}" dt="2024-06-08T17:24:25.583" v="23"/>
        <pc:sldMkLst>
          <pc:docMk/>
          <pc:sldMk cId="363098972" sldId="38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THE CONCLUSION: Overall more than 70% of the population studied notice an improvement on their mental  health as a consequence of listening to music.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6CB7B-6128-6AFB-FC3F-97014EFAC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50"/>
          <a:stretch/>
        </p:blipFill>
        <p:spPr>
          <a:xfrm>
            <a:off x="20" y="10"/>
            <a:ext cx="12191980" cy="685799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pic>
        <p:nvPicPr>
          <p:cNvPr id="7" name="Picture 6" descr="A pink circle with white text&#10;&#10;Description automatically generated">
            <a:extLst>
              <a:ext uri="{FF2B5EF4-FFF2-40B4-BE49-F238E27FC236}">
                <a16:creationId xmlns:a16="http://schemas.microsoft.com/office/drawing/2014/main" id="{424685E6-9DCF-6FD2-9719-6DA2C382C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77" y="233519"/>
            <a:ext cx="8125428" cy="63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261734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Impact 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7219" y="1021401"/>
            <a:ext cx="6560142" cy="3063149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 formulate the question</a:t>
            </a:r>
          </a:p>
        </p:txBody>
      </p:sp>
      <p:pic>
        <p:nvPicPr>
          <p:cNvPr id="7" name="Picture 6" descr="A graph with pink bars and numbers&#10;&#10;Description automatically generated">
            <a:extLst>
              <a:ext uri="{FF2B5EF4-FFF2-40B4-BE49-F238E27FC236}">
                <a16:creationId xmlns:a16="http://schemas.microsoft.com/office/drawing/2014/main" id="{83BBBD22-D355-C78A-544E-700605ABC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0" y="385630"/>
            <a:ext cx="6665325" cy="60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Overcoming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/>
          <a:p>
            <a:r>
              <a:rPr lang="en-US" dirty="0"/>
              <a:t>Confidence-building</a:t>
            </a:r>
          </a:p>
          <a:p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8958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8147815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3233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{2D4BA1F1-A288-451A-B7B9-D2E401B1C98A}tf78504181_win32</Template>
  <TotalTime>20</TotalTime>
  <Words>443</Words>
  <Application>Microsoft Office PowerPoint</Application>
  <PresentationFormat>Widescreen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PowerPoint Presentation</vt:lpstr>
      <vt:lpstr>Re formulate the question</vt:lpstr>
      <vt:lpstr>PowerPoint Presentation</vt:lpstr>
      <vt:lpstr>Overcoming nervousness</vt:lpstr>
      <vt:lpstr>Engaging the audience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Gabriela Zarate</dc:creator>
  <cp:lastModifiedBy>Gabriela Zarate</cp:lastModifiedBy>
  <cp:revision>1</cp:revision>
  <dcterms:created xsi:type="dcterms:W3CDTF">2024-06-08T05:15:17Z</dcterms:created>
  <dcterms:modified xsi:type="dcterms:W3CDTF">2024-06-08T17:24:27Z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