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96B7F-2315-454B-941A-8327C86A236F}" v="8" dt="2024-06-07T01:04:4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Chauvin" userId="68f37512aa257305" providerId="LiveId" clId="{E6996B7F-2315-454B-941A-8327C86A236F}"/>
    <pc:docChg chg="undo custSel addSld delSld modSld">
      <pc:chgData name="Sarah Chauvin" userId="68f37512aa257305" providerId="LiveId" clId="{E6996B7F-2315-454B-941A-8327C86A236F}" dt="2024-06-07T01:54:34.998" v="1452" actId="207"/>
      <pc:docMkLst>
        <pc:docMk/>
      </pc:docMkLst>
      <pc:sldChg chg="modSp mod">
        <pc:chgData name="Sarah Chauvin" userId="68f37512aa257305" providerId="LiveId" clId="{E6996B7F-2315-454B-941A-8327C86A236F}" dt="2024-06-07T01:25:22.552" v="512" actId="255"/>
        <pc:sldMkLst>
          <pc:docMk/>
          <pc:sldMk cId="4214920346" sldId="256"/>
        </pc:sldMkLst>
        <pc:spChg chg="mod">
          <ac:chgData name="Sarah Chauvin" userId="68f37512aa257305" providerId="LiveId" clId="{E6996B7F-2315-454B-941A-8327C86A236F}" dt="2024-06-07T01:25:22.552" v="512" actId="255"/>
          <ac:spMkLst>
            <pc:docMk/>
            <pc:sldMk cId="4214920346" sldId="256"/>
            <ac:spMk id="2" creationId="{4297320C-C089-3461-F450-27FF6811326C}"/>
          </ac:spMkLst>
        </pc:spChg>
        <pc:spChg chg="mod">
          <ac:chgData name="Sarah Chauvin" userId="68f37512aa257305" providerId="LiveId" clId="{E6996B7F-2315-454B-941A-8327C86A236F}" dt="2024-06-07T01:08:39.754" v="510" actId="20577"/>
          <ac:spMkLst>
            <pc:docMk/>
            <pc:sldMk cId="4214920346" sldId="256"/>
            <ac:spMk id="3" creationId="{FA9D3AE0-9F02-1EA1-AEDC-77833E740BE4}"/>
          </ac:spMkLst>
        </pc:spChg>
      </pc:sldChg>
      <pc:sldChg chg="addSp delSp modSp mod">
        <pc:chgData name="Sarah Chauvin" userId="68f37512aa257305" providerId="LiveId" clId="{E6996B7F-2315-454B-941A-8327C86A236F}" dt="2024-06-07T01:05:47.529" v="277"/>
        <pc:sldMkLst>
          <pc:docMk/>
          <pc:sldMk cId="1604291168" sldId="257"/>
        </pc:sldMkLst>
        <pc:spChg chg="mod">
          <ac:chgData name="Sarah Chauvin" userId="68f37512aa257305" providerId="LiveId" clId="{E6996B7F-2315-454B-941A-8327C86A236F}" dt="2024-06-07T01:05:23.647" v="243" actId="21"/>
          <ac:spMkLst>
            <pc:docMk/>
            <pc:sldMk cId="1604291168" sldId="257"/>
            <ac:spMk id="3" creationId="{D3CA68E3-4EC1-2F75-2CC2-2EE56493F651}"/>
          </ac:spMkLst>
        </pc:spChg>
        <pc:spChg chg="mod">
          <ac:chgData name="Sarah Chauvin" userId="68f37512aa257305" providerId="LiveId" clId="{E6996B7F-2315-454B-941A-8327C86A236F}" dt="2024-06-07T01:05:47.529" v="277"/>
          <ac:spMkLst>
            <pc:docMk/>
            <pc:sldMk cId="1604291168" sldId="257"/>
            <ac:spMk id="4" creationId="{21F76706-2802-185D-F80B-C32B6E3784E8}"/>
          </ac:spMkLst>
        </pc:spChg>
        <pc:picChg chg="add del mod">
          <ac:chgData name="Sarah Chauvin" userId="68f37512aa257305" providerId="LiveId" clId="{E6996B7F-2315-454B-941A-8327C86A236F}" dt="2024-06-07T01:04:41.769" v="238" actId="21"/>
          <ac:picMkLst>
            <pc:docMk/>
            <pc:sldMk cId="1604291168" sldId="257"/>
            <ac:picMk id="6" creationId="{5A046CF3-8885-AB17-B666-3E1CABBC0EDD}"/>
          </ac:picMkLst>
        </pc:picChg>
      </pc:sldChg>
      <pc:sldChg chg="modSp mod">
        <pc:chgData name="Sarah Chauvin" userId="68f37512aa257305" providerId="LiveId" clId="{E6996B7F-2315-454B-941A-8327C86A236F}" dt="2024-06-07T00:49:18.848" v="172" actId="21"/>
        <pc:sldMkLst>
          <pc:docMk/>
          <pc:sldMk cId="19902726" sldId="259"/>
        </pc:sldMkLst>
        <pc:spChg chg="mod">
          <ac:chgData name="Sarah Chauvin" userId="68f37512aa257305" providerId="LiveId" clId="{E6996B7F-2315-454B-941A-8327C86A236F}" dt="2024-06-07T00:49:18.848" v="172" actId="21"/>
          <ac:spMkLst>
            <pc:docMk/>
            <pc:sldMk cId="19902726" sldId="259"/>
            <ac:spMk id="2" creationId="{BF3CE5D5-9E9B-12AF-96D3-051246C23CE4}"/>
          </ac:spMkLst>
        </pc:spChg>
      </pc:sldChg>
      <pc:sldChg chg="modSp mod">
        <pc:chgData name="Sarah Chauvin" userId="68f37512aa257305" providerId="LiveId" clId="{E6996B7F-2315-454B-941A-8327C86A236F}" dt="2024-06-07T01:51:10.536" v="1451" actId="20577"/>
        <pc:sldMkLst>
          <pc:docMk/>
          <pc:sldMk cId="2233030158" sldId="262"/>
        </pc:sldMkLst>
        <pc:spChg chg="mod">
          <ac:chgData name="Sarah Chauvin" userId="68f37512aa257305" providerId="LiveId" clId="{E6996B7F-2315-454B-941A-8327C86A236F}" dt="2024-06-07T01:46:46.178" v="995" actId="20577"/>
          <ac:spMkLst>
            <pc:docMk/>
            <pc:sldMk cId="2233030158" sldId="262"/>
            <ac:spMk id="2" creationId="{9BB8A6D4-A3AF-760D-76F4-AD1B822CF9E5}"/>
          </ac:spMkLst>
        </pc:spChg>
        <pc:spChg chg="mod">
          <ac:chgData name="Sarah Chauvin" userId="68f37512aa257305" providerId="LiveId" clId="{E6996B7F-2315-454B-941A-8327C86A236F}" dt="2024-06-07T01:50:33.160" v="1391" actId="20577"/>
          <ac:spMkLst>
            <pc:docMk/>
            <pc:sldMk cId="2233030158" sldId="262"/>
            <ac:spMk id="3" creationId="{14EE1294-E387-1D70-EB19-A96D864D3EB5}"/>
          </ac:spMkLst>
        </pc:spChg>
        <pc:spChg chg="mod">
          <ac:chgData name="Sarah Chauvin" userId="68f37512aa257305" providerId="LiveId" clId="{E6996B7F-2315-454B-941A-8327C86A236F}" dt="2024-06-07T01:51:10.536" v="1451" actId="20577"/>
          <ac:spMkLst>
            <pc:docMk/>
            <pc:sldMk cId="2233030158" sldId="262"/>
            <ac:spMk id="4" creationId="{D97284FD-BDEB-958C-971E-88DE1442592A}"/>
          </ac:spMkLst>
        </pc:spChg>
      </pc:sldChg>
      <pc:sldChg chg="modSp mod">
        <pc:chgData name="Sarah Chauvin" userId="68f37512aa257305" providerId="LiveId" clId="{E6996B7F-2315-454B-941A-8327C86A236F}" dt="2024-06-07T01:41:53.410" v="791" actId="20577"/>
        <pc:sldMkLst>
          <pc:docMk/>
          <pc:sldMk cId="937944571" sldId="263"/>
        </pc:sldMkLst>
        <pc:spChg chg="mod">
          <ac:chgData name="Sarah Chauvin" userId="68f37512aa257305" providerId="LiveId" clId="{E6996B7F-2315-454B-941A-8327C86A236F}" dt="2024-06-07T01:41:53.410" v="791" actId="20577"/>
          <ac:spMkLst>
            <pc:docMk/>
            <pc:sldMk cId="937944571" sldId="263"/>
            <ac:spMk id="3" creationId="{5EA02B82-6540-BD94-D0C7-0BFE3CBCAA24}"/>
          </ac:spMkLst>
        </pc:spChg>
      </pc:sldChg>
      <pc:sldChg chg="new del">
        <pc:chgData name="Sarah Chauvin" userId="68f37512aa257305" providerId="LiveId" clId="{E6996B7F-2315-454B-941A-8327C86A236F}" dt="2024-06-07T00:49:14.077" v="171" actId="47"/>
        <pc:sldMkLst>
          <pc:docMk/>
          <pc:sldMk cId="4283241532" sldId="264"/>
        </pc:sldMkLst>
      </pc:sldChg>
      <pc:sldChg chg="modSp new mod">
        <pc:chgData name="Sarah Chauvin" userId="68f37512aa257305" providerId="LiveId" clId="{E6996B7F-2315-454B-941A-8327C86A236F}" dt="2024-06-07T00:49:11.403" v="170"/>
        <pc:sldMkLst>
          <pc:docMk/>
          <pc:sldMk cId="2929728545" sldId="265"/>
        </pc:sldMkLst>
        <pc:spChg chg="mod">
          <ac:chgData name="Sarah Chauvin" userId="68f37512aa257305" providerId="LiveId" clId="{E6996B7F-2315-454B-941A-8327C86A236F}" dt="2024-06-07T00:49:11.403" v="170"/>
          <ac:spMkLst>
            <pc:docMk/>
            <pc:sldMk cId="2929728545" sldId="265"/>
            <ac:spMk id="4" creationId="{93ED8DCA-2A7D-6D70-15AA-842DD5853871}"/>
          </ac:spMkLst>
        </pc:spChg>
      </pc:sldChg>
      <pc:sldChg chg="modSp new mod">
        <pc:chgData name="Sarah Chauvin" userId="68f37512aa257305" providerId="LiveId" clId="{E6996B7F-2315-454B-941A-8327C86A236F}" dt="2024-06-07T00:49:25.901" v="174"/>
        <pc:sldMkLst>
          <pc:docMk/>
          <pc:sldMk cId="3488931604" sldId="266"/>
        </pc:sldMkLst>
        <pc:spChg chg="mod">
          <ac:chgData name="Sarah Chauvin" userId="68f37512aa257305" providerId="LiveId" clId="{E6996B7F-2315-454B-941A-8327C86A236F}" dt="2024-06-07T00:49:25.901" v="174"/>
          <ac:spMkLst>
            <pc:docMk/>
            <pc:sldMk cId="3488931604" sldId="266"/>
            <ac:spMk id="3" creationId="{EE2ACB71-0271-AFD8-4F31-A072B7DABF0B}"/>
          </ac:spMkLst>
        </pc:spChg>
      </pc:sldChg>
      <pc:sldChg chg="addSp delSp modSp new mod">
        <pc:chgData name="Sarah Chauvin" userId="68f37512aa257305" providerId="LiveId" clId="{E6996B7F-2315-454B-941A-8327C86A236F}" dt="2024-06-07T01:54:34.998" v="1452" actId="207"/>
        <pc:sldMkLst>
          <pc:docMk/>
          <pc:sldMk cId="1381873719" sldId="267"/>
        </pc:sldMkLst>
        <pc:spChg chg="mod">
          <ac:chgData name="Sarah Chauvin" userId="68f37512aa257305" providerId="LiveId" clId="{E6996B7F-2315-454B-941A-8327C86A236F}" dt="2024-06-07T01:54:34.998" v="1452" actId="207"/>
          <ac:spMkLst>
            <pc:docMk/>
            <pc:sldMk cId="1381873719" sldId="267"/>
            <ac:spMk id="2" creationId="{FC1DFB89-DAF7-FD0D-61CF-56FEF1CB9777}"/>
          </ac:spMkLst>
        </pc:spChg>
        <pc:spChg chg="del">
          <ac:chgData name="Sarah Chauvin" userId="68f37512aa257305" providerId="LiveId" clId="{E6996B7F-2315-454B-941A-8327C86A236F}" dt="2024-06-07T01:04:45.082" v="239"/>
          <ac:spMkLst>
            <pc:docMk/>
            <pc:sldMk cId="1381873719" sldId="267"/>
            <ac:spMk id="3" creationId="{717E76C7-E76F-040B-2132-A3B0AE6CB56A}"/>
          </ac:spMkLst>
        </pc:spChg>
        <pc:picChg chg="add mod">
          <ac:chgData name="Sarah Chauvin" userId="68f37512aa257305" providerId="LiveId" clId="{E6996B7F-2315-454B-941A-8327C86A236F}" dt="2024-06-07T01:04:45.082" v="239"/>
          <ac:picMkLst>
            <pc:docMk/>
            <pc:sldMk cId="1381873719" sldId="267"/>
            <ac:picMk id="6" creationId="{5A046CF3-8885-AB17-B666-3E1CABBC0E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85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3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professional/psychiatric-disorders/obsessive-compulsive-and-related-disorders/obsessive-compulsive-disorder-ocd" TargetMode="External"/><Relationship Id="rId2" Type="http://schemas.openxmlformats.org/officeDocument/2006/relationships/hyperlink" Target="https://www.kaggle.com/datasets/catherinerasgaitis/mxmh-survey-resul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dient pastel colors on a top view">
            <a:extLst>
              <a:ext uri="{FF2B5EF4-FFF2-40B4-BE49-F238E27FC236}">
                <a16:creationId xmlns:a16="http://schemas.microsoft.com/office/drawing/2014/main" id="{DDF71FA2-8F8C-C5FD-2E14-4CD00607F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15" b="3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7320C-C089-3461-F450-27FF68113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 of Music on Mental Health: </a:t>
            </a:r>
            <a:r>
              <a:rPr lang="en-US" sz="50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D3AE0-9F02-1EA1-AEDC-77833E740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Sarah Chauvin, Elizabeth </a:t>
            </a:r>
            <a:r>
              <a:rPr lang="en-US" dirty="0" err="1">
                <a:solidFill>
                  <a:schemeClr val="tx1"/>
                </a:solidFill>
              </a:rPr>
              <a:t>Viramontes</a:t>
            </a:r>
            <a:r>
              <a:rPr lang="en-US" dirty="0">
                <a:solidFill>
                  <a:schemeClr val="tx1"/>
                </a:solidFill>
              </a:rPr>
              <a:t>, Gabriela Zarate, and Tony</a:t>
            </a:r>
          </a:p>
        </p:txBody>
      </p:sp>
    </p:spTree>
    <p:extLst>
      <p:ext uri="{BB962C8B-B14F-4D97-AF65-F5344CB8AC3E}">
        <p14:creationId xmlns:p14="http://schemas.microsoft.com/office/powerpoint/2010/main" val="421492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A6D4-A3AF-760D-76F4-AD1B822C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 		  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1294-E387-1D70-EB19-A96D864D3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1x survey, no trends over time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Subjective data, no parameters on how to rank mental health. Hard to establish relationships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Source of BPM: Most common? Highest?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This section was optional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largely came from the internet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Music effects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Improvement based on certain genres? Hours listened?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Which disorder(s) improved?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284FD-BDEB-958C-971E-88DE14425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Occupation of survey respondent could influence hour listened/day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Concentrated results to a specific geographic location: compare to actual mental health stats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Including gender of respondent: more to compare</a:t>
            </a:r>
          </a:p>
        </p:txBody>
      </p:sp>
    </p:spTree>
    <p:extLst>
      <p:ext uri="{BB962C8B-B14F-4D97-AF65-F5344CB8AC3E}">
        <p14:creationId xmlns:p14="http://schemas.microsoft.com/office/powerpoint/2010/main" val="223303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8666-0280-1E81-5E36-ABE9E70B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2B82-6540-BD94-D0C7-0BFE3CBC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Kaggle dataset: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 &amp; Mental Health Survey Results (kaggle.com</a:t>
            </a:r>
            <a:r>
              <a:rPr lang="en-US" dirty="0">
                <a:solidFill>
                  <a:srgbClr val="67AAB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rgbClr val="67AABF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hlinkClick r:id="rId3"/>
              </a:rPr>
              <a:t>Obsessive-Compulsive Disorder (OCD) - Psychiatric Disorders - Merck Manual Professional Edition (merckmanuals.com)</a:t>
            </a:r>
            <a:endParaRPr lang="en-US" dirty="0">
              <a:solidFill>
                <a:srgbClr val="67AABF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67AABF"/>
                </a:solidFill>
              </a:rPr>
              <a:t>Basic information regarding different music genres and mental health disorders: Wikipedia.com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67AABF"/>
                </a:solidFill>
              </a:rPr>
              <a:t>Matplotlib.org documentation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67AABF"/>
                </a:solidFill>
              </a:rPr>
              <a:t>Xpert</a:t>
            </a:r>
            <a:r>
              <a:rPr lang="en-US" dirty="0">
                <a:solidFill>
                  <a:srgbClr val="67AABF"/>
                </a:solidFill>
              </a:rPr>
              <a:t> learning AI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67AABF"/>
                </a:solidFill>
              </a:rPr>
              <a:t>Coolors.co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4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1D24-9C32-AAA5-7433-869979B5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68E3-4EC1-2F75-2CC2-2EE56493F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People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76706-2802-185D-F80B-C32B6E378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from a computer science student researching music therapy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Uncommon genre definitions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EDM: electronic dance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R&amp;B: rhythm and blues, subset of jazz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 pop: Korean popular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Gospel: religious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Lofi</a:t>
            </a:r>
            <a:r>
              <a:rPr lang="en-US" dirty="0">
                <a:solidFill>
                  <a:schemeClr val="bg1"/>
                </a:solidFill>
              </a:rPr>
              <a:t>: low fidelity, or imperfect sound, mix of hip hop, jazz, and soul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FB89-DAF7-FD0D-61CF-56FEF1C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Mental health disorders included in survey: Anxiety, Depression, Insomnia, &amp; OCD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7958E-5D3B-CEC9-9BD5-29DF8C408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A046CF3-8885-AB17-B666-3E1CABBC0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025606"/>
            <a:ext cx="4479925" cy="39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7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477-95F3-1D46-AA36-03986362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146F-4C4F-F7D6-AA45-D050091C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1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F3CE5D5-9E9B-12AF-96D3-051246C23CE4}"/>
              </a:ext>
            </a:extLst>
          </p:cNvPr>
          <p:cNvSpPr txBox="1">
            <a:spLocks/>
          </p:cNvSpPr>
          <p:nvPr/>
        </p:nvSpPr>
        <p:spPr>
          <a:xfrm>
            <a:off x="252454" y="437322"/>
            <a:ext cx="4480560" cy="4351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+mj-lt"/>
              </a:rPr>
              <a:t>Are there significant differences in mental health rankings based on age groups for those who frequently listen to specific genres?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Distribution of illness by age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Under 40 y/o = bad mental health (OCD limited)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Illness level by fav genre and age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Highest mental illness (not OCD) with Rock, Pop, Metal, Hip 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1AE-801E-D99C-44CC-3278F3A4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F059-1E2F-8B20-AEFE-C38550D6A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D8DCA-2A7D-6D70-15AA-842DD5853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Does the frequency of listening to different genres correlate with different mental health disorders?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Highest mental illness in listeners of Rock and Pop by frequency, but favorites are Rock, Pop, and Metal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BPM is hardly related to disorder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F26A8-5806-0415-8D45-3467489B4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8AD19-E4F7-6633-C18C-9032F1688A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B0FD-F16F-E2D3-5E3E-A41BEEBF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CB71-0271-AFD8-4F31-A072B7DAB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Music effects vs fav genre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Genres with best effects: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Listening time vs improvement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Best listening time for mental health: 4-5 hours/day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1CA42-75BB-8281-92E4-057C626FF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DB2-1333-ABCA-790E-810E9010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B029-54B5-20CA-B650-36985A9CF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EF6F-BDE4-461A-FA95-6CA27EE746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D86CE-5FEE-CA0E-3C55-3EBC8F508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24723-FE12-D65F-4267-74D8D0ECD5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1C2B-F1C5-7637-8D47-4E919252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9D19-91EB-BD21-FDDD-C26691DF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3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1850</TotalTime>
  <Words>384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Effects of Music on Mental Health: Exploratory Data Analysis</vt:lpstr>
      <vt:lpstr>Intros</vt:lpstr>
      <vt:lpstr>Mental health disorders included in survey: Anxiety, Depression, Insomnia, &amp; OCD</vt:lpstr>
      <vt:lpstr>Data Cleaning</vt:lpstr>
      <vt:lpstr>PowerPoint Presentation</vt:lpstr>
      <vt:lpstr>PowerPoint Presentation</vt:lpstr>
      <vt:lpstr>PowerPoint Presentation</vt:lpstr>
      <vt:lpstr>Regression</vt:lpstr>
      <vt:lpstr>Conclusion</vt:lpstr>
      <vt:lpstr>Limitations     Future Study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Chauvin</dc:creator>
  <cp:lastModifiedBy>Sarah Chauvin</cp:lastModifiedBy>
  <cp:revision>1</cp:revision>
  <dcterms:created xsi:type="dcterms:W3CDTF">2024-06-05T19:03:45Z</dcterms:created>
  <dcterms:modified xsi:type="dcterms:W3CDTF">2024-06-07T01:54:43Z</dcterms:modified>
</cp:coreProperties>
</file>