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86" r:id="rId7"/>
    <p:sldId id="285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ssive%E2%80%93compulsive_disorder" TargetMode="External"/><Relationship Id="rId2" Type="http://schemas.openxmlformats.org/officeDocument/2006/relationships/hyperlink" Target="https://www.merckmanuals.com/professional/psychiatric-disorders/obsessive-compulsive-and-related-disorders/obsessive-compulsive-disorder-ocd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529" y="501651"/>
            <a:ext cx="5904243" cy="713433"/>
          </a:xfrm>
        </p:spPr>
        <p:txBody>
          <a:bodyPr>
            <a:normAutofit/>
          </a:bodyPr>
          <a:lstStyle/>
          <a:p>
            <a:r>
              <a:rPr lang="en-US" b="1" dirty="0"/>
              <a:t>Illness Average per Age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CD0033-5B80-029B-6985-FD72AC11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85" y="1419075"/>
            <a:ext cx="9953225" cy="4019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4DD2B2-1A4D-25C7-68EA-705DCBCA2C9A}"/>
              </a:ext>
            </a:extLst>
          </p:cNvPr>
          <p:cNvSpPr/>
          <p:nvPr/>
        </p:nvSpPr>
        <p:spPr>
          <a:xfrm>
            <a:off x="1119385" y="5804563"/>
            <a:ext cx="9953225" cy="551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OCD (Obsessive-Compulsive Disorder), is common to begin by age 14 up to the 35.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5F2470-585D-DF63-6D3F-37CE711E0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66" y="136526"/>
            <a:ext cx="10456549" cy="6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9A0-8A5E-FC3B-979A-FE3A97EA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2D1B-0B83-4A8C-BB00-66A227DF3B02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94289-64E5-6C34-9DE0-406A7569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7E0F3-4CD2-379A-D259-CB062535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2" y="136526"/>
            <a:ext cx="10405907" cy="658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AE9DF-8BF8-B3B5-2E02-FE70519D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1" y="136526"/>
            <a:ext cx="10405907" cy="66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4272D-5A32-93BB-8945-454E7B7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9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FFBE-3421-5DB2-B794-D4A4C42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DF07-049D-7CD8-8CD4-D7EC3C6FF41E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18FA6B7-6062-727E-B111-9522CDA9DE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Obsessive-Compulsive Disorder (OCD) - Psychiatric Disorders - Merck Manual Professional Edition (merckmanuals.com)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hlinkClick r:id="rId3"/>
              </a:rPr>
              <a:t>Obsessive–compulsive disorder - Wikipedia</a:t>
            </a:r>
            <a:endParaRPr lang="en-US" b="0" i="1" dirty="0">
              <a:solidFill>
                <a:srgbClr val="212529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9CD40-5CF3-EC69-925D-4239D1B1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62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{373C24F4-4256-4054-A5FA-D32C83C70E24}tf67328976_win32</Template>
  <TotalTime>59</TotalTime>
  <Words>56</Words>
  <Application>Microsoft Office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Tenorite</vt:lpstr>
      <vt:lpstr>Custom</vt:lpstr>
      <vt:lpstr>Basic Presentation</vt:lpstr>
      <vt:lpstr>Illness Average per Age Group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Viramontes</dc:creator>
  <cp:lastModifiedBy>Elizabeth Viramontes</cp:lastModifiedBy>
  <cp:revision>5</cp:revision>
  <dcterms:created xsi:type="dcterms:W3CDTF">2024-06-06T01:27:09Z</dcterms:created>
  <dcterms:modified xsi:type="dcterms:W3CDTF">2024-06-06T02:50:31Z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