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61" r:id="rId4"/>
    <p:sldId id="312" r:id="rId5"/>
    <p:sldId id="307" r:id="rId6"/>
    <p:sldId id="306" r:id="rId7"/>
    <p:sldId id="313" r:id="rId8"/>
    <p:sldId id="314" r:id="rId9"/>
  </p:sldIdLst>
  <p:sldSz cx="9144000" cy="5143500" type="screen16x9"/>
  <p:notesSz cx="6858000" cy="9144000"/>
  <p:embeddedFontLst>
    <p:embeddedFont>
      <p:font typeface="Cuprum" panose="020B0604020202020204" charset="0"/>
      <p:regular r:id="rId11"/>
      <p:bold r:id="rId12"/>
      <p:italic r:id="rId13"/>
      <p:boldItalic r:id="rId14"/>
    </p:embeddedFont>
    <p:embeddedFont>
      <p:font typeface="Karl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A32E1-A1C8-BB41-852D-9B68525390BB}" v="81" dt="2021-10-12T20:42:41.399"/>
  </p1510:revLst>
</p1510:revInfo>
</file>

<file path=ppt/tableStyles.xml><?xml version="1.0" encoding="utf-8"?>
<a:tblStyleLst xmlns:a="http://schemas.openxmlformats.org/drawingml/2006/main" def="{9F592BAE-D756-4E30-A115-84B320ADFFCA}">
  <a:tblStyle styleId="{9F592BAE-D756-4E30-A115-84B320ADF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ilkinson" userId="97f639964df8949d" providerId="LiveId" clId="{CA92490C-4CD4-5C44-B493-CAF89F21EA86}"/>
    <pc:docChg chg="undo custSel delSld modSld sldOrd">
      <pc:chgData name="Christian Wilkinson" userId="97f639964df8949d" providerId="LiveId" clId="{CA92490C-4CD4-5C44-B493-CAF89F21EA86}" dt="2021-10-12T13:39:45.129" v="270" actId="20577"/>
      <pc:docMkLst>
        <pc:docMk/>
      </pc:docMkLst>
      <pc:sldChg chg="modSp mod">
        <pc:chgData name="Christian Wilkinson" userId="97f639964df8949d" providerId="LiveId" clId="{CA92490C-4CD4-5C44-B493-CAF89F21EA86}" dt="2021-10-12T13:34:25.997" v="3" actId="20577"/>
        <pc:sldMkLst>
          <pc:docMk/>
          <pc:sldMk cId="0" sldId="256"/>
        </pc:sldMkLst>
        <pc:spChg chg="mod">
          <ac:chgData name="Christian Wilkinson" userId="97f639964df8949d" providerId="LiveId" clId="{CA92490C-4CD4-5C44-B493-CAF89F21EA86}" dt="2021-10-12T13:34:25.997" v="3" actId="20577"/>
          <ac:spMkLst>
            <pc:docMk/>
            <pc:sldMk cId="0" sldId="256"/>
            <ac:spMk id="1440" creationId="{00000000-0000-0000-0000-000000000000}"/>
          </ac:spMkLst>
        </pc:spChg>
      </pc:sldChg>
      <pc:sldChg chg="addSp delSp modSp mod">
        <pc:chgData name="Christian Wilkinson" userId="97f639964df8949d" providerId="LiveId" clId="{CA92490C-4CD4-5C44-B493-CAF89F21EA86}" dt="2021-10-12T13:36:47.674" v="118" actId="20577"/>
        <pc:sldMkLst>
          <pc:docMk/>
          <pc:sldMk cId="0" sldId="260"/>
        </pc:sldMkLst>
        <pc:spChg chg="add mod">
          <ac:chgData name="Christian Wilkinson" userId="97f639964df8949d" providerId="LiveId" clId="{CA92490C-4CD4-5C44-B493-CAF89F21EA86}" dt="2021-10-12T13:36:30.921" v="107" actId="478"/>
          <ac:spMkLst>
            <pc:docMk/>
            <pc:sldMk cId="0" sldId="260"/>
            <ac:spMk id="3" creationId="{0F64A27D-CD58-4744-AB50-5169AE986A43}"/>
          </ac:spMkLst>
        </pc:spChg>
        <pc:spChg chg="add mod">
          <ac:chgData name="Christian Wilkinson" userId="97f639964df8949d" providerId="LiveId" clId="{CA92490C-4CD4-5C44-B493-CAF89F21EA86}" dt="2021-10-12T13:36:36.381" v="108" actId="478"/>
          <ac:spMkLst>
            <pc:docMk/>
            <pc:sldMk cId="0" sldId="260"/>
            <ac:spMk id="5" creationId="{DE45610F-A02E-BC4D-A8CB-EB28881656F4}"/>
          </ac:spMkLst>
        </pc:spChg>
        <pc:spChg chg="mod">
          <ac:chgData name="Christian Wilkinson" userId="97f639964df8949d" providerId="LiveId" clId="{CA92490C-4CD4-5C44-B493-CAF89F21EA86}" dt="2021-10-12T13:35:02.196" v="50" actId="1076"/>
          <ac:spMkLst>
            <pc:docMk/>
            <pc:sldMk cId="0" sldId="260"/>
            <ac:spMk id="11" creationId="{4B7BCCA9-00D5-624E-B640-9B3895889084}"/>
          </ac:spMkLst>
        </pc:spChg>
        <pc:spChg chg="mod">
          <ac:chgData name="Christian Wilkinson" userId="97f639964df8949d" providerId="LiveId" clId="{CA92490C-4CD4-5C44-B493-CAF89F21EA86}" dt="2021-10-12T13:36:47.674" v="118" actId="20577"/>
          <ac:spMkLst>
            <pc:docMk/>
            <pc:sldMk cId="0" sldId="260"/>
            <ac:spMk id="23" creationId="{DBA19908-8568-1F46-AF41-9A8858DE67E4}"/>
          </ac:spMkLst>
        </pc:spChg>
        <pc:spChg chg="mod">
          <ac:chgData name="Christian Wilkinson" userId="97f639964df8949d" providerId="LiveId" clId="{CA92490C-4CD4-5C44-B493-CAF89F21EA86}" dt="2021-10-12T13:35:35.100" v="76" actId="20577"/>
          <ac:spMkLst>
            <pc:docMk/>
            <pc:sldMk cId="0" sldId="260"/>
            <ac:spMk id="1466" creationId="{00000000-0000-0000-0000-000000000000}"/>
          </ac:spMkLst>
        </pc:spChg>
        <pc:spChg chg="del">
          <ac:chgData name="Christian Wilkinson" userId="97f639964df8949d" providerId="LiveId" clId="{CA92490C-4CD4-5C44-B493-CAF89F21EA86}" dt="2021-10-12T13:36:36.381" v="108" actId="478"/>
          <ac:spMkLst>
            <pc:docMk/>
            <pc:sldMk cId="0" sldId="260"/>
            <ac:spMk id="1472" creationId="{00000000-0000-0000-0000-000000000000}"/>
          </ac:spMkLst>
        </pc:spChg>
        <pc:spChg chg="del">
          <ac:chgData name="Christian Wilkinson" userId="97f639964df8949d" providerId="LiveId" clId="{CA92490C-4CD4-5C44-B493-CAF89F21EA86}" dt="2021-10-12T13:36:30.921" v="107" actId="478"/>
          <ac:spMkLst>
            <pc:docMk/>
            <pc:sldMk cId="0" sldId="260"/>
            <ac:spMk id="1476" creationId="{00000000-0000-0000-0000-000000000000}"/>
          </ac:spMkLst>
        </pc:spChg>
      </pc:sldChg>
      <pc:sldChg chg="modSp mod ord">
        <pc:chgData name="Christian Wilkinson" userId="97f639964df8949d" providerId="LiveId" clId="{CA92490C-4CD4-5C44-B493-CAF89F21EA86}" dt="2021-10-12T13:36:12.924" v="104" actId="20577"/>
        <pc:sldMkLst>
          <pc:docMk/>
          <pc:sldMk cId="0" sldId="261"/>
        </pc:sldMkLst>
        <pc:spChg chg="mod">
          <ac:chgData name="Christian Wilkinson" userId="97f639964df8949d" providerId="LiveId" clId="{CA92490C-4CD4-5C44-B493-CAF89F21EA86}" dt="2021-10-12T13:36:12.924" v="104" actId="20577"/>
          <ac:spMkLst>
            <pc:docMk/>
            <pc:sldMk cId="0" sldId="261"/>
            <ac:spMk id="1481" creationId="{00000000-0000-0000-0000-000000000000}"/>
          </ac:spMkLst>
        </pc:spChg>
      </pc:sldChg>
      <pc:sldChg chg="del">
        <pc:chgData name="Christian Wilkinson" userId="97f639964df8949d" providerId="LiveId" clId="{CA92490C-4CD4-5C44-B493-CAF89F21EA86}" dt="2021-10-12T13:35:58.251" v="81" actId="2696"/>
        <pc:sldMkLst>
          <pc:docMk/>
          <pc:sldMk cId="0" sldId="262"/>
        </pc:sldMkLst>
      </pc:sldChg>
      <pc:sldChg chg="del">
        <pc:chgData name="Christian Wilkinson" userId="97f639964df8949d" providerId="LiveId" clId="{CA92490C-4CD4-5C44-B493-CAF89F21EA86}" dt="2021-10-12T13:35:52.669" v="80" actId="2696"/>
        <pc:sldMkLst>
          <pc:docMk/>
          <pc:sldMk cId="1540959457" sldId="309"/>
        </pc:sldMkLst>
      </pc:sldChg>
      <pc:sldChg chg="del">
        <pc:chgData name="Christian Wilkinson" userId="97f639964df8949d" providerId="LiveId" clId="{CA92490C-4CD4-5C44-B493-CAF89F21EA86}" dt="2021-10-12T13:35:49.831" v="79" actId="2696"/>
        <pc:sldMkLst>
          <pc:docMk/>
          <pc:sldMk cId="286608408" sldId="311"/>
        </pc:sldMkLst>
      </pc:sldChg>
      <pc:sldChg chg="modSp mod ord">
        <pc:chgData name="Christian Wilkinson" userId="97f639964df8949d" providerId="LiveId" clId="{CA92490C-4CD4-5C44-B493-CAF89F21EA86}" dt="2021-10-12T13:39:45.129" v="270" actId="20577"/>
        <pc:sldMkLst>
          <pc:docMk/>
          <pc:sldMk cId="2808395631" sldId="312"/>
        </pc:sldMkLst>
        <pc:spChg chg="mod">
          <ac:chgData name="Christian Wilkinson" userId="97f639964df8949d" providerId="LiveId" clId="{CA92490C-4CD4-5C44-B493-CAF89F21EA86}" dt="2021-10-12T13:39:30.578" v="246" actId="207"/>
          <ac:spMkLst>
            <pc:docMk/>
            <pc:sldMk cId="2808395631" sldId="312"/>
            <ac:spMk id="6" creationId="{0D01F2E6-9642-8646-ADFD-0276A62153AC}"/>
          </ac:spMkLst>
        </pc:spChg>
        <pc:spChg chg="mod">
          <ac:chgData name="Christian Wilkinson" userId="97f639964df8949d" providerId="LiveId" clId="{CA92490C-4CD4-5C44-B493-CAF89F21EA86}" dt="2021-10-12T13:39:45.129" v="270" actId="20577"/>
          <ac:spMkLst>
            <pc:docMk/>
            <pc:sldMk cId="2808395631" sldId="312"/>
            <ac:spMk id="7" creationId="{3C528694-C404-4E4D-82AF-400AF4106255}"/>
          </ac:spMkLst>
        </pc:spChg>
      </pc:sldChg>
      <pc:sldChg chg="del">
        <pc:chgData name="Christian Wilkinson" userId="97f639964df8949d" providerId="LiveId" clId="{CA92490C-4CD4-5C44-B493-CAF89F21EA86}" dt="2021-10-12T13:35:41.790" v="78" actId="2696"/>
        <pc:sldMkLst>
          <pc:docMk/>
          <pc:sldMk cId="252777724" sldId="313"/>
        </pc:sldMkLst>
      </pc:sldChg>
    </pc:docChg>
  </pc:docChgLst>
  <pc:docChgLst>
    <pc:chgData name="Christian Wilkinson" userId="97f639964df8949d" providerId="LiveId" clId="{CE9A32E1-A1C8-BB41-852D-9B68525390BB}"/>
    <pc:docChg chg="undo custSel addSld modSld modMainMaster">
      <pc:chgData name="Christian Wilkinson" userId="97f639964df8949d" providerId="LiveId" clId="{CE9A32E1-A1C8-BB41-852D-9B68525390BB}" dt="2021-10-12T20:42:41.399" v="727" actId="20577"/>
      <pc:docMkLst>
        <pc:docMk/>
      </pc:docMkLst>
      <pc:sldChg chg="addSp delSp modSp mod">
        <pc:chgData name="Christian Wilkinson" userId="97f639964df8949d" providerId="LiveId" clId="{CE9A32E1-A1C8-BB41-852D-9B68525390BB}" dt="2021-09-29T07:02:35.836" v="86" actId="14100"/>
        <pc:sldMkLst>
          <pc:docMk/>
          <pc:sldMk cId="0" sldId="256"/>
        </pc:sldMkLst>
        <pc:picChg chg="del mod">
          <ac:chgData name="Christian Wilkinson" userId="97f639964df8949d" providerId="LiveId" clId="{CE9A32E1-A1C8-BB41-852D-9B68525390BB}" dt="2021-09-28T17:37:29.412" v="24" actId="478"/>
          <ac:picMkLst>
            <pc:docMk/>
            <pc:sldMk cId="0" sldId="256"/>
            <ac:picMk id="3" creationId="{3B51CF67-79E0-3C42-91AC-68315E1A10A4}"/>
          </ac:picMkLst>
        </pc:picChg>
        <pc:picChg chg="add mod">
          <ac:chgData name="Christian Wilkinson" userId="97f639964df8949d" providerId="LiveId" clId="{CE9A32E1-A1C8-BB41-852D-9B68525390BB}" dt="2021-09-29T07:02:35.836" v="86" actId="14100"/>
          <ac:picMkLst>
            <pc:docMk/>
            <pc:sldMk cId="0" sldId="256"/>
            <ac:picMk id="4" creationId="{D395A7F4-F455-644F-B9D0-3CF452C23EBB}"/>
          </ac:picMkLst>
        </pc:picChg>
        <pc:picChg chg="mod">
          <ac:chgData name="Christian Wilkinson" userId="97f639964df8949d" providerId="LiveId" clId="{CE9A32E1-A1C8-BB41-852D-9B68525390BB}" dt="2021-09-29T07:02:16.335" v="84" actId="1076"/>
          <ac:picMkLst>
            <pc:docMk/>
            <pc:sldMk cId="0" sldId="256"/>
            <ac:picMk id="6" creationId="{761928EE-0F25-0740-83E3-D7485688F8E8}"/>
          </ac:picMkLst>
        </pc:picChg>
      </pc:sldChg>
      <pc:sldChg chg="modSp mod">
        <pc:chgData name="Christian Wilkinson" userId="97f639964df8949d" providerId="LiveId" clId="{CE9A32E1-A1C8-BB41-852D-9B68525390BB}" dt="2021-10-12T20:39:30.020" v="643" actId="20577"/>
        <pc:sldMkLst>
          <pc:docMk/>
          <pc:sldMk cId="3555735881" sldId="306"/>
        </pc:sldMkLst>
        <pc:spChg chg="mod">
          <ac:chgData name="Christian Wilkinson" userId="97f639964df8949d" providerId="LiveId" clId="{CE9A32E1-A1C8-BB41-852D-9B68525390BB}" dt="2021-10-12T20:39:30.020" v="643" actId="20577"/>
          <ac:spMkLst>
            <pc:docMk/>
            <pc:sldMk cId="3555735881" sldId="306"/>
            <ac:spMk id="2" creationId="{75CB37CF-79FD-B14F-9817-E4EEEC5F0F21}"/>
          </ac:spMkLst>
        </pc:spChg>
        <pc:spChg chg="mod">
          <ac:chgData name="Christian Wilkinson" userId="97f639964df8949d" providerId="LiveId" clId="{CE9A32E1-A1C8-BB41-852D-9B68525390BB}" dt="2021-10-12T20:33:10.047" v="128" actId="20577"/>
          <ac:spMkLst>
            <pc:docMk/>
            <pc:sldMk cId="3555735881" sldId="306"/>
            <ac:spMk id="3" creationId="{A6D4DAE8-AA3F-1C41-8E57-C7DECE61E1A4}"/>
          </ac:spMkLst>
        </pc:spChg>
      </pc:sldChg>
      <pc:sldChg chg="modSp mod">
        <pc:chgData name="Christian Wilkinson" userId="97f639964df8949d" providerId="LiveId" clId="{CE9A32E1-A1C8-BB41-852D-9B68525390BB}" dt="2021-10-12T20:32:27.275" v="106" actId="20577"/>
        <pc:sldMkLst>
          <pc:docMk/>
          <pc:sldMk cId="2505476747" sldId="307"/>
        </pc:sldMkLst>
        <pc:spChg chg="mod">
          <ac:chgData name="Christian Wilkinson" userId="97f639964df8949d" providerId="LiveId" clId="{CE9A32E1-A1C8-BB41-852D-9B68525390BB}" dt="2021-10-12T20:32:27.275" v="106" actId="20577"/>
          <ac:spMkLst>
            <pc:docMk/>
            <pc:sldMk cId="2505476747" sldId="307"/>
            <ac:spMk id="1481" creationId="{00000000-0000-0000-0000-000000000000}"/>
          </ac:spMkLst>
        </pc:spChg>
      </pc:sldChg>
      <pc:sldChg chg="modSp mod">
        <pc:chgData name="Christian Wilkinson" userId="97f639964df8949d" providerId="LiveId" clId="{CE9A32E1-A1C8-BB41-852D-9B68525390BB}" dt="2021-09-29T07:00:41.346" v="82" actId="20577"/>
        <pc:sldMkLst>
          <pc:docMk/>
          <pc:sldMk cId="252777724" sldId="313"/>
        </pc:sldMkLst>
        <pc:graphicFrameChg chg="modGraphic">
          <ac:chgData name="Christian Wilkinson" userId="97f639964df8949d" providerId="LiveId" clId="{CE9A32E1-A1C8-BB41-852D-9B68525390BB}" dt="2021-09-29T07:00:41.346" v="82" actId="20577"/>
          <ac:graphicFrameMkLst>
            <pc:docMk/>
            <pc:sldMk cId="252777724" sldId="313"/>
            <ac:graphicFrameMk id="4" creationId="{0F86CE97-1A66-754E-8A18-254C6C646EC4}"/>
          </ac:graphicFrameMkLst>
        </pc:graphicFrameChg>
      </pc:sldChg>
      <pc:sldChg chg="addSp delSp modSp add mod setBg">
        <pc:chgData name="Christian Wilkinson" userId="97f639964df8949d" providerId="LiveId" clId="{CE9A32E1-A1C8-BB41-852D-9B68525390BB}" dt="2021-10-12T20:41:13.905" v="692" actId="20577"/>
        <pc:sldMkLst>
          <pc:docMk/>
          <pc:sldMk cId="2143400909" sldId="313"/>
        </pc:sldMkLst>
        <pc:spChg chg="add mod">
          <ac:chgData name="Christian Wilkinson" userId="97f639964df8949d" providerId="LiveId" clId="{CE9A32E1-A1C8-BB41-852D-9B68525390BB}" dt="2021-10-12T20:40:48.340" v="647" actId="478"/>
          <ac:spMkLst>
            <pc:docMk/>
            <pc:sldMk cId="2143400909" sldId="313"/>
            <ac:spMk id="3" creationId="{B76A1F67-0E65-C248-B670-03F55D5F2857}"/>
          </ac:spMkLst>
        </pc:spChg>
        <pc:spChg chg="del">
          <ac:chgData name="Christian Wilkinson" userId="97f639964df8949d" providerId="LiveId" clId="{CE9A32E1-A1C8-BB41-852D-9B68525390BB}" dt="2021-10-12T20:40:48.340" v="647" actId="478"/>
          <ac:spMkLst>
            <pc:docMk/>
            <pc:sldMk cId="2143400909" sldId="313"/>
            <ac:spMk id="6" creationId="{A26D873F-3F55-9F44-AACB-C73F9A3A6883}"/>
          </ac:spMkLst>
        </pc:spChg>
        <pc:spChg chg="mod">
          <ac:chgData name="Christian Wilkinson" userId="97f639964df8949d" providerId="LiveId" clId="{CE9A32E1-A1C8-BB41-852D-9B68525390BB}" dt="2021-10-12T20:41:13.905" v="692" actId="20577"/>
          <ac:spMkLst>
            <pc:docMk/>
            <pc:sldMk cId="2143400909" sldId="313"/>
            <ac:spMk id="1481" creationId="{00000000-0000-0000-0000-000000000000}"/>
          </ac:spMkLst>
        </pc:spChg>
        <pc:spChg chg="mod">
          <ac:chgData name="Christian Wilkinson" userId="97f639964df8949d" providerId="LiveId" clId="{CE9A32E1-A1C8-BB41-852D-9B68525390BB}" dt="2021-10-12T20:39:41.060" v="646" actId="20577"/>
          <ac:spMkLst>
            <pc:docMk/>
            <pc:sldMk cId="2143400909" sldId="313"/>
            <ac:spMk id="1482" creationId="{00000000-0000-0000-0000-000000000000}"/>
          </ac:spMkLst>
        </pc:spChg>
      </pc:sldChg>
      <pc:sldChg chg="addSp delSp modSp add mod setBg">
        <pc:chgData name="Christian Wilkinson" userId="97f639964df8949d" providerId="LiveId" clId="{CE9A32E1-A1C8-BB41-852D-9B68525390BB}" dt="2021-10-12T20:42:41.399" v="727" actId="20577"/>
        <pc:sldMkLst>
          <pc:docMk/>
          <pc:sldMk cId="3546279344" sldId="314"/>
        </pc:sldMkLst>
        <pc:spChg chg="del">
          <ac:chgData name="Christian Wilkinson" userId="97f639964df8949d" providerId="LiveId" clId="{CE9A32E1-A1C8-BB41-852D-9B68525390BB}" dt="2021-10-12T20:41:29.342" v="694" actId="478"/>
          <ac:spMkLst>
            <pc:docMk/>
            <pc:sldMk cId="3546279344" sldId="314"/>
            <ac:spMk id="2" creationId="{75CB37CF-79FD-B14F-9817-E4EEEC5F0F21}"/>
          </ac:spMkLst>
        </pc:spChg>
        <pc:spChg chg="mod">
          <ac:chgData name="Christian Wilkinson" userId="97f639964df8949d" providerId="LiveId" clId="{CE9A32E1-A1C8-BB41-852D-9B68525390BB}" dt="2021-10-12T20:41:20.341" v="693"/>
          <ac:spMkLst>
            <pc:docMk/>
            <pc:sldMk cId="3546279344" sldId="314"/>
            <ac:spMk id="3" creationId="{A6D4DAE8-AA3F-1C41-8E57-C7DECE61E1A4}"/>
          </ac:spMkLst>
        </pc:spChg>
        <pc:spChg chg="add del mod">
          <ac:chgData name="Christian Wilkinson" userId="97f639964df8949d" providerId="LiveId" clId="{CE9A32E1-A1C8-BB41-852D-9B68525390BB}" dt="2021-10-12T20:41:34.953" v="697" actId="478"/>
          <ac:spMkLst>
            <pc:docMk/>
            <pc:sldMk cId="3546279344" sldId="314"/>
            <ac:spMk id="5" creationId="{EF921EE1-759E-2344-9209-E6C182D96486}"/>
          </ac:spMkLst>
        </pc:spChg>
        <pc:spChg chg="add del mod">
          <ac:chgData name="Christian Wilkinson" userId="97f639964df8949d" providerId="LiveId" clId="{CE9A32E1-A1C8-BB41-852D-9B68525390BB}" dt="2021-10-12T20:41:32.991" v="696"/>
          <ac:spMkLst>
            <pc:docMk/>
            <pc:sldMk cId="3546279344" sldId="314"/>
            <ac:spMk id="6" creationId="{141A3516-52F8-744D-A92A-38D639FBEF87}"/>
          </ac:spMkLst>
        </pc:spChg>
        <pc:spChg chg="add mod">
          <ac:chgData name="Christian Wilkinson" userId="97f639964df8949d" providerId="LiveId" clId="{CE9A32E1-A1C8-BB41-852D-9B68525390BB}" dt="2021-10-12T20:42:41.399" v="727" actId="20577"/>
          <ac:spMkLst>
            <pc:docMk/>
            <pc:sldMk cId="3546279344" sldId="314"/>
            <ac:spMk id="7" creationId="{D6244ACF-E218-6E4B-9444-82CAAA89ACF5}"/>
          </ac:spMkLst>
        </pc:spChg>
      </pc:sldChg>
      <pc:sldMasterChg chg="modSldLayout">
        <pc:chgData name="Christian Wilkinson" userId="97f639964df8949d" providerId="LiveId" clId="{CE9A32E1-A1C8-BB41-852D-9B68525390BB}" dt="2021-09-28T17:35:57.140" v="11" actId="14100"/>
        <pc:sldMasterMkLst>
          <pc:docMk/>
          <pc:sldMasterMk cId="0" sldId="2147483680"/>
        </pc:sldMasterMkLst>
        <pc:sldLayoutChg chg="modSp mod">
          <pc:chgData name="Christian Wilkinson" userId="97f639964df8949d" providerId="LiveId" clId="{CE9A32E1-A1C8-BB41-852D-9B68525390BB}" dt="2021-09-28T17:35:57.140" v="11" actId="14100"/>
          <pc:sldLayoutMkLst>
            <pc:docMk/>
            <pc:sldMasterMk cId="0" sldId="2147483680"/>
            <pc:sldLayoutMk cId="0" sldId="2147483648"/>
          </pc:sldLayoutMkLst>
          <pc:spChg chg="mod">
            <ac:chgData name="Christian Wilkinson" userId="97f639964df8949d" providerId="LiveId" clId="{CE9A32E1-A1C8-BB41-852D-9B68525390BB}" dt="2021-09-28T17:35:57.140" v="11" actId="14100"/>
            <ac:spMkLst>
              <pc:docMk/>
              <pc:sldMasterMk cId="0" sldId="2147483680"/>
              <pc:sldLayoutMk cId="0" sldId="2147483648"/>
              <ac:spMk id="8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110e3ff9a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110e3ff9a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4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4197199" y="-87602"/>
            <a:ext cx="5898283" cy="60048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5653541" y="-1105621"/>
            <a:ext cx="5170845" cy="57143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Thèse</a:t>
            </a:r>
            <a:r>
              <a:rPr lang="en"/>
              <a:t> – S07</a:t>
            </a:r>
            <a:endParaRPr/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1755300" y="3269006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Wilkinson</a:t>
            </a:r>
            <a:endParaRPr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1928EE-0F25-0740-83E3-D7485688F8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5602" y="4269399"/>
            <a:ext cx="1758398" cy="879199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95A7F4-F455-644F-B9D0-3CF452C2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19459"/>
            <a:ext cx="2090057" cy="2159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2698631" scaled="0"/>
        </a:gra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9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 idx="2"/>
          </p:nvPr>
        </p:nvSpPr>
        <p:spPr>
          <a:xfrm>
            <a:off x="1867611" y="2012697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err="1"/>
              <a:t>Summary</a:t>
            </a:r>
            <a:r>
              <a:rPr lang="fr-FR"/>
              <a:t> of objectives</a:t>
            </a:r>
            <a:endParaRPr/>
          </a:p>
        </p:txBody>
      </p:sp>
      <p:sp>
        <p:nvSpPr>
          <p:cNvPr id="1473" name="Google Shape;1473;p39"/>
          <p:cNvSpPr txBox="1">
            <a:spLocks noGrp="1"/>
          </p:cNvSpPr>
          <p:nvPr>
            <p:ph type="title" idx="9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9"/>
          <p:cNvSpPr txBox="1">
            <a:spLocks noGrp="1"/>
          </p:cNvSpPr>
          <p:nvPr>
            <p:ph type="title" idx="13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9"/>
          <p:cNvSpPr txBox="1">
            <a:spLocks noGrp="1"/>
          </p:cNvSpPr>
          <p:nvPr>
            <p:ph type="title" idx="14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" name="Google Shape;1466;p39">
            <a:extLst>
              <a:ext uri="{FF2B5EF4-FFF2-40B4-BE49-F238E27FC236}">
                <a16:creationId xmlns:a16="http://schemas.microsoft.com/office/drawing/2014/main" id="{DBA19908-8568-1F46-AF41-9A8858DE67E4}"/>
              </a:ext>
            </a:extLst>
          </p:cNvPr>
          <p:cNvSpPr txBox="1">
            <a:spLocks/>
          </p:cNvSpPr>
          <p:nvPr/>
        </p:nvSpPr>
        <p:spPr>
          <a:xfrm>
            <a:off x="1867611" y="3201425"/>
            <a:ext cx="2295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Objectives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7BCCA9-00D5-624E-B640-9B389588908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544486" y="2207550"/>
            <a:ext cx="2295600" cy="342000"/>
          </a:xfrm>
        </p:spPr>
        <p:txBody>
          <a:bodyPr/>
          <a:lstStyle/>
          <a:p>
            <a:r>
              <a:rPr lang="en-GB"/>
              <a:t>Ariel School summary</a:t>
            </a:r>
            <a:br>
              <a:rPr lang="en-GB"/>
            </a:br>
            <a:endParaRPr lang="en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64A27D-CD58-4744-AB50-5169AE986A4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45610F-A02E-BC4D-A8CB-EB28881656F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objectives</a:t>
            </a:r>
            <a:endParaRPr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44C3-F000-F64A-8625-A7F02F28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2"/>
            </a:gs>
            <a:gs pos="96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0D01F2E6-9642-8646-ADFD-0276A621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en-FR"/>
              <a:t>ARIEL school  + summary of lessons + work completed (~2 weeks)</a:t>
            </a:r>
            <a:r>
              <a:rPr lang="fr-FR"/>
              <a:t> - </a:t>
            </a:r>
            <a:r>
              <a:rPr lang="fr-FR" err="1">
                <a:solidFill>
                  <a:srgbClr val="00B050"/>
                </a:solidFill>
              </a:rPr>
              <a:t>Completed</a:t>
            </a:r>
            <a:endParaRPr lang="en-FR">
              <a:solidFill>
                <a:srgbClr val="00B050"/>
              </a:solidFill>
            </a:endParaRPr>
          </a:p>
          <a:p>
            <a:r>
              <a:rPr lang="en-FR"/>
              <a:t>Continue learning EOS and interior physics (~2 weeks)</a:t>
            </a:r>
            <a:r>
              <a:rPr lang="fr-FR"/>
              <a:t> - </a:t>
            </a:r>
            <a:r>
              <a:rPr lang="fr-FR" err="1">
                <a:solidFill>
                  <a:srgbClr val="FF0000"/>
                </a:solidFill>
              </a:rPr>
              <a:t>Late</a:t>
            </a:r>
            <a:endParaRPr lang="en-FR">
              <a:solidFill>
                <a:srgbClr val="FF0000"/>
              </a:solidFill>
            </a:endParaRPr>
          </a:p>
          <a:p>
            <a:r>
              <a:rPr lang="en-FR"/>
              <a:t>Have global understanding of Exorem codes (~1 month)</a:t>
            </a:r>
            <a:r>
              <a:rPr lang="fr-FR"/>
              <a:t> – </a:t>
            </a:r>
            <a:r>
              <a:rPr lang="fr-FR" err="1">
                <a:solidFill>
                  <a:srgbClr val="FFFF00"/>
                </a:solidFill>
              </a:rPr>
              <a:t>Continuing</a:t>
            </a:r>
            <a:r>
              <a:rPr lang="fr-FR">
                <a:solidFill>
                  <a:srgbClr val="FFFF00"/>
                </a:solidFill>
              </a:rPr>
              <a:t> (J-K </a:t>
            </a:r>
            <a:r>
              <a:rPr lang="fr-FR" err="1">
                <a:solidFill>
                  <a:srgbClr val="FFFF00"/>
                </a:solidFill>
              </a:rPr>
              <a:t>curves</a:t>
            </a:r>
            <a:r>
              <a:rPr lang="fr-FR">
                <a:solidFill>
                  <a:srgbClr val="FFFF00"/>
                </a:solidFill>
              </a:rPr>
              <a:t>)</a:t>
            </a:r>
            <a:endParaRPr lang="en-FR">
              <a:solidFill>
                <a:srgbClr val="FFFF00"/>
              </a:solidFill>
            </a:endParaRPr>
          </a:p>
          <a:p>
            <a:r>
              <a:rPr lang="en-FR"/>
              <a:t>Have global understanding of Exoris codes (~1 month)</a:t>
            </a:r>
            <a:r>
              <a:rPr lang="fr-FR"/>
              <a:t> – </a:t>
            </a:r>
            <a:r>
              <a:rPr lang="fr-FR">
                <a:solidFill>
                  <a:srgbClr val="FF0000"/>
                </a:solidFill>
              </a:rPr>
              <a:t>Not </a:t>
            </a:r>
            <a:r>
              <a:rPr lang="fr-FR" err="1">
                <a:solidFill>
                  <a:srgbClr val="FF0000"/>
                </a:solidFill>
              </a:rPr>
              <a:t>started</a:t>
            </a:r>
            <a:endParaRPr lang="en-FR">
              <a:solidFill>
                <a:srgbClr val="FF0000"/>
              </a:solidFill>
            </a:endParaRPr>
          </a:p>
          <a:p>
            <a:r>
              <a:rPr lang="en-FR"/>
              <a:t>Start to use Exorem + Exoris together (~1 month)</a:t>
            </a:r>
            <a:r>
              <a:rPr lang="fr-FR"/>
              <a:t> – </a:t>
            </a:r>
            <a:r>
              <a:rPr lang="fr-FR">
                <a:solidFill>
                  <a:srgbClr val="FF0000"/>
                </a:solidFill>
              </a:rPr>
              <a:t>Not </a:t>
            </a:r>
            <a:r>
              <a:rPr lang="fr-FR" err="1">
                <a:solidFill>
                  <a:srgbClr val="FF0000"/>
                </a:solidFill>
              </a:rPr>
              <a:t>started</a:t>
            </a:r>
            <a:endParaRPr lang="en-FR">
              <a:solidFill>
                <a:srgbClr val="FF0000"/>
              </a:solidFill>
            </a:endParaRPr>
          </a:p>
          <a:p>
            <a:r>
              <a:rPr lang="en-FR"/>
              <a:t>Start to explore coding P.Tremblin’s fingering convection (ATMOS) (~1 month &gt;) </a:t>
            </a:r>
            <a:r>
              <a:rPr lang="fr-FR"/>
              <a:t> </a:t>
            </a:r>
            <a:r>
              <a:rPr lang="fr-FR">
                <a:solidFill>
                  <a:schemeClr val="tx1"/>
                </a:solidFill>
              </a:rPr>
              <a:t>-</a:t>
            </a:r>
            <a:r>
              <a:rPr lang="fr-FR">
                <a:solidFill>
                  <a:srgbClr val="FF0000"/>
                </a:solidFill>
              </a:rPr>
              <a:t> 							Not </a:t>
            </a:r>
            <a:r>
              <a:rPr lang="fr-FR" err="1">
                <a:solidFill>
                  <a:srgbClr val="FF0000"/>
                </a:solidFill>
              </a:rPr>
              <a:t>started</a:t>
            </a:r>
            <a:endParaRPr lang="en-FR">
              <a:solidFill>
                <a:srgbClr val="FF0000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C528694-C404-4E4D-82AF-400AF410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</p:spPr>
        <p:txBody>
          <a:bodyPr/>
          <a:lstStyle/>
          <a:p>
            <a:r>
              <a:rPr lang="fr-FR" err="1"/>
              <a:t>Summary</a:t>
            </a:r>
            <a:r>
              <a:rPr lang="fr-FR"/>
              <a:t> of objectives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83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/>
              <a:t>Ariel School summary</a:t>
            </a:r>
            <a:endParaRPr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6D873F-3F55-9F44-AACB-C73F9A3A6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400" y="3767450"/>
            <a:ext cx="4045200" cy="699000"/>
          </a:xfrm>
        </p:spPr>
        <p:txBody>
          <a:bodyPr/>
          <a:lstStyle/>
          <a:p>
            <a:r>
              <a:rPr lang="en-FR" i="1"/>
              <a:t>A naïve opinion</a:t>
            </a:r>
          </a:p>
        </p:txBody>
      </p:sp>
    </p:spTree>
    <p:extLst>
      <p:ext uri="{BB962C8B-B14F-4D97-AF65-F5344CB8AC3E}">
        <p14:creationId xmlns:p14="http://schemas.microsoft.com/office/powerpoint/2010/main" val="250547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CB37CF-79FD-B14F-9817-E4EEEC5F0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875650"/>
            <a:ext cx="6245343" cy="2727900"/>
          </a:xfrm>
        </p:spPr>
        <p:txBody>
          <a:bodyPr/>
          <a:lstStyle/>
          <a:p>
            <a:r>
              <a:rPr lang="en-FR"/>
              <a:t>Plantary atmospheres – Thermodynamics</a:t>
            </a:r>
          </a:p>
          <a:p>
            <a:pPr lvl="1"/>
            <a:r>
              <a:rPr lang="en-FR"/>
              <a:t>Equilibrium/Disequilibrium/Photo Chemistry  </a:t>
            </a:r>
          </a:p>
          <a:p>
            <a:r>
              <a:rPr lang="en-FR"/>
              <a:t>Atmosphere dynamics</a:t>
            </a:r>
          </a:p>
          <a:p>
            <a:pPr lvl="1"/>
            <a:r>
              <a:rPr lang="en-FR"/>
              <a:t>Circulation cells, adiabatic and non adiabatic gradients</a:t>
            </a:r>
          </a:p>
          <a:p>
            <a:r>
              <a:rPr lang="en-FR"/>
              <a:t>Links between solar system and exoplanets</a:t>
            </a:r>
          </a:p>
          <a:p>
            <a:pPr lvl="1"/>
            <a:r>
              <a:rPr lang="en-FR"/>
              <a:t>Escape models, Cloud microphysics, Radiatif transfer</a:t>
            </a:r>
          </a:p>
          <a:p>
            <a:r>
              <a:rPr lang="en-FR"/>
              <a:t>Imaging – Hubble</a:t>
            </a:r>
          </a:p>
          <a:p>
            <a:r>
              <a:rPr lang="en-FR"/>
              <a:t>Intro to Baysean statistics</a:t>
            </a:r>
          </a:p>
          <a:p>
            <a:r>
              <a:rPr lang="en-FR"/>
              <a:t>Turorials</a:t>
            </a:r>
          </a:p>
          <a:p>
            <a:pPr lvl="1"/>
            <a:r>
              <a:rPr lang="en-FR"/>
              <a:t>GCM, chemistry models, retrieval (Taurex)</a:t>
            </a:r>
          </a:p>
          <a:p>
            <a:r>
              <a:rPr lang="en-FR"/>
              <a:t>Practice sessions</a:t>
            </a:r>
          </a:p>
          <a:p>
            <a:pPr lvl="1"/>
            <a:r>
              <a:rPr lang="en-FR"/>
              <a:t>Building transmission spectrums</a:t>
            </a:r>
          </a:p>
          <a:p>
            <a:pPr lvl="1"/>
            <a:r>
              <a:rPr lang="en-FR"/>
              <a:t>Retrieving planet with spectrums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4DAE8-AA3F-1C41-8E57-C7DECE6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Ariel School summary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573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/>
              <a:t>Further work, conclusion, discussion</a:t>
            </a:r>
            <a:endParaRPr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1F67-0E65-C248-B670-03F55D5F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34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4DAE8-AA3F-1C41-8E57-C7DECE6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work, conclusion, discussion</a:t>
            </a:r>
            <a:endParaRPr lang="en-FR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6244ACF-E218-6E4B-9444-82CAAA89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en-FR"/>
              <a:t>Continue learning EOS and interior physics (~1 week)</a:t>
            </a:r>
            <a:r>
              <a:rPr lang="fr-FR"/>
              <a:t> </a:t>
            </a:r>
          </a:p>
          <a:p>
            <a:r>
              <a:rPr lang="en-FR"/>
              <a:t>Have global understanding of Exorem codes (~2 weeks)</a:t>
            </a:r>
            <a:endParaRPr lang="en-FR">
              <a:solidFill>
                <a:srgbClr val="FFFF00"/>
              </a:solidFill>
            </a:endParaRPr>
          </a:p>
          <a:p>
            <a:r>
              <a:rPr lang="en-FR"/>
              <a:t>Have global understanding of Exoris codes (~3 weeks)</a:t>
            </a:r>
            <a:r>
              <a:rPr lang="fr-FR"/>
              <a:t> </a:t>
            </a:r>
          </a:p>
          <a:p>
            <a:r>
              <a:rPr lang="en-FR"/>
              <a:t>Start to use Exorem + Exoris together (2 months)</a:t>
            </a:r>
            <a:endParaRPr lang="fr-FR"/>
          </a:p>
          <a:p>
            <a:r>
              <a:rPr lang="en-FR"/>
              <a:t>Start to explore coding P.Tremblin’s fingering convection (ATMOS) (~1 month &gt;)</a:t>
            </a:r>
            <a:endParaRPr lang="en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9344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Outer Space by Slidesgo</vt:lpstr>
      <vt:lpstr>Thèse – S07</vt:lpstr>
      <vt:lpstr>TABLE OF CONTENTS</vt:lpstr>
      <vt:lpstr>Summary of objectives</vt:lpstr>
      <vt:lpstr>Summary of objectives</vt:lpstr>
      <vt:lpstr>Ariel School summary</vt:lpstr>
      <vt:lpstr>Ariel School summary</vt:lpstr>
      <vt:lpstr>Further work, conclusion, discussion</vt:lpstr>
      <vt:lpstr>Further work, conclusion,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Thèse – S05</dc:title>
  <cp:revision>1</cp:revision>
  <dcterms:modified xsi:type="dcterms:W3CDTF">2021-10-12T20:42:53Z</dcterms:modified>
</cp:coreProperties>
</file>