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60" r:id="rId3"/>
    <p:sldId id="261" r:id="rId4"/>
    <p:sldId id="312" r:id="rId5"/>
    <p:sldId id="307" r:id="rId6"/>
    <p:sldId id="306" r:id="rId7"/>
    <p:sldId id="313" r:id="rId8"/>
    <p:sldId id="314" r:id="rId9"/>
  </p:sldIdLst>
  <p:sldSz cx="9144000" cy="5143500" type="screen16x9"/>
  <p:notesSz cx="6858000" cy="9144000"/>
  <p:embeddedFontLst>
    <p:embeddedFont>
      <p:font typeface="Cuprum" pitchFamily="2" charset="0"/>
      <p:regular r:id="rId11"/>
      <p:bold r:id="rId12"/>
      <p:italic r:id="rId13"/>
      <p:boldItalic r:id="rId14"/>
    </p:embeddedFont>
    <p:embeddedFont>
      <p:font typeface="Karla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592BAE-D756-4E30-A115-84B320ADFFCA}">
  <a:tblStyle styleId="{9F592BAE-D756-4E30-A115-84B320ADFF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/>
    <p:restoredTop sz="94720"/>
  </p:normalViewPr>
  <p:slideViewPr>
    <p:cSldViewPr snapToGrid="0" snapToObjects="1">
      <p:cViewPr varScale="1">
        <p:scale>
          <a:sx n="136" d="100"/>
          <a:sy n="136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ilkinson" userId="97f639964df8949d" providerId="LiveId" clId="{B3E739EA-E496-DA42-9036-1EC4E5F34538}"/>
    <pc:docChg chg="custSel modSld">
      <pc:chgData name="Christian Wilkinson" userId="97f639964df8949d" providerId="LiveId" clId="{B3E739EA-E496-DA42-9036-1EC4E5F34538}" dt="2021-10-26T13:58:36.682" v="41" actId="20577"/>
      <pc:docMkLst>
        <pc:docMk/>
      </pc:docMkLst>
      <pc:sldChg chg="modSp mod">
        <pc:chgData name="Christian Wilkinson" userId="97f639964df8949d" providerId="LiveId" clId="{B3E739EA-E496-DA42-9036-1EC4E5F34538}" dt="2021-10-26T13:58:36.682" v="41" actId="20577"/>
        <pc:sldMkLst>
          <pc:docMk/>
          <pc:sldMk cId="0" sldId="256"/>
        </pc:sldMkLst>
        <pc:spChg chg="mod">
          <ac:chgData name="Christian Wilkinson" userId="97f639964df8949d" providerId="LiveId" clId="{B3E739EA-E496-DA42-9036-1EC4E5F34538}" dt="2021-10-26T13:58:36.682" v="41" actId="20577"/>
          <ac:spMkLst>
            <pc:docMk/>
            <pc:sldMk cId="0" sldId="256"/>
            <ac:spMk id="1440" creationId="{00000000-0000-0000-0000-000000000000}"/>
          </ac:spMkLst>
        </pc:spChg>
      </pc:sldChg>
      <pc:sldChg chg="addSp delSp modSp mod">
        <pc:chgData name="Christian Wilkinson" userId="97f639964df8949d" providerId="LiveId" clId="{B3E739EA-E496-DA42-9036-1EC4E5F34538}" dt="2021-10-13T12:09:36.951" v="0" actId="478"/>
        <pc:sldMkLst>
          <pc:docMk/>
          <pc:sldMk cId="2505476747" sldId="307"/>
        </pc:sldMkLst>
        <pc:spChg chg="add mod">
          <ac:chgData name="Christian Wilkinson" userId="97f639964df8949d" providerId="LiveId" clId="{B3E739EA-E496-DA42-9036-1EC4E5F34538}" dt="2021-10-13T12:09:36.951" v="0" actId="478"/>
          <ac:spMkLst>
            <pc:docMk/>
            <pc:sldMk cId="2505476747" sldId="307"/>
            <ac:spMk id="3" creationId="{69AC2EBE-8070-7448-A842-A4365DD876E5}"/>
          </ac:spMkLst>
        </pc:spChg>
        <pc:spChg chg="del">
          <ac:chgData name="Christian Wilkinson" userId="97f639964df8949d" providerId="LiveId" clId="{B3E739EA-E496-DA42-9036-1EC4E5F34538}" dt="2021-10-13T12:09:36.951" v="0" actId="478"/>
          <ac:spMkLst>
            <pc:docMk/>
            <pc:sldMk cId="2505476747" sldId="307"/>
            <ac:spMk id="6" creationId="{A26D873F-3F55-9F44-AACB-C73F9A3A6883}"/>
          </ac:spMkLst>
        </pc:spChg>
      </pc:sldChg>
      <pc:sldChg chg="modSp mod">
        <pc:chgData name="Christian Wilkinson" userId="97f639964df8949d" providerId="LiveId" clId="{B3E739EA-E496-DA42-9036-1EC4E5F34538}" dt="2021-10-13T12:10:49.994" v="39" actId="20577"/>
        <pc:sldMkLst>
          <pc:docMk/>
          <pc:sldMk cId="3546279344" sldId="314"/>
        </pc:sldMkLst>
        <pc:spChg chg="mod">
          <ac:chgData name="Christian Wilkinson" userId="97f639964df8949d" providerId="LiveId" clId="{B3E739EA-E496-DA42-9036-1EC4E5F34538}" dt="2021-10-13T12:10:49.994" v="39" actId="20577"/>
          <ac:spMkLst>
            <pc:docMk/>
            <pc:sldMk cId="3546279344" sldId="314"/>
            <ac:spMk id="7" creationId="{D6244ACF-E218-6E4B-9444-82CAAA89AC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9110e3ff9a_0_4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9110e3ff9a_0_4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9110e3ff9a_0_4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9110e3ff9a_0_4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110e3ff9a_0_4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110e3ff9a_0_4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110e3ff9a_0_4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110e3ff9a_0_4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54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110e3ff9a_0_4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110e3ff9a_0_4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3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7487963" y="743725"/>
            <a:ext cx="652900" cy="652900"/>
            <a:chOff x="2751400" y="2498775"/>
            <a:chExt cx="652900" cy="652900"/>
          </a:xfrm>
        </p:grpSpPr>
        <p:sp>
          <p:nvSpPr>
            <p:cNvPr id="12" name="Google Shape;12;p2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3210598">
            <a:off x="-327633" y="3737841"/>
            <a:ext cx="1722395" cy="1723723"/>
            <a:chOff x="4134250" y="882850"/>
            <a:chExt cx="843375" cy="844025"/>
          </a:xfrm>
        </p:grpSpPr>
        <p:sp>
          <p:nvSpPr>
            <p:cNvPr id="22" name="Google Shape;22;p2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610758" y="-87602"/>
            <a:ext cx="1345201" cy="1345240"/>
            <a:chOff x="4876725" y="2387875"/>
            <a:chExt cx="874075" cy="874100"/>
          </a:xfrm>
        </p:grpSpPr>
        <p:sp>
          <p:nvSpPr>
            <p:cNvPr id="28" name="Google Shape;28;p2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544898" y="3519378"/>
            <a:ext cx="539058" cy="516124"/>
            <a:chOff x="3483800" y="1530650"/>
            <a:chExt cx="1459674" cy="1397574"/>
          </a:xfrm>
        </p:grpSpPr>
        <p:sp>
          <p:nvSpPr>
            <p:cNvPr id="41" name="Google Shape;41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3836035" y="191744"/>
            <a:ext cx="374992" cy="348246"/>
            <a:chOff x="3931664" y="3196564"/>
            <a:chExt cx="819834" cy="761359"/>
          </a:xfrm>
        </p:grpSpPr>
        <p:sp>
          <p:nvSpPr>
            <p:cNvPr id="51" name="Google Shape;51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462168">
            <a:off x="919648" y="1638791"/>
            <a:ext cx="184279" cy="165931"/>
            <a:chOff x="3931664" y="3196564"/>
            <a:chExt cx="819834" cy="761359"/>
          </a:xfrm>
        </p:grpSpPr>
        <p:sp>
          <p:nvSpPr>
            <p:cNvPr id="55" name="Google Shape;55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 rot="-5681754">
            <a:off x="8241378" y="3006753"/>
            <a:ext cx="184261" cy="165900"/>
            <a:chOff x="3931664" y="3196564"/>
            <a:chExt cx="819834" cy="761359"/>
          </a:xfrm>
        </p:grpSpPr>
        <p:sp>
          <p:nvSpPr>
            <p:cNvPr id="59" name="Google Shape;59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093417">
            <a:off x="6550801" y="196673"/>
            <a:ext cx="235009" cy="225010"/>
            <a:chOff x="3483800" y="1530650"/>
            <a:chExt cx="1459674" cy="1397574"/>
          </a:xfrm>
        </p:grpSpPr>
        <p:sp>
          <p:nvSpPr>
            <p:cNvPr id="63" name="Google Shape;6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3093417">
            <a:off x="939951" y="2223873"/>
            <a:ext cx="235009" cy="225010"/>
            <a:chOff x="3483800" y="1530650"/>
            <a:chExt cx="1459674" cy="1397574"/>
          </a:xfrm>
        </p:grpSpPr>
        <p:sp>
          <p:nvSpPr>
            <p:cNvPr id="73" name="Google Shape;7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4197199" y="-87602"/>
            <a:ext cx="5898283" cy="600482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5400000" flipH="1">
            <a:off x="-1409607" y="-2627799"/>
            <a:ext cx="5253633" cy="580583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37FEF"/>
              </a:solidFill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 rot="1742423">
            <a:off x="1002631" y="4519665"/>
            <a:ext cx="849685" cy="850248"/>
            <a:chOff x="3026450" y="831475"/>
            <a:chExt cx="944275" cy="944900"/>
          </a:xfrm>
        </p:grpSpPr>
        <p:sp>
          <p:nvSpPr>
            <p:cNvPr id="85" name="Google Shape;85;p2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3093417">
            <a:off x="8636001" y="2058773"/>
            <a:ext cx="235009" cy="225010"/>
            <a:chOff x="3483800" y="1530650"/>
            <a:chExt cx="1459674" cy="1397574"/>
          </a:xfrm>
        </p:grpSpPr>
        <p:sp>
          <p:nvSpPr>
            <p:cNvPr id="96" name="Google Shape;96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-2454324">
            <a:off x="5278696" y="4709403"/>
            <a:ext cx="184297" cy="165881"/>
            <a:chOff x="3931664" y="3196564"/>
            <a:chExt cx="819834" cy="761359"/>
          </a:xfrm>
        </p:grpSpPr>
        <p:sp>
          <p:nvSpPr>
            <p:cNvPr id="106" name="Google Shape;106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755300" y="1795813"/>
            <a:ext cx="5633400" cy="98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755300" y="2831688"/>
            <a:ext cx="5633400" cy="5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flipH="1">
            <a:off x="-252064" y="-78198"/>
            <a:ext cx="4824064" cy="597646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 rot="-9970999" flipH="1">
            <a:off x="5653541" y="-1105621"/>
            <a:ext cx="5170845" cy="5714347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 rot="-1953277">
            <a:off x="7233350" y="3280679"/>
            <a:ext cx="2042473" cy="2462065"/>
            <a:chOff x="2705025" y="356575"/>
            <a:chExt cx="1582750" cy="1907900"/>
          </a:xfrm>
        </p:grpSpPr>
        <p:sp>
          <p:nvSpPr>
            <p:cNvPr id="117" name="Google Shape;117;p3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05025" y="356575"/>
              <a:ext cx="1582750" cy="1907900"/>
            </a:xfrm>
            <a:custGeom>
              <a:avLst/>
              <a:gdLst/>
              <a:ahLst/>
              <a:cxnLst/>
              <a:rect l="l" t="t" r="r" b="b"/>
              <a:pathLst>
                <a:path w="63310" h="76316" extrusionOk="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498409" y="1604250"/>
            <a:ext cx="308283" cy="294609"/>
            <a:chOff x="3483800" y="1530650"/>
            <a:chExt cx="1459674" cy="1397574"/>
          </a:xfrm>
        </p:grpSpPr>
        <p:sp>
          <p:nvSpPr>
            <p:cNvPr id="129" name="Google Shape;129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 rot="3907081">
            <a:off x="7078935" y="1546583"/>
            <a:ext cx="153542" cy="142591"/>
            <a:chOff x="3931664" y="3196564"/>
            <a:chExt cx="819834" cy="761359"/>
          </a:xfrm>
        </p:grpSpPr>
        <p:sp>
          <p:nvSpPr>
            <p:cNvPr id="139" name="Google Shape;139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-2977161">
            <a:off x="3670185" y="4602124"/>
            <a:ext cx="288648" cy="268060"/>
            <a:chOff x="3931664" y="3196564"/>
            <a:chExt cx="819834" cy="761359"/>
          </a:xfrm>
        </p:grpSpPr>
        <p:sp>
          <p:nvSpPr>
            <p:cNvPr id="143" name="Google Shape;143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 rot="-2011775">
            <a:off x="6731571" y="900792"/>
            <a:ext cx="375775" cy="359090"/>
            <a:chOff x="3483800" y="1530650"/>
            <a:chExt cx="1459674" cy="1397574"/>
          </a:xfrm>
        </p:grpSpPr>
        <p:sp>
          <p:nvSpPr>
            <p:cNvPr id="147" name="Google Shape;147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 rot="3907383">
            <a:off x="1116907" y="1177468"/>
            <a:ext cx="235229" cy="218451"/>
            <a:chOff x="3931664" y="3196564"/>
            <a:chExt cx="819834" cy="761359"/>
          </a:xfrm>
        </p:grpSpPr>
        <p:sp>
          <p:nvSpPr>
            <p:cNvPr id="157" name="Google Shape;157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 idx="2" hasCustomPrompt="1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"/>
          </p:nvPr>
        </p:nvSpPr>
        <p:spPr>
          <a:xfrm>
            <a:off x="2549400" y="3180050"/>
            <a:ext cx="4045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63" name="Google Shape;163;p3"/>
          <p:cNvGrpSpPr/>
          <p:nvPr/>
        </p:nvGrpSpPr>
        <p:grpSpPr>
          <a:xfrm>
            <a:off x="998376" y="190487"/>
            <a:ext cx="699037" cy="699037"/>
            <a:chOff x="1565300" y="733100"/>
            <a:chExt cx="1143525" cy="1143525"/>
          </a:xfrm>
        </p:grpSpPr>
        <p:sp>
          <p:nvSpPr>
            <p:cNvPr id="164" name="Google Shape;164;p3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 rot="-895738">
            <a:off x="359618" y="-299817"/>
            <a:ext cx="1016157" cy="1012457"/>
            <a:chOff x="4134250" y="882850"/>
            <a:chExt cx="843375" cy="844025"/>
          </a:xfrm>
        </p:grpSpPr>
        <p:sp>
          <p:nvSpPr>
            <p:cNvPr id="172" name="Google Shape;172;p3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4" name="Google Shape;63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14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636" name="Google Shape;636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4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40" name="Google Shape;640;p1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14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650" name="Google Shape;650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14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654" name="Google Shape;654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658" name="Google Shape;658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14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14"/>
          <p:cNvSpPr/>
          <p:nvPr/>
        </p:nvSpPr>
        <p:spPr>
          <a:xfrm>
            <a:off x="720825" y="1451400"/>
            <a:ext cx="7704000" cy="31521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4"/>
          <p:cNvSpPr txBox="1">
            <a:spLocks noGrp="1"/>
          </p:cNvSpPr>
          <p:nvPr>
            <p:ph type="subTitle" idx="1"/>
          </p:nvPr>
        </p:nvSpPr>
        <p:spPr>
          <a:xfrm>
            <a:off x="1867611" y="2207550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4" name="Google Shape;664;p14"/>
          <p:cNvSpPr txBox="1">
            <a:spLocks noGrp="1"/>
          </p:cNvSpPr>
          <p:nvPr>
            <p:ph type="title" idx="2"/>
          </p:nvPr>
        </p:nvSpPr>
        <p:spPr>
          <a:xfrm>
            <a:off x="1867611" y="1865550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14"/>
          <p:cNvSpPr txBox="1">
            <a:spLocks noGrp="1"/>
          </p:cNvSpPr>
          <p:nvPr>
            <p:ph type="subTitle" idx="3"/>
          </p:nvPr>
        </p:nvSpPr>
        <p:spPr>
          <a:xfrm>
            <a:off x="5544486" y="2207550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6" name="Google Shape;666;p14"/>
          <p:cNvSpPr txBox="1">
            <a:spLocks noGrp="1"/>
          </p:cNvSpPr>
          <p:nvPr>
            <p:ph type="title" idx="4"/>
          </p:nvPr>
        </p:nvSpPr>
        <p:spPr>
          <a:xfrm>
            <a:off x="5544486" y="1865550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4"/>
          <p:cNvSpPr txBox="1">
            <a:spLocks noGrp="1"/>
          </p:cNvSpPr>
          <p:nvPr>
            <p:ph type="subTitle" idx="5"/>
          </p:nvPr>
        </p:nvSpPr>
        <p:spPr>
          <a:xfrm>
            <a:off x="1867611" y="3543425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8" name="Google Shape;668;p14"/>
          <p:cNvSpPr txBox="1">
            <a:spLocks noGrp="1"/>
          </p:cNvSpPr>
          <p:nvPr>
            <p:ph type="title" idx="6"/>
          </p:nvPr>
        </p:nvSpPr>
        <p:spPr>
          <a:xfrm>
            <a:off x="1867462" y="3201425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14"/>
          <p:cNvSpPr txBox="1">
            <a:spLocks noGrp="1"/>
          </p:cNvSpPr>
          <p:nvPr>
            <p:ph type="subTitle" idx="7"/>
          </p:nvPr>
        </p:nvSpPr>
        <p:spPr>
          <a:xfrm>
            <a:off x="5544486" y="3543425"/>
            <a:ext cx="2295600" cy="68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0" name="Google Shape;670;p14"/>
          <p:cNvSpPr txBox="1">
            <a:spLocks noGrp="1"/>
          </p:cNvSpPr>
          <p:nvPr>
            <p:ph type="title" idx="8"/>
          </p:nvPr>
        </p:nvSpPr>
        <p:spPr>
          <a:xfrm>
            <a:off x="5544486" y="3201425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4"/>
          <p:cNvSpPr txBox="1">
            <a:spLocks noGrp="1"/>
          </p:cNvSpPr>
          <p:nvPr>
            <p:ph type="title" idx="9" hasCustomPrompt="1"/>
          </p:nvPr>
        </p:nvSpPr>
        <p:spPr>
          <a:xfrm>
            <a:off x="1303913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2" name="Google Shape;672;p14"/>
          <p:cNvSpPr txBox="1">
            <a:spLocks noGrp="1"/>
          </p:cNvSpPr>
          <p:nvPr>
            <p:ph type="title" idx="13" hasCustomPrompt="1"/>
          </p:nvPr>
        </p:nvSpPr>
        <p:spPr>
          <a:xfrm>
            <a:off x="1303913" y="3201425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3" name="Google Shape;6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980788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4" name="Google Shape;674;p14"/>
          <p:cNvSpPr txBox="1">
            <a:spLocks noGrp="1"/>
          </p:cNvSpPr>
          <p:nvPr>
            <p:ph type="title" idx="15" hasCustomPrompt="1"/>
          </p:nvPr>
        </p:nvSpPr>
        <p:spPr>
          <a:xfrm>
            <a:off x="4980788" y="3201425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675" name="Google Shape;675;p14"/>
          <p:cNvGrpSpPr/>
          <p:nvPr/>
        </p:nvGrpSpPr>
        <p:grpSpPr>
          <a:xfrm>
            <a:off x="-244345" y="-118031"/>
            <a:ext cx="898724" cy="898750"/>
            <a:chOff x="4876725" y="2387875"/>
            <a:chExt cx="874075" cy="874100"/>
          </a:xfrm>
        </p:grpSpPr>
        <p:sp>
          <p:nvSpPr>
            <p:cNvPr id="676" name="Google Shape;676;p14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0" name="Google Shape;6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15"/>
          <p:cNvSpPr/>
          <p:nvPr/>
        </p:nvSpPr>
        <p:spPr>
          <a:xfrm rot="5400000" flipH="1">
            <a:off x="-2054751" y="-2695254"/>
            <a:ext cx="6090356" cy="673050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15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93" name="Google Shape;693;p15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703" name="Google Shape;703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707" name="Google Shape;707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711" name="Google Shape;711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5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715" name="Google Shape;715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15"/>
          <p:cNvSpPr txBox="1">
            <a:spLocks noGrp="1"/>
          </p:cNvSpPr>
          <p:nvPr>
            <p:ph type="subTitle" idx="1"/>
          </p:nvPr>
        </p:nvSpPr>
        <p:spPr>
          <a:xfrm>
            <a:off x="720000" y="1875650"/>
            <a:ext cx="5969100" cy="272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19" name="Google Shape;719;p15"/>
          <p:cNvSpPr txBox="1">
            <a:spLocks noGrp="1"/>
          </p:cNvSpPr>
          <p:nvPr>
            <p:ph type="title"/>
          </p:nvPr>
        </p:nvSpPr>
        <p:spPr>
          <a:xfrm>
            <a:off x="4572000" y="431350"/>
            <a:ext cx="3852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20" name="Google Shape;720;p15"/>
          <p:cNvGrpSpPr/>
          <p:nvPr/>
        </p:nvGrpSpPr>
        <p:grpSpPr>
          <a:xfrm rot="-895738">
            <a:off x="715843" y="-317192"/>
            <a:ext cx="1016157" cy="1012457"/>
            <a:chOff x="4134250" y="882850"/>
            <a:chExt cx="843375" cy="844025"/>
          </a:xfrm>
        </p:grpSpPr>
        <p:sp>
          <p:nvSpPr>
            <p:cNvPr id="721" name="Google Shape;721;p15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0"/>
          <p:cNvSpPr/>
          <p:nvPr/>
        </p:nvSpPr>
        <p:spPr>
          <a:xfrm rot="-9370905">
            <a:off x="-108092" y="-662208"/>
            <a:ext cx="9732453" cy="5741531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5" name="Google Shape;14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1"/>
          <p:cNvSpPr/>
          <p:nvPr/>
        </p:nvSpPr>
        <p:spPr>
          <a:xfrm rot="1521954">
            <a:off x="-385060" y="-43163"/>
            <a:ext cx="9706358" cy="5726136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8" name="Google Shape;14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2"/>
          <p:cNvSpPr/>
          <p:nvPr/>
        </p:nvSpPr>
        <p:spPr>
          <a:xfrm>
            <a:off x="-294392" y="15192"/>
            <a:ext cx="9732795" cy="5741733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1" name="Google Shape;143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sz="36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1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00FF00"/>
          </p15:clr>
        </p15:guide>
        <p15:guide id="2" pos="2880">
          <p15:clr>
            <a:srgbClr val="00FF00"/>
          </p15:clr>
        </p15:guide>
        <p15:guide id="3" pos="454">
          <p15:clr>
            <a:srgbClr val="00FF00"/>
          </p15:clr>
        </p15:guide>
        <p15:guide id="4" pos="5306">
          <p15:clr>
            <a:srgbClr val="00FF00"/>
          </p15:clr>
        </p15:guide>
        <p15:guide id="5" orient="horz" pos="340">
          <p15:clr>
            <a:srgbClr val="00FF00"/>
          </p15:clr>
        </p15:guide>
        <p15:guide id="6" orient="horz" pos="2900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5"/>
          <p:cNvSpPr txBox="1">
            <a:spLocks noGrp="1"/>
          </p:cNvSpPr>
          <p:nvPr>
            <p:ph type="ctrTitle"/>
          </p:nvPr>
        </p:nvSpPr>
        <p:spPr>
          <a:xfrm>
            <a:off x="1755300" y="1795813"/>
            <a:ext cx="5633400" cy="98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Thèse</a:t>
            </a:r>
            <a:r>
              <a:rPr lang="en" dirty="0"/>
              <a:t> </a:t>
            </a:r>
            <a:r>
              <a:rPr lang="en"/>
              <a:t>– S09</a:t>
            </a:r>
            <a:endParaRPr dirty="0"/>
          </a:p>
        </p:txBody>
      </p:sp>
      <p:sp>
        <p:nvSpPr>
          <p:cNvPr id="1441" name="Google Shape;1441;p35"/>
          <p:cNvSpPr txBox="1">
            <a:spLocks noGrp="1"/>
          </p:cNvSpPr>
          <p:nvPr>
            <p:ph type="subTitle" idx="1"/>
          </p:nvPr>
        </p:nvSpPr>
        <p:spPr>
          <a:xfrm>
            <a:off x="1755300" y="3269006"/>
            <a:ext cx="5633400" cy="5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Christian Wilkinson</a:t>
            </a:r>
            <a:endParaRPr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1928EE-0F25-0740-83E3-D7485688F8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5602" y="4269399"/>
            <a:ext cx="1758398" cy="879199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395A7F4-F455-644F-B9D0-3CF452C23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19459"/>
            <a:ext cx="2090057" cy="21597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98000">
              <a:schemeClr val="lt2"/>
            </a:gs>
          </a:gsLst>
          <a:lin ang="2698631" scaled="0"/>
        </a:gradFill>
        <a:effectLst/>
      </p:bgPr>
    </p:bg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9"/>
          <p:cNvSpPr txBox="1">
            <a:spLocks noGrp="1"/>
          </p:cNvSpPr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66" name="Google Shape;1466;p39"/>
          <p:cNvSpPr txBox="1">
            <a:spLocks noGrp="1"/>
          </p:cNvSpPr>
          <p:nvPr>
            <p:ph type="title" idx="2"/>
          </p:nvPr>
        </p:nvSpPr>
        <p:spPr>
          <a:xfrm>
            <a:off x="1867611" y="2012697"/>
            <a:ext cx="2295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Summary</a:t>
            </a:r>
            <a:r>
              <a:rPr lang="fr-FR" dirty="0"/>
              <a:t> of objectives</a:t>
            </a:r>
            <a:endParaRPr dirty="0"/>
          </a:p>
        </p:txBody>
      </p:sp>
      <p:sp>
        <p:nvSpPr>
          <p:cNvPr id="1473" name="Google Shape;1473;p39"/>
          <p:cNvSpPr txBox="1">
            <a:spLocks noGrp="1"/>
          </p:cNvSpPr>
          <p:nvPr>
            <p:ph type="title" idx="9"/>
          </p:nvPr>
        </p:nvSpPr>
        <p:spPr>
          <a:xfrm>
            <a:off x="1303913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9"/>
          <p:cNvSpPr txBox="1">
            <a:spLocks noGrp="1"/>
          </p:cNvSpPr>
          <p:nvPr>
            <p:ph type="title" idx="13"/>
          </p:nvPr>
        </p:nvSpPr>
        <p:spPr>
          <a:xfrm>
            <a:off x="1303913" y="3201425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9"/>
          <p:cNvSpPr txBox="1">
            <a:spLocks noGrp="1"/>
          </p:cNvSpPr>
          <p:nvPr>
            <p:ph type="title" idx="14"/>
          </p:nvPr>
        </p:nvSpPr>
        <p:spPr>
          <a:xfrm>
            <a:off x="4980788" y="1865550"/>
            <a:ext cx="414600" cy="34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" name="Google Shape;1466;p39">
            <a:extLst>
              <a:ext uri="{FF2B5EF4-FFF2-40B4-BE49-F238E27FC236}">
                <a16:creationId xmlns:a16="http://schemas.microsoft.com/office/drawing/2014/main" id="{DBA19908-8568-1F46-AF41-9A8858DE67E4}"/>
              </a:ext>
            </a:extLst>
          </p:cNvPr>
          <p:cNvSpPr txBox="1">
            <a:spLocks/>
          </p:cNvSpPr>
          <p:nvPr/>
        </p:nvSpPr>
        <p:spPr>
          <a:xfrm>
            <a:off x="1867611" y="3201425"/>
            <a:ext cx="22956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uprum"/>
              <a:buNone/>
              <a:defRPr sz="2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Objectives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7BCCA9-00D5-624E-B640-9B3895889084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5544486" y="2207550"/>
            <a:ext cx="2295600" cy="342000"/>
          </a:xfrm>
        </p:spPr>
        <p:txBody>
          <a:bodyPr/>
          <a:lstStyle/>
          <a:p>
            <a:r>
              <a:rPr lang="en-GB" dirty="0"/>
              <a:t>Ariel School summary</a:t>
            </a:r>
            <a:br>
              <a:rPr lang="en-GB" dirty="0"/>
            </a:br>
            <a:endParaRPr lang="en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64A27D-CD58-4744-AB50-5169AE986A43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E45610F-A02E-BC4D-A8CB-EB28881656F4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0"/>
          <p:cNvSpPr txBox="1">
            <a:spLocks noGrp="1"/>
          </p:cNvSpPr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objectives</a:t>
            </a:r>
            <a:endParaRPr dirty="0"/>
          </a:p>
        </p:txBody>
      </p:sp>
      <p:sp>
        <p:nvSpPr>
          <p:cNvPr id="1482" name="Google Shape;1482;p40"/>
          <p:cNvSpPr txBox="1">
            <a:spLocks noGrp="1"/>
          </p:cNvSpPr>
          <p:nvPr>
            <p:ph type="title" idx="2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44C3-F000-F64A-8625-A7F02F28D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2"/>
            </a:gs>
            <a:gs pos="96000">
              <a:schemeClr val="lt2"/>
            </a:gs>
          </a:gsLst>
          <a:lin ang="809933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>
            <a:extLst>
              <a:ext uri="{FF2B5EF4-FFF2-40B4-BE49-F238E27FC236}">
                <a16:creationId xmlns:a16="http://schemas.microsoft.com/office/drawing/2014/main" id="{0D01F2E6-9642-8646-ADFD-0276A621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875650"/>
            <a:ext cx="8174618" cy="2727900"/>
          </a:xfrm>
        </p:spPr>
        <p:txBody>
          <a:bodyPr/>
          <a:lstStyle/>
          <a:p>
            <a:r>
              <a:rPr lang="en-FR" dirty="0"/>
              <a:t>ARIEL school  + summary of lessons + work completed (~2 weeks)</a:t>
            </a:r>
            <a:r>
              <a:rPr lang="fr-FR" dirty="0"/>
              <a:t> - </a:t>
            </a:r>
            <a:r>
              <a:rPr lang="fr-FR" dirty="0" err="1">
                <a:solidFill>
                  <a:srgbClr val="00B050"/>
                </a:solidFill>
              </a:rPr>
              <a:t>Completed</a:t>
            </a:r>
            <a:endParaRPr lang="en-FR" dirty="0">
              <a:solidFill>
                <a:srgbClr val="00B050"/>
              </a:solidFill>
            </a:endParaRPr>
          </a:p>
          <a:p>
            <a:r>
              <a:rPr lang="en-FR" dirty="0"/>
              <a:t>Continue learning EOS and interior physics (~2 weeks)</a:t>
            </a:r>
            <a:r>
              <a:rPr lang="fr-FR" dirty="0"/>
              <a:t> - </a:t>
            </a:r>
            <a:r>
              <a:rPr lang="fr-FR" dirty="0" err="1">
                <a:solidFill>
                  <a:srgbClr val="FF0000"/>
                </a:solidFill>
              </a:rPr>
              <a:t>Late</a:t>
            </a:r>
            <a:endParaRPr lang="en-FR" dirty="0">
              <a:solidFill>
                <a:srgbClr val="FF0000"/>
              </a:solidFill>
            </a:endParaRPr>
          </a:p>
          <a:p>
            <a:r>
              <a:rPr lang="en-FR" dirty="0"/>
              <a:t>Have global understanding of Exorem codes (~1 month)</a:t>
            </a:r>
            <a:r>
              <a:rPr lang="fr-FR" dirty="0"/>
              <a:t> – </a:t>
            </a:r>
            <a:r>
              <a:rPr lang="fr-FR" dirty="0" err="1">
                <a:solidFill>
                  <a:srgbClr val="FFFF00"/>
                </a:solidFill>
              </a:rPr>
              <a:t>Continuing</a:t>
            </a:r>
            <a:r>
              <a:rPr lang="fr-FR" dirty="0">
                <a:solidFill>
                  <a:srgbClr val="FFFF00"/>
                </a:solidFill>
              </a:rPr>
              <a:t> (J-K </a:t>
            </a:r>
            <a:r>
              <a:rPr lang="fr-FR" dirty="0" err="1">
                <a:solidFill>
                  <a:srgbClr val="FFFF00"/>
                </a:solidFill>
              </a:rPr>
              <a:t>curves</a:t>
            </a:r>
            <a:r>
              <a:rPr lang="fr-FR" dirty="0">
                <a:solidFill>
                  <a:srgbClr val="FFFF00"/>
                </a:solidFill>
              </a:rPr>
              <a:t>)</a:t>
            </a:r>
            <a:endParaRPr lang="en-FR" dirty="0">
              <a:solidFill>
                <a:srgbClr val="FFFF00"/>
              </a:solidFill>
            </a:endParaRPr>
          </a:p>
          <a:p>
            <a:r>
              <a:rPr lang="en-FR" dirty="0"/>
              <a:t>Have global understanding of Exoris codes (~1 month)</a:t>
            </a:r>
            <a:r>
              <a:rPr lang="fr-FR" dirty="0"/>
              <a:t> – </a:t>
            </a:r>
            <a:r>
              <a:rPr lang="fr-FR" dirty="0">
                <a:solidFill>
                  <a:srgbClr val="FF0000"/>
                </a:solidFill>
              </a:rPr>
              <a:t>Not </a:t>
            </a:r>
            <a:r>
              <a:rPr lang="fr-FR" dirty="0" err="1">
                <a:solidFill>
                  <a:srgbClr val="FF0000"/>
                </a:solidFill>
              </a:rPr>
              <a:t>started</a:t>
            </a:r>
            <a:endParaRPr lang="en-FR" dirty="0">
              <a:solidFill>
                <a:srgbClr val="FF0000"/>
              </a:solidFill>
            </a:endParaRPr>
          </a:p>
          <a:p>
            <a:r>
              <a:rPr lang="en-FR" dirty="0"/>
              <a:t>Start to use Exorem + Exoris together (~1 month)</a:t>
            </a:r>
            <a:r>
              <a:rPr lang="fr-FR" dirty="0"/>
              <a:t> – </a:t>
            </a:r>
            <a:r>
              <a:rPr lang="fr-FR" dirty="0">
                <a:solidFill>
                  <a:srgbClr val="FF0000"/>
                </a:solidFill>
              </a:rPr>
              <a:t>Not </a:t>
            </a:r>
            <a:r>
              <a:rPr lang="fr-FR" dirty="0" err="1">
                <a:solidFill>
                  <a:srgbClr val="FF0000"/>
                </a:solidFill>
              </a:rPr>
              <a:t>started</a:t>
            </a:r>
            <a:endParaRPr lang="en-FR" dirty="0">
              <a:solidFill>
                <a:srgbClr val="FF0000"/>
              </a:solidFill>
            </a:endParaRPr>
          </a:p>
          <a:p>
            <a:r>
              <a:rPr lang="en-FR" dirty="0"/>
              <a:t>Start to explore coding P.Tremblin’s fingering convection (ATMOS) (~1 month &gt;) </a:t>
            </a:r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-</a:t>
            </a:r>
            <a:r>
              <a:rPr lang="fr-FR" dirty="0">
                <a:solidFill>
                  <a:srgbClr val="FF0000"/>
                </a:solidFill>
              </a:rPr>
              <a:t> 							Not </a:t>
            </a:r>
            <a:r>
              <a:rPr lang="fr-FR" dirty="0" err="1">
                <a:solidFill>
                  <a:srgbClr val="FF0000"/>
                </a:solidFill>
              </a:rPr>
              <a:t>started</a:t>
            </a:r>
            <a:endParaRPr lang="en-FR" dirty="0">
              <a:solidFill>
                <a:srgbClr val="FF0000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C528694-C404-4E4D-82AF-400AF410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31350"/>
            <a:ext cx="3852000" cy="477300"/>
          </a:xfrm>
        </p:spPr>
        <p:txBody>
          <a:bodyPr/>
          <a:lstStyle/>
          <a:p>
            <a:r>
              <a:rPr lang="fr-FR" dirty="0" err="1"/>
              <a:t>Summary</a:t>
            </a:r>
            <a:r>
              <a:rPr lang="fr-FR" dirty="0"/>
              <a:t> of objectives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80839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0"/>
          <p:cNvSpPr txBox="1">
            <a:spLocks noGrp="1"/>
          </p:cNvSpPr>
          <p:nvPr>
            <p:ph type="title"/>
          </p:nvPr>
        </p:nvSpPr>
        <p:spPr>
          <a:xfrm>
            <a:off x="2549400" y="2309875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Ariel School summary</a:t>
            </a:r>
            <a:endParaRPr dirty="0"/>
          </a:p>
        </p:txBody>
      </p:sp>
      <p:sp>
        <p:nvSpPr>
          <p:cNvPr id="1482" name="Google Shape;1482;p40"/>
          <p:cNvSpPr txBox="1">
            <a:spLocks noGrp="1"/>
          </p:cNvSpPr>
          <p:nvPr>
            <p:ph type="title" idx="2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AC2EBE-8070-7448-A842-A4365DD87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47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98000">
              <a:schemeClr val="lt2"/>
            </a:gs>
          </a:gsLst>
          <a:lin ang="809933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CB37CF-79FD-B14F-9817-E4EEEC5F0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875650"/>
            <a:ext cx="6245343" cy="2727900"/>
          </a:xfrm>
        </p:spPr>
        <p:txBody>
          <a:bodyPr/>
          <a:lstStyle/>
          <a:p>
            <a:r>
              <a:rPr lang="en-FR" dirty="0"/>
              <a:t>Plantary atmospheres – Thermodynamics</a:t>
            </a:r>
          </a:p>
          <a:p>
            <a:pPr lvl="1"/>
            <a:r>
              <a:rPr lang="en-FR" dirty="0"/>
              <a:t>Equilibrium/Disequilibrium/Photo Chemistry  </a:t>
            </a:r>
          </a:p>
          <a:p>
            <a:r>
              <a:rPr lang="en-FR" dirty="0"/>
              <a:t>Atmosphere dynamics</a:t>
            </a:r>
          </a:p>
          <a:p>
            <a:pPr lvl="1"/>
            <a:r>
              <a:rPr lang="en-FR" dirty="0"/>
              <a:t>Circulation cells, adiabatic and non adiabatic gradients</a:t>
            </a:r>
          </a:p>
          <a:p>
            <a:r>
              <a:rPr lang="en-FR" dirty="0"/>
              <a:t>Links between solar system and exoplanets</a:t>
            </a:r>
          </a:p>
          <a:p>
            <a:pPr lvl="1"/>
            <a:r>
              <a:rPr lang="en-FR" dirty="0"/>
              <a:t>Escape models, Cloud microphysics, Radiatif transfer</a:t>
            </a:r>
          </a:p>
          <a:p>
            <a:r>
              <a:rPr lang="en-FR" dirty="0"/>
              <a:t>Imaging – Hubble</a:t>
            </a:r>
          </a:p>
          <a:p>
            <a:r>
              <a:rPr lang="en-FR" dirty="0"/>
              <a:t>Intro to Baysean statistics</a:t>
            </a:r>
          </a:p>
          <a:p>
            <a:r>
              <a:rPr lang="en-FR" dirty="0"/>
              <a:t>Turorials</a:t>
            </a:r>
          </a:p>
          <a:p>
            <a:pPr lvl="1"/>
            <a:r>
              <a:rPr lang="en-FR" dirty="0"/>
              <a:t>GCM, chemistry models, retrieval (Taurex)</a:t>
            </a:r>
          </a:p>
          <a:p>
            <a:r>
              <a:rPr lang="en-FR" dirty="0"/>
              <a:t>Practice sessions</a:t>
            </a:r>
          </a:p>
          <a:p>
            <a:pPr lvl="1"/>
            <a:r>
              <a:rPr lang="en-FR" dirty="0"/>
              <a:t>Building transmission spectrums</a:t>
            </a:r>
          </a:p>
          <a:p>
            <a:pPr lvl="1"/>
            <a:r>
              <a:rPr lang="en-FR" dirty="0"/>
              <a:t>Retrieving planet with spectrums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D4DAE8-AA3F-1C41-8E57-C7DECE61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Ariel School summary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55573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0"/>
          <p:cNvSpPr txBox="1">
            <a:spLocks noGrp="1"/>
          </p:cNvSpPr>
          <p:nvPr>
            <p:ph type="title"/>
          </p:nvPr>
        </p:nvSpPr>
        <p:spPr>
          <a:xfrm>
            <a:off x="2549400" y="2309875"/>
            <a:ext cx="4045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Further work, conclusion, discussion</a:t>
            </a:r>
            <a:endParaRPr dirty="0"/>
          </a:p>
        </p:txBody>
      </p:sp>
      <p:sp>
        <p:nvSpPr>
          <p:cNvPr id="1482" name="Google Shape;1482;p40"/>
          <p:cNvSpPr txBox="1">
            <a:spLocks noGrp="1"/>
          </p:cNvSpPr>
          <p:nvPr>
            <p:ph type="title" idx="2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A1F67-0E65-C248-B670-03F55D5F2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340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D4DAE8-AA3F-1C41-8E57-C7DECE61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work, conclusion, discussion</a:t>
            </a:r>
            <a:endParaRPr lang="en-FR" dirty="0"/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D6244ACF-E218-6E4B-9444-82CAAA89A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875650"/>
            <a:ext cx="8174618" cy="2727900"/>
          </a:xfrm>
        </p:spPr>
        <p:txBody>
          <a:bodyPr/>
          <a:lstStyle/>
          <a:p>
            <a:r>
              <a:rPr lang="en-FR" dirty="0"/>
              <a:t>Continue learning EOS and interior physics (~1 week)</a:t>
            </a:r>
            <a:r>
              <a:rPr lang="fr-FR" dirty="0"/>
              <a:t> </a:t>
            </a:r>
          </a:p>
          <a:p>
            <a:r>
              <a:rPr lang="en-FR" dirty="0"/>
              <a:t>Have global understanding of Exorem codes (~2 weeks)</a:t>
            </a:r>
            <a:endParaRPr lang="en-FR" dirty="0">
              <a:solidFill>
                <a:srgbClr val="FFFF00"/>
              </a:solidFill>
            </a:endParaRPr>
          </a:p>
          <a:p>
            <a:r>
              <a:rPr lang="en-FR" dirty="0"/>
              <a:t>Have global understanding of Exoris </a:t>
            </a:r>
            <a:r>
              <a:rPr lang="en-FR"/>
              <a:t>codes (~</a:t>
            </a:r>
            <a:r>
              <a:rPr lang="fr-FR" dirty="0"/>
              <a:t>2</a:t>
            </a:r>
            <a:r>
              <a:rPr lang="en-FR"/>
              <a:t> weeks)</a:t>
            </a:r>
            <a:r>
              <a:rPr lang="fr-FR" dirty="0"/>
              <a:t> - (Friday meeting </a:t>
            </a:r>
            <a:r>
              <a:rPr lang="fr-FR" dirty="0" err="1"/>
              <a:t>with</a:t>
            </a:r>
            <a:r>
              <a:rPr lang="fr-FR" dirty="0"/>
              <a:t> S. </a:t>
            </a:r>
            <a:r>
              <a:rPr lang="fr-FR" dirty="0" err="1"/>
              <a:t>Mazevet</a:t>
            </a:r>
            <a:r>
              <a:rPr lang="fr-FR" dirty="0"/>
              <a:t>) </a:t>
            </a:r>
          </a:p>
          <a:p>
            <a:r>
              <a:rPr lang="en-FR" dirty="0"/>
              <a:t>Start to use Exorem + Exoris together (2 months)</a:t>
            </a:r>
            <a:endParaRPr lang="fr-FR" dirty="0"/>
          </a:p>
          <a:p>
            <a:r>
              <a:rPr lang="en-FR" dirty="0"/>
              <a:t>Start to explore coding P.Tremblin’s fingering convection (ATMOS) (~1 month &gt;)</a:t>
            </a:r>
            <a:endParaRPr lang="en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79344"/>
      </p:ext>
    </p:extLst>
  </p:cSld>
  <p:clrMapOvr>
    <a:masterClrMapping/>
  </p:clrMapOvr>
</p:sld>
</file>

<file path=ppt/theme/theme1.xml><?xml version="1.0" encoding="utf-8"?>
<a:theme xmlns:a="http://schemas.openxmlformats.org/drawingml/2006/main" name=" Outer Space by Slidesgo">
  <a:themeElements>
    <a:clrScheme name="Simple Light">
      <a:dk1>
        <a:srgbClr val="FFFFFF"/>
      </a:dk1>
      <a:lt1>
        <a:srgbClr val="CB5568"/>
      </a:lt1>
      <a:dk2>
        <a:srgbClr val="EE9480"/>
      </a:dk2>
      <a:lt2>
        <a:srgbClr val="FF1329"/>
      </a:lt2>
      <a:accent1>
        <a:srgbClr val="00C0C0"/>
      </a:accent1>
      <a:accent2>
        <a:srgbClr val="31B4ED"/>
      </a:accent2>
      <a:accent3>
        <a:srgbClr val="5D4682"/>
      </a:accent3>
      <a:accent4>
        <a:srgbClr val="7B5FA7"/>
      </a:accent4>
      <a:accent5>
        <a:srgbClr val="AC476D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268</Words>
  <Application>Microsoft Macintosh PowerPoint</Application>
  <PresentationFormat>Affichage à l'écran (16:9)</PresentationFormat>
  <Paragraphs>42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Karla</vt:lpstr>
      <vt:lpstr>Cuprum</vt:lpstr>
      <vt:lpstr>Arial</vt:lpstr>
      <vt:lpstr> Outer Space by Slidesgo</vt:lpstr>
      <vt:lpstr>Thèse – S09</vt:lpstr>
      <vt:lpstr>TABLE OF CONTENTS</vt:lpstr>
      <vt:lpstr>Summary of objectives</vt:lpstr>
      <vt:lpstr>Summary of objectives</vt:lpstr>
      <vt:lpstr>Ariel School summary</vt:lpstr>
      <vt:lpstr>Ariel School summary</vt:lpstr>
      <vt:lpstr>Further work, conclusion, discussion</vt:lpstr>
      <vt:lpstr>Further work, conclusion,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Thèse – S05</dc:title>
  <cp:lastModifiedBy>Christian Wilkinson</cp:lastModifiedBy>
  <cp:revision>2</cp:revision>
  <dcterms:modified xsi:type="dcterms:W3CDTF">2021-10-26T13:58:41Z</dcterms:modified>
</cp:coreProperties>
</file>