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0" r:id="rId3"/>
    <p:sldId id="261" r:id="rId4"/>
    <p:sldId id="312" r:id="rId5"/>
    <p:sldId id="307" r:id="rId6"/>
    <p:sldId id="316" r:id="rId7"/>
    <p:sldId id="317" r:id="rId8"/>
    <p:sldId id="315" r:id="rId9"/>
    <p:sldId id="306" r:id="rId10"/>
    <p:sldId id="313" r:id="rId11"/>
    <p:sldId id="314" r:id="rId12"/>
  </p:sldIdLst>
  <p:sldSz cx="9144000" cy="5143500" type="screen16x9"/>
  <p:notesSz cx="6858000" cy="9144000"/>
  <p:embeddedFontLst>
    <p:embeddedFont>
      <p:font typeface="Cuprum" pitchFamily="2" charset="0"/>
      <p:regular r:id="rId14"/>
      <p:bold r:id="rId15"/>
      <p:italic r:id="rId16"/>
      <p:boldItalic r:id="rId17"/>
    </p:embeddedFont>
    <p:embeddedFont>
      <p:font typeface="Karla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13"/>
    <a:srgbClr val="CB55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5F58A-4D95-B34F-B2EA-C982DA36E27F}" v="263" dt="2021-12-02T08:25:32.387"/>
  </p1510:revLst>
</p1510:revInfo>
</file>

<file path=ppt/tableStyles.xml><?xml version="1.0" encoding="utf-8"?>
<a:tblStyleLst xmlns:a="http://schemas.openxmlformats.org/drawingml/2006/main" def="{9F592BAE-D756-4E30-A115-84B320ADFFCA}">
  <a:tblStyle styleId="{9F592BAE-D756-4E30-A115-84B320ADF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94720"/>
  </p:normalViewPr>
  <p:slideViewPr>
    <p:cSldViewPr snapToGrid="0" snapToObjects="1">
      <p:cViewPr>
        <p:scale>
          <a:sx n="129" d="100"/>
          <a:sy n="129" d="100"/>
        </p:scale>
        <p:origin x="-3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ilkinson" userId="97f639964df8949d" providerId="LiveId" clId="{99B5F58A-4D95-B34F-B2EA-C982DA36E27F}"/>
    <pc:docChg chg="undo custSel addSld delSld modSld sldOrd">
      <pc:chgData name="Christian Wilkinson" userId="97f639964df8949d" providerId="LiveId" clId="{99B5F58A-4D95-B34F-B2EA-C982DA36E27F}" dt="2021-12-02T08:25:32.387" v="1678" actId="20577"/>
      <pc:docMkLst>
        <pc:docMk/>
      </pc:docMkLst>
      <pc:sldChg chg="modSp mod">
        <pc:chgData name="Christian Wilkinson" userId="97f639964df8949d" providerId="LiveId" clId="{99B5F58A-4D95-B34F-B2EA-C982DA36E27F}" dt="2021-11-30T22:33:09.289" v="954" actId="20577"/>
        <pc:sldMkLst>
          <pc:docMk/>
          <pc:sldMk cId="0" sldId="256"/>
        </pc:sldMkLst>
        <pc:spChg chg="mod">
          <ac:chgData name="Christian Wilkinson" userId="97f639964df8949d" providerId="LiveId" clId="{99B5F58A-4D95-B34F-B2EA-C982DA36E27F}" dt="2021-11-30T22:33:09.289" v="954" actId="20577"/>
          <ac:spMkLst>
            <pc:docMk/>
            <pc:sldMk cId="0" sldId="256"/>
            <ac:spMk id="1440" creationId="{00000000-0000-0000-0000-000000000000}"/>
          </ac:spMkLst>
        </pc:spChg>
      </pc:sldChg>
      <pc:sldChg chg="modSp mod">
        <pc:chgData name="Christian Wilkinson" userId="97f639964df8949d" providerId="LiveId" clId="{99B5F58A-4D95-B34F-B2EA-C982DA36E27F}" dt="2021-11-03T08:08:27.474" v="926" actId="20577"/>
        <pc:sldMkLst>
          <pc:docMk/>
          <pc:sldMk cId="0" sldId="260"/>
        </pc:sldMkLst>
        <pc:spChg chg="mod">
          <ac:chgData name="Christian Wilkinson" userId="97f639964df8949d" providerId="LiveId" clId="{99B5F58A-4D95-B34F-B2EA-C982DA36E27F}" dt="2021-11-03T08:08:27.474" v="926" actId="20577"/>
          <ac:spMkLst>
            <pc:docMk/>
            <pc:sldMk cId="0" sldId="260"/>
            <ac:spMk id="23" creationId="{DBA19908-8568-1F46-AF41-9A8858DE67E4}"/>
          </ac:spMkLst>
        </pc:spChg>
      </pc:sldChg>
      <pc:sldChg chg="add del">
        <pc:chgData name="Christian Wilkinson" userId="97f639964df8949d" providerId="LiveId" clId="{99B5F58A-4D95-B34F-B2EA-C982DA36E27F}" dt="2021-11-30T22:37:12.135" v="1255" actId="2696"/>
        <pc:sldMkLst>
          <pc:docMk/>
          <pc:sldMk cId="0" sldId="261"/>
        </pc:sldMkLst>
      </pc:sldChg>
      <pc:sldChg chg="addSp delSp modSp mod">
        <pc:chgData name="Christian Wilkinson" userId="97f639964df8949d" providerId="LiveId" clId="{99B5F58A-4D95-B34F-B2EA-C982DA36E27F}" dt="2021-11-30T22:44:38.145" v="1359" actId="1076"/>
        <pc:sldMkLst>
          <pc:docMk/>
          <pc:sldMk cId="3555735881" sldId="306"/>
        </pc:sldMkLst>
        <pc:spChg chg="mod">
          <ac:chgData name="Christian Wilkinson" userId="97f639964df8949d" providerId="LiveId" clId="{99B5F58A-4D95-B34F-B2EA-C982DA36E27F}" dt="2021-11-30T22:44:38.145" v="1359" actId="1076"/>
          <ac:spMkLst>
            <pc:docMk/>
            <pc:sldMk cId="3555735881" sldId="306"/>
            <ac:spMk id="15" creationId="{CC03CA95-7D97-4D45-B967-318D103E33C8}"/>
          </ac:spMkLst>
        </pc:spChg>
        <pc:picChg chg="add mod">
          <ac:chgData name="Christian Wilkinson" userId="97f639964df8949d" providerId="LiveId" clId="{99B5F58A-4D95-B34F-B2EA-C982DA36E27F}" dt="2021-11-30T22:44:34.557" v="1358" actId="14100"/>
          <ac:picMkLst>
            <pc:docMk/>
            <pc:sldMk cId="3555735881" sldId="306"/>
            <ac:picMk id="3" creationId="{04D05900-500D-3640-8A91-561043BC4F05}"/>
          </ac:picMkLst>
        </pc:picChg>
        <pc:picChg chg="del mod">
          <ac:chgData name="Christian Wilkinson" userId="97f639964df8949d" providerId="LiveId" clId="{99B5F58A-4D95-B34F-B2EA-C982DA36E27F}" dt="2021-11-30T22:37:59.166" v="1339" actId="478"/>
          <ac:picMkLst>
            <pc:docMk/>
            <pc:sldMk cId="3555735881" sldId="306"/>
            <ac:picMk id="9" creationId="{7B6C8C0D-033F-574E-9FF3-31EF689AAA80}"/>
          </ac:picMkLst>
        </pc:picChg>
      </pc:sldChg>
      <pc:sldChg chg="modSp add del mod">
        <pc:chgData name="Christian Wilkinson" userId="97f639964df8949d" providerId="LiveId" clId="{99B5F58A-4D95-B34F-B2EA-C982DA36E27F}" dt="2021-11-30T22:37:32.474" v="1313" actId="20577"/>
        <pc:sldMkLst>
          <pc:docMk/>
          <pc:sldMk cId="2808395631" sldId="312"/>
        </pc:sldMkLst>
        <pc:spChg chg="mod">
          <ac:chgData name="Christian Wilkinson" userId="97f639964df8949d" providerId="LiveId" clId="{99B5F58A-4D95-B34F-B2EA-C982DA36E27F}" dt="2021-11-30T22:37:32.474" v="1313" actId="20577"/>
          <ac:spMkLst>
            <pc:docMk/>
            <pc:sldMk cId="2808395631" sldId="312"/>
            <ac:spMk id="6" creationId="{0D01F2E6-9642-8646-ADFD-0276A62153AC}"/>
          </ac:spMkLst>
        </pc:spChg>
      </pc:sldChg>
      <pc:sldChg chg="delSp modSp mod">
        <pc:chgData name="Christian Wilkinson" userId="97f639964df8949d" providerId="LiveId" clId="{99B5F58A-4D95-B34F-B2EA-C982DA36E27F}" dt="2021-11-03T08:08:21.602" v="925" actId="20577"/>
        <pc:sldMkLst>
          <pc:docMk/>
          <pc:sldMk cId="2143400909" sldId="313"/>
        </pc:sldMkLst>
        <pc:spChg chg="del">
          <ac:chgData name="Christian Wilkinson" userId="97f639964df8949d" providerId="LiveId" clId="{99B5F58A-4D95-B34F-B2EA-C982DA36E27F}" dt="2021-11-02T15:43:39.814" v="792" actId="478"/>
          <ac:spMkLst>
            <pc:docMk/>
            <pc:sldMk cId="2143400909" sldId="313"/>
            <ac:spMk id="3" creationId="{B76A1F67-0E65-C248-B670-03F55D5F2857}"/>
          </ac:spMkLst>
        </pc:spChg>
        <pc:spChg chg="mod">
          <ac:chgData name="Christian Wilkinson" userId="97f639964df8949d" providerId="LiveId" clId="{99B5F58A-4D95-B34F-B2EA-C982DA36E27F}" dt="2021-11-03T08:08:21.602" v="925" actId="20577"/>
          <ac:spMkLst>
            <pc:docMk/>
            <pc:sldMk cId="2143400909" sldId="313"/>
            <ac:spMk id="1481" creationId="{00000000-0000-0000-0000-000000000000}"/>
          </ac:spMkLst>
        </pc:spChg>
      </pc:sldChg>
      <pc:sldChg chg="modSp mod">
        <pc:chgData name="Christian Wilkinson" userId="97f639964df8949d" providerId="LiveId" clId="{99B5F58A-4D95-B34F-B2EA-C982DA36E27F}" dt="2021-12-02T07:55:01.905" v="1663" actId="20577"/>
        <pc:sldMkLst>
          <pc:docMk/>
          <pc:sldMk cId="3546279344" sldId="314"/>
        </pc:sldMkLst>
        <pc:spChg chg="mod">
          <ac:chgData name="Christian Wilkinson" userId="97f639964df8949d" providerId="LiveId" clId="{99B5F58A-4D95-B34F-B2EA-C982DA36E27F}" dt="2021-12-02T07:55:01.905" v="1663" actId="20577"/>
          <ac:spMkLst>
            <pc:docMk/>
            <pc:sldMk cId="3546279344" sldId="314"/>
            <ac:spMk id="7" creationId="{D6244ACF-E218-6E4B-9444-82CAAA89ACF5}"/>
          </ac:spMkLst>
        </pc:spChg>
      </pc:sldChg>
      <pc:sldChg chg="addSp delSp modSp mod ord modAnim">
        <pc:chgData name="Christian Wilkinson" userId="97f639964df8949d" providerId="LiveId" clId="{99B5F58A-4D95-B34F-B2EA-C982DA36E27F}" dt="2021-12-02T08:25:32.387" v="1678" actId="20577"/>
        <pc:sldMkLst>
          <pc:docMk/>
          <pc:sldMk cId="889348013" sldId="315"/>
        </pc:sldMkLst>
        <pc:spChg chg="mod">
          <ac:chgData name="Christian Wilkinson" userId="97f639964df8949d" providerId="LiveId" clId="{99B5F58A-4D95-B34F-B2EA-C982DA36E27F}" dt="2021-12-02T08:25:32.387" v="1678" actId="20577"/>
          <ac:spMkLst>
            <pc:docMk/>
            <pc:sldMk cId="889348013" sldId="315"/>
            <ac:spMk id="4" creationId="{171790B3-A639-D740-A817-C220CCFA1441}"/>
          </ac:spMkLst>
        </pc:spChg>
        <pc:spChg chg="add del">
          <ac:chgData name="Christian Wilkinson" userId="97f639964df8949d" providerId="LiveId" clId="{99B5F58A-4D95-B34F-B2EA-C982DA36E27F}" dt="2021-11-30T22:45:18.793" v="1366" actId="478"/>
          <ac:spMkLst>
            <pc:docMk/>
            <pc:sldMk cId="889348013" sldId="315"/>
            <ac:spMk id="6" creationId="{8BC69D1A-1E4B-904D-9DBE-DBF7087596F4}"/>
          </ac:spMkLst>
        </pc:spChg>
        <pc:spChg chg="add mod">
          <ac:chgData name="Christian Wilkinson" userId="97f639964df8949d" providerId="LiveId" clId="{99B5F58A-4D95-B34F-B2EA-C982DA36E27F}" dt="2021-11-30T22:47:09.007" v="1383" actId="207"/>
          <ac:spMkLst>
            <pc:docMk/>
            <pc:sldMk cId="889348013" sldId="315"/>
            <ac:spMk id="7" creationId="{7F2B9869-5518-6146-9CD9-53D3607EEE27}"/>
          </ac:spMkLst>
        </pc:spChg>
        <pc:spChg chg="del">
          <ac:chgData name="Christian Wilkinson" userId="97f639964df8949d" providerId="LiveId" clId="{99B5F58A-4D95-B34F-B2EA-C982DA36E27F}" dt="2021-11-30T22:44:02.775" v="1344" actId="478"/>
          <ac:spMkLst>
            <pc:docMk/>
            <pc:sldMk cId="889348013" sldId="315"/>
            <ac:spMk id="9" creationId="{6AFE5C99-F4D7-2746-B0F6-76C174EA9FB7}"/>
          </ac:spMkLst>
        </pc:spChg>
        <pc:spChg chg="add mod">
          <ac:chgData name="Christian Wilkinson" userId="97f639964df8949d" providerId="LiveId" clId="{99B5F58A-4D95-B34F-B2EA-C982DA36E27F}" dt="2021-11-30T22:47:30.857" v="1435" actId="20577"/>
          <ac:spMkLst>
            <pc:docMk/>
            <pc:sldMk cId="889348013" sldId="315"/>
            <ac:spMk id="10" creationId="{1077B56B-515C-B148-87FF-6DE90F0AA966}"/>
          </ac:spMkLst>
        </pc:spChg>
        <pc:picChg chg="add mod">
          <ac:chgData name="Christian Wilkinson" userId="97f639964df8949d" providerId="LiveId" clId="{99B5F58A-4D95-B34F-B2EA-C982DA36E27F}" dt="2021-11-30T22:44:44.889" v="1362" actId="1038"/>
          <ac:picMkLst>
            <pc:docMk/>
            <pc:sldMk cId="889348013" sldId="315"/>
            <ac:picMk id="3" creationId="{B7CB7BA7-D58D-164C-9EE7-35ABC0AA4A86}"/>
          </ac:picMkLst>
        </pc:picChg>
        <pc:picChg chg="del">
          <ac:chgData name="Christian Wilkinson" userId="97f639964df8949d" providerId="LiveId" clId="{99B5F58A-4D95-B34F-B2EA-C982DA36E27F}" dt="2021-11-30T22:44:00.506" v="1343" actId="478"/>
          <ac:picMkLst>
            <pc:docMk/>
            <pc:sldMk cId="889348013" sldId="315"/>
            <ac:picMk id="8" creationId="{2B55C490-6782-9542-A343-2BC51E7822BC}"/>
          </ac:picMkLst>
        </pc:picChg>
        <pc:inkChg chg="add del">
          <ac:chgData name="Christian Wilkinson" userId="97f639964df8949d" providerId="LiveId" clId="{99B5F58A-4D95-B34F-B2EA-C982DA36E27F}" dt="2021-11-30T22:45:10.014" v="1364" actId="9405"/>
          <ac:inkMkLst>
            <pc:docMk/>
            <pc:sldMk cId="889348013" sldId="315"/>
            <ac:inkMk id="5" creationId="{45E742C1-E878-D04C-9D53-1D3DCA919F17}"/>
          </ac:inkMkLst>
        </pc:inkChg>
      </pc:sldChg>
      <pc:sldChg chg="modSp mod">
        <pc:chgData name="Christian Wilkinson" userId="97f639964df8949d" providerId="LiveId" clId="{99B5F58A-4D95-B34F-B2EA-C982DA36E27F}" dt="2021-11-30T22:37:02.616" v="1252"/>
        <pc:sldMkLst>
          <pc:docMk/>
          <pc:sldMk cId="430589920" sldId="316"/>
        </pc:sldMkLst>
        <pc:spChg chg="mod">
          <ac:chgData name="Christian Wilkinson" userId="97f639964df8949d" providerId="LiveId" clId="{99B5F58A-4D95-B34F-B2EA-C982DA36E27F}" dt="2021-11-30T22:37:02.616" v="1252"/>
          <ac:spMkLst>
            <pc:docMk/>
            <pc:sldMk cId="430589920" sldId="316"/>
            <ac:spMk id="6" creationId="{0D01F2E6-9642-8646-ADFD-0276A62153AC}"/>
          </ac:spMkLst>
        </pc:spChg>
      </pc:sldChg>
      <pc:sldChg chg="del ord">
        <pc:chgData name="Christian Wilkinson" userId="97f639964df8949d" providerId="LiveId" clId="{99B5F58A-4D95-B34F-B2EA-C982DA36E27F}" dt="2021-11-30T22:34:59.988" v="955" actId="2696"/>
        <pc:sldMkLst>
          <pc:docMk/>
          <pc:sldMk cId="1309143650" sldId="317"/>
        </pc:sldMkLst>
      </pc:sldChg>
      <pc:sldChg chg="addSp delSp modSp new mod ord">
        <pc:chgData name="Christian Wilkinson" userId="97f639964df8949d" providerId="LiveId" clId="{99B5F58A-4D95-B34F-B2EA-C982DA36E27F}" dt="2021-12-02T08:03:12.095" v="1676" actId="20578"/>
        <pc:sldMkLst>
          <pc:docMk/>
          <pc:sldMk cId="1947923945" sldId="317"/>
        </pc:sldMkLst>
        <pc:spChg chg="del">
          <ac:chgData name="Christian Wilkinson" userId="97f639964df8949d" providerId="LiveId" clId="{99B5F58A-4D95-B34F-B2EA-C982DA36E27F}" dt="2021-12-02T08:02:59.468" v="1674" actId="478"/>
          <ac:spMkLst>
            <pc:docMk/>
            <pc:sldMk cId="1947923945" sldId="317"/>
            <ac:spMk id="2" creationId="{E749703B-C0FE-7845-A620-092ECFED0BD4}"/>
          </ac:spMkLst>
        </pc:spChg>
        <pc:spChg chg="del mod">
          <ac:chgData name="Christian Wilkinson" userId="97f639964df8949d" providerId="LiveId" clId="{99B5F58A-4D95-B34F-B2EA-C982DA36E27F}" dt="2021-12-02T08:02:56.972" v="1673" actId="478"/>
          <ac:spMkLst>
            <pc:docMk/>
            <pc:sldMk cId="1947923945" sldId="317"/>
            <ac:spMk id="3" creationId="{1E5BDB54-C759-F140-A3CC-02F0E4581DB9}"/>
          </ac:spMkLst>
        </pc:spChg>
        <pc:spChg chg="add del mod">
          <ac:chgData name="Christian Wilkinson" userId="97f639964df8949d" providerId="LiveId" clId="{99B5F58A-4D95-B34F-B2EA-C982DA36E27F}" dt="2021-12-02T08:03:02.257" v="1675" actId="478"/>
          <ac:spMkLst>
            <pc:docMk/>
            <pc:sldMk cId="1947923945" sldId="317"/>
            <ac:spMk id="7" creationId="{49DBC3AB-26C0-6743-A720-9CAB1E0C5EC7}"/>
          </ac:spMkLst>
        </pc:spChg>
        <pc:picChg chg="add mod">
          <ac:chgData name="Christian Wilkinson" userId="97f639964df8949d" providerId="LiveId" clId="{99B5F58A-4D95-B34F-B2EA-C982DA36E27F}" dt="2021-12-02T08:02:47.923" v="1665"/>
          <ac:picMkLst>
            <pc:docMk/>
            <pc:sldMk cId="1947923945" sldId="317"/>
            <ac:picMk id="5" creationId="{27E66A57-14C8-C441-A206-3A8ECB1B54F8}"/>
          </ac:picMkLst>
        </pc:picChg>
      </pc:sldChg>
      <pc:sldChg chg="new del">
        <pc:chgData name="Christian Wilkinson" userId="97f639964df8949d" providerId="LiveId" clId="{99B5F58A-4D95-B34F-B2EA-C982DA36E27F}" dt="2021-12-02T07:53:41.045" v="1443" actId="2696"/>
        <pc:sldMkLst>
          <pc:docMk/>
          <pc:sldMk cId="3640763426" sldId="317"/>
        </pc:sldMkLst>
      </pc:sldChg>
      <pc:sldChg chg="modSp new del mod">
        <pc:chgData name="Christian Wilkinson" userId="97f639964df8949d" providerId="LiveId" clId="{99B5F58A-4D95-B34F-B2EA-C982DA36E27F}" dt="2021-11-30T22:48:52.523" v="1440" actId="2696"/>
        <pc:sldMkLst>
          <pc:docMk/>
          <pc:sldMk cId="2145472963" sldId="318"/>
        </pc:sldMkLst>
        <pc:spChg chg="mod">
          <ac:chgData name="Christian Wilkinson" userId="97f639964df8949d" providerId="LiveId" clId="{99B5F58A-4D95-B34F-B2EA-C982DA36E27F}" dt="2021-11-03T08:19:37.219" v="932" actId="20577"/>
          <ac:spMkLst>
            <pc:docMk/>
            <pc:sldMk cId="2145472963" sldId="318"/>
            <ac:spMk id="2" creationId="{DF710896-FB40-4A40-8FB3-D60738D5597D}"/>
          </ac:spMkLst>
        </pc:spChg>
        <pc:spChg chg="mod">
          <ac:chgData name="Christian Wilkinson" userId="97f639964df8949d" providerId="LiveId" clId="{99B5F58A-4D95-B34F-B2EA-C982DA36E27F}" dt="2021-11-02T15:27:28.702" v="105" actId="20577"/>
          <ac:spMkLst>
            <pc:docMk/>
            <pc:sldMk cId="2145472963" sldId="318"/>
            <ac:spMk id="3" creationId="{C76948D6-E606-4A44-8EB3-4CBA71BC36B7}"/>
          </ac:spMkLst>
        </pc:spChg>
      </pc:sldChg>
      <pc:sldChg chg="addSp delSp modSp new del mod">
        <pc:chgData name="Christian Wilkinson" userId="97f639964df8949d" providerId="LiveId" clId="{99B5F58A-4D95-B34F-B2EA-C982DA36E27F}" dt="2021-11-30T22:48:53.809" v="1441" actId="2696"/>
        <pc:sldMkLst>
          <pc:docMk/>
          <pc:sldMk cId="4266037557" sldId="319"/>
        </pc:sldMkLst>
        <pc:spChg chg="del">
          <ac:chgData name="Christian Wilkinson" userId="97f639964df8949d" providerId="LiveId" clId="{99B5F58A-4D95-B34F-B2EA-C982DA36E27F}" dt="2021-11-02T15:43:35.661" v="791" actId="478"/>
          <ac:spMkLst>
            <pc:docMk/>
            <pc:sldMk cId="4266037557" sldId="319"/>
            <ac:spMk id="2" creationId="{33D796D9-3AA5-AA46-9BC5-E87F896FABC4}"/>
          </ac:spMkLst>
        </pc:spChg>
        <pc:spChg chg="mod">
          <ac:chgData name="Christian Wilkinson" userId="97f639964df8949d" providerId="LiveId" clId="{99B5F58A-4D95-B34F-B2EA-C982DA36E27F}" dt="2021-11-02T15:43:33.270" v="790" actId="20577"/>
          <ac:spMkLst>
            <pc:docMk/>
            <pc:sldMk cId="4266037557" sldId="319"/>
            <ac:spMk id="3" creationId="{CB404ECB-FC84-F548-B017-78A0EA50C150}"/>
          </ac:spMkLst>
        </pc:spChg>
        <pc:picChg chg="add mod">
          <ac:chgData name="Christian Wilkinson" userId="97f639964df8949d" providerId="LiveId" clId="{99B5F58A-4D95-B34F-B2EA-C982DA36E27F}" dt="2021-11-12T09:25:43.996" v="949" actId="1076"/>
          <ac:picMkLst>
            <pc:docMk/>
            <pc:sldMk cId="4266037557" sldId="319"/>
            <ac:picMk id="4" creationId="{FE9E6DFD-CCDC-334C-93A7-EAB29262E982}"/>
          </ac:picMkLst>
        </pc:picChg>
        <pc:picChg chg="add mod">
          <ac:chgData name="Christian Wilkinson" userId="97f639964df8949d" providerId="LiveId" clId="{99B5F58A-4D95-B34F-B2EA-C982DA36E27F}" dt="2021-11-03T07:58:56.314" v="915" actId="1076"/>
          <ac:picMkLst>
            <pc:docMk/>
            <pc:sldMk cId="4266037557" sldId="319"/>
            <ac:picMk id="5" creationId="{18920A9F-859F-AC4C-9204-EAB55EF1E0DA}"/>
          </ac:picMkLst>
        </pc:picChg>
        <pc:picChg chg="add mod">
          <ac:chgData name="Christian Wilkinson" userId="97f639964df8949d" providerId="LiveId" clId="{99B5F58A-4D95-B34F-B2EA-C982DA36E27F}" dt="2021-11-03T07:58:58.471" v="916" actId="1076"/>
          <ac:picMkLst>
            <pc:docMk/>
            <pc:sldMk cId="4266037557" sldId="319"/>
            <ac:picMk id="7" creationId="{4CCFCC08-DB2A-5942-A93B-6F3A45737A60}"/>
          </ac:picMkLst>
        </pc:picChg>
        <pc:picChg chg="add mod">
          <ac:chgData name="Christian Wilkinson" userId="97f639964df8949d" providerId="LiveId" clId="{99B5F58A-4D95-B34F-B2EA-C982DA36E27F}" dt="2021-11-12T09:25:40.835" v="948" actId="1076"/>
          <ac:picMkLst>
            <pc:docMk/>
            <pc:sldMk cId="4266037557" sldId="319"/>
            <ac:picMk id="8" creationId="{F40FC81B-0C42-A948-8A63-25489F3920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110e3ff9a_0_4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110e3ff9a_0_4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54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3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4197199" y="-87602"/>
            <a:ext cx="5898283" cy="600482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409607" y="-2627799"/>
            <a:ext cx="5253633" cy="58058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-252064" y="-78198"/>
            <a:ext cx="4824064" cy="597646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-9970999" flipH="1">
            <a:off x="5653541" y="-1105621"/>
            <a:ext cx="5170845" cy="571434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7233350" y="3280679"/>
            <a:ext cx="2042473" cy="2462065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498409" y="1604250"/>
            <a:ext cx="308283" cy="294609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7078935" y="1546583"/>
            <a:ext cx="153542" cy="14259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3670185" y="4602124"/>
            <a:ext cx="288648" cy="268060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6731571" y="900792"/>
            <a:ext cx="375775" cy="359090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116907" y="1177468"/>
            <a:ext cx="235229" cy="218451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2" hasCustomPrompt="1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998376" y="190487"/>
            <a:ext cx="699037" cy="699037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359618" y="-299817"/>
            <a:ext cx="1016157" cy="1012457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14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14"/>
          <p:cNvSpPr/>
          <p:nvPr/>
        </p:nvSpPr>
        <p:spPr>
          <a:xfrm>
            <a:off x="720825" y="1451400"/>
            <a:ext cx="7704000" cy="31521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4"/>
          <p:cNvSpPr txBox="1">
            <a:spLocks noGrp="1"/>
          </p:cNvSpPr>
          <p:nvPr>
            <p:ph type="subTitle" idx="1"/>
          </p:nvPr>
        </p:nvSpPr>
        <p:spPr>
          <a:xfrm>
            <a:off x="1867611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4" name="Google Shape;664;p14"/>
          <p:cNvSpPr txBox="1">
            <a:spLocks noGrp="1"/>
          </p:cNvSpPr>
          <p:nvPr>
            <p:ph type="title" idx="2"/>
          </p:nvPr>
        </p:nvSpPr>
        <p:spPr>
          <a:xfrm>
            <a:off x="1867611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4"/>
          <p:cNvSpPr txBox="1">
            <a:spLocks noGrp="1"/>
          </p:cNvSpPr>
          <p:nvPr>
            <p:ph type="subTitle" idx="3"/>
          </p:nvPr>
        </p:nvSpPr>
        <p:spPr>
          <a:xfrm>
            <a:off x="5544486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6" name="Google Shape;666;p14"/>
          <p:cNvSpPr txBox="1">
            <a:spLocks noGrp="1"/>
          </p:cNvSpPr>
          <p:nvPr>
            <p:ph type="title" idx="4"/>
          </p:nvPr>
        </p:nvSpPr>
        <p:spPr>
          <a:xfrm>
            <a:off x="5544486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4"/>
          <p:cNvSpPr txBox="1">
            <a:spLocks noGrp="1"/>
          </p:cNvSpPr>
          <p:nvPr>
            <p:ph type="subTitle" idx="5"/>
          </p:nvPr>
        </p:nvSpPr>
        <p:spPr>
          <a:xfrm>
            <a:off x="1867611" y="3543425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8" name="Google Shape;668;p14"/>
          <p:cNvSpPr txBox="1">
            <a:spLocks noGrp="1"/>
          </p:cNvSpPr>
          <p:nvPr>
            <p:ph type="title" idx="6"/>
          </p:nvPr>
        </p:nvSpPr>
        <p:spPr>
          <a:xfrm>
            <a:off x="1867462" y="3201425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4"/>
          <p:cNvSpPr txBox="1">
            <a:spLocks noGrp="1"/>
          </p:cNvSpPr>
          <p:nvPr>
            <p:ph type="subTitle" idx="7"/>
          </p:nvPr>
        </p:nvSpPr>
        <p:spPr>
          <a:xfrm>
            <a:off x="5544486" y="3543425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0" name="Google Shape;670;p14"/>
          <p:cNvSpPr txBox="1">
            <a:spLocks noGrp="1"/>
          </p:cNvSpPr>
          <p:nvPr>
            <p:ph type="title" idx="8"/>
          </p:nvPr>
        </p:nvSpPr>
        <p:spPr>
          <a:xfrm>
            <a:off x="5544486" y="3201425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4"/>
          <p:cNvSpPr txBox="1">
            <a:spLocks noGrp="1"/>
          </p:cNvSpPr>
          <p:nvPr>
            <p:ph type="title" idx="9" hasCustomPrompt="1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>
            <a:spLocks noGrp="1"/>
          </p:cNvSpPr>
          <p:nvPr>
            <p:ph type="title" idx="13" hasCustomPrompt="1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>
            <a:spLocks noGrp="1"/>
          </p:cNvSpPr>
          <p:nvPr>
            <p:ph type="title" idx="15" hasCustomPrompt="1"/>
          </p:nvPr>
        </p:nvSpPr>
        <p:spPr>
          <a:xfrm>
            <a:off x="4980788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244345" y="-118031"/>
            <a:ext cx="898724" cy="898750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054751" y="-2695254"/>
            <a:ext cx="6090356" cy="673050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715843" y="-317192"/>
            <a:ext cx="1016157" cy="1012457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1178351" y="1795813"/>
            <a:ext cx="6787298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Thèse</a:t>
            </a:r>
            <a:r>
              <a:rPr lang="en" dirty="0"/>
              <a:t> – S13</a:t>
            </a:r>
            <a:endParaRPr dirty="0"/>
          </a:p>
        </p:txBody>
      </p:sp>
      <p:sp>
        <p:nvSpPr>
          <p:cNvPr id="1441" name="Google Shape;1441;p35"/>
          <p:cNvSpPr txBox="1">
            <a:spLocks noGrp="1"/>
          </p:cNvSpPr>
          <p:nvPr>
            <p:ph type="subTitle" idx="1"/>
          </p:nvPr>
        </p:nvSpPr>
        <p:spPr>
          <a:xfrm>
            <a:off x="1755300" y="3269006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 Wilkinson</a:t>
            </a:r>
            <a:endParaRPr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1928EE-0F25-0740-83E3-D7485688F8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5602" y="4269399"/>
            <a:ext cx="1758398" cy="879199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395A7F4-F455-644F-B9D0-3CF452C23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19459"/>
            <a:ext cx="2090057" cy="2159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309875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Further work, conclusion, discussion</a:t>
            </a:r>
            <a:endParaRPr dirty="0"/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40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D4DAE8-AA3F-1C41-8E57-C7DECE61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work, conclusion, discussion</a:t>
            </a:r>
            <a:endParaRPr lang="en-FR" dirty="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6244ACF-E218-6E4B-9444-82CAAA89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875650"/>
            <a:ext cx="8174618" cy="2727900"/>
          </a:xfrm>
        </p:spPr>
        <p:txBody>
          <a:bodyPr/>
          <a:lstStyle/>
          <a:p>
            <a:r>
              <a:rPr lang="en-US" dirty="0"/>
              <a:t>Finishing temperature evolution of non irradiated planets</a:t>
            </a:r>
          </a:p>
          <a:p>
            <a:r>
              <a:rPr lang="en-US" dirty="0"/>
              <a:t>Exploring temperature evolution for different kinds of planets (chemical composition, irradiated)</a:t>
            </a:r>
          </a:p>
          <a:p>
            <a:pPr marL="12700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98000">
              <a:schemeClr val="lt2"/>
            </a:gs>
          </a:gsLst>
          <a:lin ang="2698631" scaled="0"/>
        </a:gradFill>
        <a:effectLst/>
      </p:bgPr>
    </p:bg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9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66" name="Google Shape;1466;p39"/>
          <p:cNvSpPr txBox="1">
            <a:spLocks noGrp="1"/>
          </p:cNvSpPr>
          <p:nvPr>
            <p:ph type="title" idx="2"/>
          </p:nvPr>
        </p:nvSpPr>
        <p:spPr>
          <a:xfrm>
            <a:off x="1867611" y="2012697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Summary</a:t>
            </a:r>
            <a:r>
              <a:rPr lang="fr-FR" dirty="0"/>
              <a:t> of objectives</a:t>
            </a:r>
            <a:endParaRPr dirty="0"/>
          </a:p>
        </p:txBody>
      </p:sp>
      <p:sp>
        <p:nvSpPr>
          <p:cNvPr id="1473" name="Google Shape;1473;p39"/>
          <p:cNvSpPr txBox="1">
            <a:spLocks noGrp="1"/>
          </p:cNvSpPr>
          <p:nvPr>
            <p:ph type="title" idx="9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9"/>
          <p:cNvSpPr txBox="1">
            <a:spLocks noGrp="1"/>
          </p:cNvSpPr>
          <p:nvPr>
            <p:ph type="title" idx="13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9"/>
          <p:cNvSpPr txBox="1">
            <a:spLocks noGrp="1"/>
          </p:cNvSpPr>
          <p:nvPr>
            <p:ph type="title" idx="14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" name="Google Shape;1466;p39">
            <a:extLst>
              <a:ext uri="{FF2B5EF4-FFF2-40B4-BE49-F238E27FC236}">
                <a16:creationId xmlns:a16="http://schemas.microsoft.com/office/drawing/2014/main" id="{DBA19908-8568-1F46-AF41-9A8858DE67E4}"/>
              </a:ext>
            </a:extLst>
          </p:cNvPr>
          <p:cNvSpPr txBox="1">
            <a:spLocks/>
          </p:cNvSpPr>
          <p:nvPr/>
        </p:nvSpPr>
        <p:spPr>
          <a:xfrm>
            <a:off x="1867611" y="3201425"/>
            <a:ext cx="22956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Further work, conclusion, discussion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7BCCA9-00D5-624E-B640-9B3895889084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544486" y="2207550"/>
            <a:ext cx="2295600" cy="342000"/>
          </a:xfrm>
        </p:spPr>
        <p:txBody>
          <a:bodyPr/>
          <a:lstStyle/>
          <a:p>
            <a:r>
              <a:rPr lang="en-GB" dirty="0"/>
              <a:t>Current work and progress</a:t>
            </a:r>
            <a:br>
              <a:rPr lang="en-GB" dirty="0"/>
            </a:br>
            <a:endParaRPr lang="en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64A27D-CD58-4744-AB50-5169AE986A43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45610F-A02E-BC4D-A8CB-EB28881656F4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objectives</a:t>
            </a:r>
            <a:endParaRPr dirty="0"/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44C3-F000-F64A-8625-A7F02F28D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2"/>
            </a:gs>
            <a:gs pos="96000">
              <a:schemeClr val="lt2"/>
            </a:gs>
          </a:gsLst>
          <a:lin ang="809933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>
            <a:extLst>
              <a:ext uri="{FF2B5EF4-FFF2-40B4-BE49-F238E27FC236}">
                <a16:creationId xmlns:a16="http://schemas.microsoft.com/office/drawing/2014/main" id="{0D01F2E6-9642-8646-ADFD-0276A621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875650"/>
            <a:ext cx="8174618" cy="2727900"/>
          </a:xfrm>
        </p:spPr>
        <p:txBody>
          <a:bodyPr/>
          <a:lstStyle/>
          <a:p>
            <a:r>
              <a:rPr lang="fr-FR" dirty="0" err="1"/>
              <a:t>Developing</a:t>
            </a:r>
            <a:r>
              <a:rPr lang="fr-FR" dirty="0"/>
              <a:t> </a:t>
            </a:r>
            <a:r>
              <a:rPr lang="fr-FR" dirty="0" err="1"/>
              <a:t>evolution</a:t>
            </a:r>
            <a:r>
              <a:rPr lang="fr-FR" dirty="0"/>
              <a:t> model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Exoris</a:t>
            </a:r>
            <a:r>
              <a:rPr lang="fr-FR" dirty="0"/>
              <a:t>/</a:t>
            </a:r>
            <a:r>
              <a:rPr lang="fr-FR" dirty="0" err="1"/>
              <a:t>Exorem</a:t>
            </a:r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C528694-C404-4E4D-82AF-400AF410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</p:spPr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of objectives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0839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309875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Current work and progress</a:t>
            </a:r>
            <a:endParaRPr dirty="0"/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47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>
            <a:extLst>
              <a:ext uri="{FF2B5EF4-FFF2-40B4-BE49-F238E27FC236}">
                <a16:creationId xmlns:a16="http://schemas.microsoft.com/office/drawing/2014/main" id="{0D01F2E6-9642-8646-ADFD-0276A621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875650"/>
            <a:ext cx="8174618" cy="2727900"/>
          </a:xfrm>
        </p:spPr>
        <p:txBody>
          <a:bodyPr/>
          <a:lstStyle/>
          <a:p>
            <a:r>
              <a:rPr lang="fr-FR" sz="1800" dirty="0" err="1"/>
              <a:t>Combining</a:t>
            </a:r>
            <a:r>
              <a:rPr lang="fr-FR" sz="1800" dirty="0"/>
              <a:t> EXO-REM/EXORIS </a:t>
            </a:r>
            <a:r>
              <a:rPr lang="fr-FR" sz="1800" dirty="0" err="1"/>
              <a:t>results</a:t>
            </a:r>
            <a:r>
              <a:rPr lang="fr-FR" sz="1800" dirty="0"/>
              <a:t> for </a:t>
            </a:r>
            <a:r>
              <a:rPr lang="fr-FR" sz="1800" dirty="0" err="1"/>
              <a:t>planate</a:t>
            </a:r>
            <a:r>
              <a:rPr lang="fr-FR" sz="1800" dirty="0"/>
              <a:t> </a:t>
            </a:r>
            <a:r>
              <a:rPr lang="fr-FR" sz="1800" dirty="0" err="1"/>
              <a:t>evolution</a:t>
            </a:r>
            <a:r>
              <a:rPr lang="fr-FR" sz="1800" dirty="0"/>
              <a:t> model</a:t>
            </a:r>
          </a:p>
          <a:p>
            <a:r>
              <a:rPr lang="fr-FR" sz="1800" dirty="0">
                <a:solidFill>
                  <a:schemeClr val="tx1"/>
                </a:solidFill>
              </a:rPr>
              <a:t>Building data </a:t>
            </a:r>
            <a:r>
              <a:rPr lang="fr-FR" sz="1800" dirty="0" err="1">
                <a:solidFill>
                  <a:schemeClr val="tx1"/>
                </a:solidFill>
              </a:rPr>
              <a:t>sheets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from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exoris</a:t>
            </a:r>
            <a:r>
              <a:rPr lang="fr-FR" sz="1800" dirty="0">
                <a:solidFill>
                  <a:schemeClr val="tx1"/>
                </a:solidFill>
              </a:rPr>
              <a:t> for </a:t>
            </a:r>
            <a:r>
              <a:rPr lang="fr-FR" sz="1800" dirty="0" err="1">
                <a:solidFill>
                  <a:schemeClr val="tx1"/>
                </a:solidFill>
              </a:rPr>
              <a:t>evolution</a:t>
            </a:r>
            <a:r>
              <a:rPr lang="fr-FR" sz="1800" dirty="0">
                <a:solidFill>
                  <a:schemeClr val="tx1"/>
                </a:solidFill>
              </a:rPr>
              <a:t> model (</a:t>
            </a:r>
            <a:r>
              <a:rPr lang="fr-FR" sz="1800" dirty="0" err="1">
                <a:solidFill>
                  <a:schemeClr val="tx1"/>
                </a:solidFill>
              </a:rPr>
              <a:t>testing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rocky</a:t>
            </a:r>
            <a:r>
              <a:rPr lang="fr-FR" sz="1800" dirty="0">
                <a:solidFill>
                  <a:schemeClr val="tx1"/>
                </a:solidFill>
              </a:rPr>
              <a:t> and </a:t>
            </a:r>
            <a:r>
              <a:rPr lang="fr-FR" sz="1800" dirty="0" err="1">
                <a:solidFill>
                  <a:schemeClr val="tx1"/>
                </a:solidFill>
              </a:rPr>
              <a:t>fereous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cores</a:t>
            </a:r>
            <a:r>
              <a:rPr lang="fr-FR" sz="1800" dirty="0">
                <a:solidFill>
                  <a:schemeClr val="tx1"/>
                </a:solidFill>
              </a:rPr>
              <a:t>)</a:t>
            </a:r>
            <a:endParaRPr lang="en-FR" sz="180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C528694-C404-4E4D-82AF-400AF410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</p:spPr>
        <p:txBody>
          <a:bodyPr/>
          <a:lstStyle/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and </a:t>
            </a:r>
            <a:r>
              <a:rPr lang="fr-FR" dirty="0" err="1"/>
              <a:t>progress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3058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E66A57-14C8-C441-A206-3A8ECB1B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30" y="0"/>
            <a:ext cx="49559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2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3">
            <a:extLst>
              <a:ext uri="{FF2B5EF4-FFF2-40B4-BE49-F238E27FC236}">
                <a16:creationId xmlns:a16="http://schemas.microsoft.com/office/drawing/2014/main" id="{171790B3-A639-D740-A817-C220CCFA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</p:spPr>
        <p:txBody>
          <a:bodyPr/>
          <a:lstStyle/>
          <a:p>
            <a:r>
              <a:rPr lang="en-GB" dirty="0" err="1"/>
              <a:t>Exorem</a:t>
            </a:r>
            <a:r>
              <a:rPr lang="en-GB" dirty="0"/>
              <a:t>/</a:t>
            </a:r>
            <a:r>
              <a:rPr lang="en-GB" dirty="0" err="1"/>
              <a:t>Exoris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CB7BA7-D58D-164C-9EE7-35ABC0AA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10" y="151593"/>
            <a:ext cx="4971724" cy="484031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7F2B9869-5518-6146-9CD9-53D3607EEE27}"/>
              </a:ext>
            </a:extLst>
          </p:cNvPr>
          <p:cNvSpPr/>
          <p:nvPr/>
        </p:nvSpPr>
        <p:spPr>
          <a:xfrm>
            <a:off x="1150070" y="3516197"/>
            <a:ext cx="999242" cy="1159497"/>
          </a:xfrm>
          <a:prstGeom prst="ellipse">
            <a:avLst/>
          </a:prstGeom>
          <a:solidFill>
            <a:srgbClr val="CD0013">
              <a:alpha val="32157"/>
            </a:srgbClr>
          </a:solidFill>
          <a:ln w="3175">
            <a:solidFill>
              <a:srgbClr val="CD0013">
                <a:alpha val="23922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77B56B-515C-B148-87FF-6DE90F0AA966}"/>
              </a:ext>
            </a:extLst>
          </p:cNvPr>
          <p:cNvSpPr txBox="1"/>
          <p:nvPr/>
        </p:nvSpPr>
        <p:spPr>
          <a:xfrm>
            <a:off x="2149312" y="3930977"/>
            <a:ext cx="210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Problem</a:t>
            </a:r>
            <a:r>
              <a:rPr lang="fr-FR" dirty="0"/>
              <a:t> as </a:t>
            </a:r>
            <a:r>
              <a:rPr lang="fr-FR" dirty="0" err="1"/>
              <a:t>lack</a:t>
            </a:r>
            <a:r>
              <a:rPr lang="fr-FR" dirty="0"/>
              <a:t> of data for </a:t>
            </a:r>
            <a:r>
              <a:rPr lang="fr-FR" dirty="0" err="1"/>
              <a:t>cooler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34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98000">
              <a:schemeClr val="lt2"/>
            </a:gs>
          </a:gsLst>
          <a:lin ang="809933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5DE8598C-68D7-9842-B586-DBE08591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Exorem</a:t>
            </a:r>
            <a:endParaRPr lang="fr-FR" dirty="0"/>
          </a:p>
        </p:txBody>
      </p:sp>
      <p:sp>
        <p:nvSpPr>
          <p:cNvPr id="15" name="Titre 13">
            <a:extLst>
              <a:ext uri="{FF2B5EF4-FFF2-40B4-BE49-F238E27FC236}">
                <a16:creationId xmlns:a16="http://schemas.microsoft.com/office/drawing/2014/main" id="{CC03CA95-7D97-4D45-B967-318D103E33C8}"/>
              </a:ext>
            </a:extLst>
          </p:cNvPr>
          <p:cNvSpPr txBox="1">
            <a:spLocks/>
          </p:cNvSpPr>
          <p:nvPr/>
        </p:nvSpPr>
        <p:spPr>
          <a:xfrm>
            <a:off x="-1932994" y="911328"/>
            <a:ext cx="10693925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/>
              <a:t>Convergence problems</a:t>
            </a:r>
            <a:endParaRPr lang="fr-FR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D05900-500D-3640-8A91-561043BC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7" y="190022"/>
            <a:ext cx="4980284" cy="48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35881"/>
      </p:ext>
    </p:extLst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120</Words>
  <Application>Microsoft Macintosh PowerPoint</Application>
  <PresentationFormat>Affichage à l'écran (16:9)</PresentationFormat>
  <Paragraphs>27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Karla</vt:lpstr>
      <vt:lpstr>Cuprum</vt:lpstr>
      <vt:lpstr> Outer Space by Slidesgo</vt:lpstr>
      <vt:lpstr>Thèse – S13</vt:lpstr>
      <vt:lpstr>TABLE OF CONTENTS</vt:lpstr>
      <vt:lpstr>Summary of objectives</vt:lpstr>
      <vt:lpstr>Summary of objectives</vt:lpstr>
      <vt:lpstr>Current work and progress</vt:lpstr>
      <vt:lpstr>Current work and progress</vt:lpstr>
      <vt:lpstr>Présentation PowerPoint</vt:lpstr>
      <vt:lpstr>Exorem/Exoris</vt:lpstr>
      <vt:lpstr>Exorem</vt:lpstr>
      <vt:lpstr>Further work, conclusion, discussion</vt:lpstr>
      <vt:lpstr>Further work, conclusion,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Thèse – S05</dc:title>
  <cp:lastModifiedBy>Christian Wilkinson</cp:lastModifiedBy>
  <cp:revision>3</cp:revision>
  <dcterms:modified xsi:type="dcterms:W3CDTF">2021-12-02T08:26:02Z</dcterms:modified>
</cp:coreProperties>
</file>