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59" r:id="rId4"/>
    <p:sldId id="257" r:id="rId5"/>
    <p:sldId id="263" r:id="rId6"/>
    <p:sldId id="267" r:id="rId7"/>
    <p:sldId id="268" r:id="rId8"/>
    <p:sldId id="262"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C0099"/>
    <a:srgbClr val="FE9202"/>
    <a:srgbClr val="007033"/>
    <a:srgbClr val="6C1A00"/>
    <a:srgbClr val="00AACC"/>
    <a:srgbClr val="5EEC3C"/>
    <a:srgbClr val="1D3A00"/>
    <a:srgbClr val="003296"/>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96" y="242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2A585-3CA6-47BC-9F36-BED1A134AE89}"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96860-CD4A-4836-BB8B-D0D39DE0D306}" type="slidenum">
              <a:rPr lang="en-US" smtClean="0"/>
              <a:t>‹#›</a:t>
            </a:fld>
            <a:endParaRPr lang="en-US"/>
          </a:p>
        </p:txBody>
      </p:sp>
    </p:spTree>
    <p:extLst>
      <p:ext uri="{BB962C8B-B14F-4D97-AF65-F5344CB8AC3E}">
        <p14:creationId xmlns:p14="http://schemas.microsoft.com/office/powerpoint/2010/main" val="110763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655520"/>
            <a:ext cx="5039265" cy="106893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724455"/>
            <a:ext cx="5191970" cy="610820"/>
          </a:xfrm>
        </p:spPr>
        <p:txBody>
          <a:bodyPr>
            <a:normAutofit/>
          </a:bodyPr>
          <a:lstStyle>
            <a:lvl1pPr marL="0" indent="0" algn="l">
              <a:buNone/>
              <a:defRPr sz="2800" b="0" i="0">
                <a:solidFill>
                  <a:srgbClr val="92D0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7F7BDE6-CE0A-4ED3-A67D-7D0A2038AB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l">
              <a:defRPr sz="3600" baseline="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566314" cy="572644"/>
          </a:xfrm>
        </p:spPr>
        <p:txBody>
          <a:bodyPr>
            <a:normAutofit/>
          </a:bodyPr>
          <a:lstStyle>
            <a:lvl1pPr algn="l">
              <a:defRPr sz="360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566314" cy="335835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610820"/>
          </a:xfrm>
        </p:spPr>
        <p:txBody>
          <a:bodyPr>
            <a:normAutofit/>
          </a:bodyPr>
          <a:lstStyle>
            <a:lvl1pPr algn="l">
              <a:defRPr sz="3600" baseline="0">
                <a:solidFill>
                  <a:srgbClr val="92D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7521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C29CCF1B-EE86-41F1-9118-35C9F8D88999}"/>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Bacchus Winery</a:t>
            </a:r>
            <a:br>
              <a:rPr lang="en-US" dirty="0"/>
            </a:br>
            <a:endParaRPr lang="en-US" dirty="0"/>
          </a:p>
        </p:txBody>
      </p:sp>
      <p:sp>
        <p:nvSpPr>
          <p:cNvPr id="3" name="Subtitle 2"/>
          <p:cNvSpPr>
            <a:spLocks noGrp="1"/>
          </p:cNvSpPr>
          <p:nvPr>
            <p:ph type="subTitle" idx="1"/>
          </p:nvPr>
        </p:nvSpPr>
        <p:spPr/>
        <p:txBody>
          <a:bodyPr/>
          <a:lstStyle/>
          <a:p>
            <a:r>
              <a:rPr lang="en-US" dirty="0"/>
              <a:t>By: Anthony Wright Jr.</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1" y="2113635"/>
            <a:ext cx="3359510" cy="2290575"/>
          </a:xfrm>
        </p:spPr>
        <p:txBody>
          <a:bodyPr>
            <a:normAutofit fontScale="90000"/>
          </a:bodyPr>
          <a:lstStyle/>
          <a:p>
            <a:r>
              <a:rPr lang="en-US" sz="1800" dirty="0"/>
              <a:t>Hello, </a:t>
            </a:r>
            <a:br>
              <a:rPr lang="en-US" sz="1800" dirty="0"/>
            </a:br>
            <a:r>
              <a:rPr lang="en-US" sz="1800" dirty="0"/>
              <a:t>I am Anthony Wright Jr. from Stockton Ca. I am a father of two and I enjoy programming and sciences. I have quite the extensive knowledge in front-end languages and libraries, but this was one of the few database projects. I was not able to work in a group, so I have created this presentation to the best of my abilities!  </a:t>
            </a:r>
            <a:br>
              <a:rPr lang="en-US" dirty="0"/>
            </a:br>
            <a:endParaRPr lang="en-US" dirty="0"/>
          </a:p>
        </p:txBody>
      </p:sp>
      <p:sp>
        <p:nvSpPr>
          <p:cNvPr id="3" name="Subtitle 2"/>
          <p:cNvSpPr>
            <a:spLocks noGrp="1"/>
          </p:cNvSpPr>
          <p:nvPr>
            <p:ph type="subTitle" idx="1"/>
          </p:nvPr>
        </p:nvSpPr>
        <p:spPr>
          <a:xfrm>
            <a:off x="372612" y="586585"/>
            <a:ext cx="5191970" cy="610820"/>
          </a:xfrm>
        </p:spPr>
        <p:txBody>
          <a:bodyPr>
            <a:noAutofit/>
          </a:bodyPr>
          <a:lstStyle/>
          <a:p>
            <a:r>
              <a:rPr lang="en-US" sz="2400" dirty="0"/>
              <a:t>Anthony Wright Jr.</a:t>
            </a:r>
          </a:p>
          <a:p>
            <a:r>
              <a:rPr lang="en-US" sz="2400" dirty="0"/>
              <a:t>Introduction</a:t>
            </a:r>
          </a:p>
        </p:txBody>
      </p:sp>
    </p:spTree>
    <p:extLst>
      <p:ext uri="{BB962C8B-B14F-4D97-AF65-F5344CB8AC3E}">
        <p14:creationId xmlns:p14="http://schemas.microsoft.com/office/powerpoint/2010/main" val="28917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281175"/>
            <a:ext cx="6566314" cy="572644"/>
          </a:xfrm>
        </p:spPr>
        <p:txBody>
          <a:bodyPr>
            <a:normAutofit fontScale="90000"/>
          </a:bodyPr>
          <a:lstStyle/>
          <a:p>
            <a:pPr algn="ctr"/>
            <a:r>
              <a:rPr lang="en-US" dirty="0"/>
              <a:t>Bacchus Winery</a:t>
            </a:r>
          </a:p>
        </p:txBody>
      </p:sp>
      <p:sp>
        <p:nvSpPr>
          <p:cNvPr id="5" name="Content Placeholder 4"/>
          <p:cNvSpPr>
            <a:spLocks noGrp="1"/>
          </p:cNvSpPr>
          <p:nvPr>
            <p:ph idx="1"/>
          </p:nvPr>
        </p:nvSpPr>
        <p:spPr>
          <a:xfrm>
            <a:off x="296260" y="1197405"/>
            <a:ext cx="6566314" cy="3358356"/>
          </a:xfrm>
        </p:spPr>
        <p:txBody>
          <a:bodyPr>
            <a:normAutofit fontScale="70000" lnSpcReduction="20000"/>
          </a:bodyPr>
          <a:lstStyle/>
          <a:p>
            <a:pPr marL="0" indent="0">
              <a:buNone/>
            </a:pPr>
            <a:r>
              <a:rPr lang="en-US" sz="2900" dirty="0"/>
              <a:t>Stan and Davis Bacchus inherited their winery from their father, George, three years ago upon his retirement. </a:t>
            </a:r>
          </a:p>
          <a:p>
            <a:pPr marL="0" indent="0">
              <a:buNone/>
            </a:pPr>
            <a:r>
              <a:rPr lang="en-US" sz="2900" dirty="0"/>
              <a:t>Bacchus Winery grows the grapes needed to make a Merlot, a Cabernet, a Chablis, and a Chardonnay. They have been receiving their supplies; bottles and corks from one supplier, labels and boxes from another, and vats and tubing from a third supplier.</a:t>
            </a:r>
          </a:p>
          <a:p>
            <a:pPr marL="0" indent="0">
              <a:buNone/>
            </a:pPr>
            <a:r>
              <a:rPr lang="en-US" sz="2900" dirty="0"/>
              <a:t>Stan and Davis Bacchus need a way to see and store information to determine the state of the inventory, its distribution and its employees. They would like to incorporate new business methods to help them improve their products and customer service. </a:t>
            </a: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719020" cy="610821"/>
          </a:xfrm>
        </p:spPr>
        <p:txBody>
          <a:bodyPr>
            <a:normAutofit fontScale="90000"/>
          </a:bodyPr>
          <a:lstStyle/>
          <a:p>
            <a:pPr algn="ctr"/>
            <a:r>
              <a:rPr lang="en-US" dirty="0"/>
              <a:t>ORD</a:t>
            </a:r>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7" name="Picture 6" descr="Diagram&#10;&#10;Description automatically generated">
            <a:extLst>
              <a:ext uri="{FF2B5EF4-FFF2-40B4-BE49-F238E27FC236}">
                <a16:creationId xmlns:a16="http://schemas.microsoft.com/office/drawing/2014/main" id="{78E0B2D6-DED8-4D62-94BC-AA0359D54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 y="1120633"/>
            <a:ext cx="9115820" cy="3664918"/>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Report for Suppliers</a:t>
            </a:r>
          </a:p>
        </p:txBody>
      </p:sp>
      <p:sp>
        <p:nvSpPr>
          <p:cNvPr id="6" name="Content Placeholder 5"/>
          <p:cNvSpPr>
            <a:spLocks noGrp="1"/>
          </p:cNvSpPr>
          <p:nvPr>
            <p:ph sz="half" idx="2"/>
          </p:nvPr>
        </p:nvSpPr>
        <p:spPr>
          <a:xfrm>
            <a:off x="536879" y="1350111"/>
            <a:ext cx="3817625" cy="3054100"/>
          </a:xfrm>
        </p:spPr>
        <p:txBody>
          <a:bodyPr>
            <a:normAutofit fontScale="70000" lnSpcReduction="20000"/>
          </a:bodyPr>
          <a:lstStyle/>
          <a:p>
            <a:pPr marL="0" indent="0" algn="l">
              <a:buNone/>
            </a:pPr>
            <a:r>
              <a:rPr lang="en-US" dirty="0"/>
              <a:t>Bacchus Winery is just like any other business who needs to keep track of a reliable and on-time supply.</a:t>
            </a:r>
          </a:p>
          <a:p>
            <a:pPr marL="0" indent="0" algn="l">
              <a:buNone/>
            </a:pPr>
            <a:r>
              <a:rPr lang="en-US" dirty="0"/>
              <a:t>With this report, Bacchus can see and track which supplies are being delivered and when, discovering a supplier's reliability.</a:t>
            </a:r>
          </a:p>
          <a:p>
            <a:pPr marL="0" indent="0" algn="l">
              <a:buNone/>
            </a:pPr>
            <a:r>
              <a:rPr lang="en-US" dirty="0"/>
              <a:t>This report provides a layout of a supplier along with what they deliver and an expected delivery time to ensure what should be ordered and when, or if a supplier should be eventually changed for increased efficiency.</a:t>
            </a:r>
          </a:p>
        </p:txBody>
      </p:sp>
      <p:pic>
        <p:nvPicPr>
          <p:cNvPr id="3" name="Content Placeholder 2">
            <a:extLst>
              <a:ext uri="{FF2B5EF4-FFF2-40B4-BE49-F238E27FC236}">
                <a16:creationId xmlns:a16="http://schemas.microsoft.com/office/drawing/2014/main" id="{938BA3C8-7DEA-4AEC-8E69-7C19AD52325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5335525" y="1197405"/>
            <a:ext cx="3808475" cy="3664920"/>
          </a:xfrm>
        </p:spPr>
      </p:pic>
    </p:spTree>
    <p:extLst>
      <p:ext uri="{BB962C8B-B14F-4D97-AF65-F5344CB8AC3E}">
        <p14:creationId xmlns:p14="http://schemas.microsoft.com/office/powerpoint/2010/main" val="230885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Report for Distributors</a:t>
            </a:r>
          </a:p>
        </p:txBody>
      </p:sp>
      <p:sp>
        <p:nvSpPr>
          <p:cNvPr id="6" name="Content Placeholder 5"/>
          <p:cNvSpPr>
            <a:spLocks noGrp="1"/>
          </p:cNvSpPr>
          <p:nvPr>
            <p:ph sz="half" idx="2"/>
          </p:nvPr>
        </p:nvSpPr>
        <p:spPr>
          <a:xfrm>
            <a:off x="536879" y="1350110"/>
            <a:ext cx="3817625" cy="3054100"/>
          </a:xfrm>
        </p:spPr>
        <p:txBody>
          <a:bodyPr>
            <a:normAutofit fontScale="85000" lnSpcReduction="20000"/>
          </a:bodyPr>
          <a:lstStyle/>
          <a:p>
            <a:pPr marL="0" indent="0" algn="l">
              <a:buNone/>
            </a:pPr>
            <a:r>
              <a:rPr lang="en-US" dirty="0"/>
              <a:t>Just as any other business, Bacchus Winery needs to keep track of inventory.</a:t>
            </a:r>
          </a:p>
          <a:p>
            <a:pPr marL="0" indent="0" algn="l">
              <a:buNone/>
            </a:pPr>
            <a:r>
              <a:rPr lang="en-US" dirty="0"/>
              <a:t>This report provides  a list of distributors and along with how they are doing.</a:t>
            </a:r>
          </a:p>
          <a:p>
            <a:pPr marL="0" indent="0" algn="l">
              <a:buNone/>
            </a:pPr>
            <a:r>
              <a:rPr lang="en-US" dirty="0"/>
              <a:t>This can help give insight on which distributor is staying relevant or meeting sales, and which wines they should or shouldn’t sell to make sure profit is retained.</a:t>
            </a:r>
          </a:p>
          <a:p>
            <a:endParaRPr lang="en-US" dirty="0"/>
          </a:p>
        </p:txBody>
      </p:sp>
      <p:pic>
        <p:nvPicPr>
          <p:cNvPr id="3" name="Content Placeholder 2">
            <a:extLst>
              <a:ext uri="{FF2B5EF4-FFF2-40B4-BE49-F238E27FC236}">
                <a16:creationId xmlns:a16="http://schemas.microsoft.com/office/drawing/2014/main" id="{938BA3C8-7DEA-4AEC-8E69-7C19AD52325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5335230" y="1197405"/>
            <a:ext cx="3808770" cy="3946095"/>
          </a:xfrm>
        </p:spPr>
      </p:pic>
    </p:spTree>
    <p:extLst>
      <p:ext uri="{BB962C8B-B14F-4D97-AF65-F5344CB8AC3E}">
        <p14:creationId xmlns:p14="http://schemas.microsoft.com/office/powerpoint/2010/main" val="169293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Report for Employees</a:t>
            </a:r>
          </a:p>
        </p:txBody>
      </p:sp>
      <p:sp>
        <p:nvSpPr>
          <p:cNvPr id="6" name="Content Placeholder 5"/>
          <p:cNvSpPr>
            <a:spLocks noGrp="1"/>
          </p:cNvSpPr>
          <p:nvPr>
            <p:ph sz="half" idx="2"/>
          </p:nvPr>
        </p:nvSpPr>
        <p:spPr>
          <a:xfrm>
            <a:off x="536879" y="1350110"/>
            <a:ext cx="3817625" cy="3054100"/>
          </a:xfrm>
        </p:spPr>
        <p:txBody>
          <a:bodyPr>
            <a:normAutofit fontScale="77500" lnSpcReduction="20000"/>
          </a:bodyPr>
          <a:lstStyle/>
          <a:p>
            <a:pPr marL="0" indent="0" algn="l">
              <a:buNone/>
            </a:pPr>
            <a:r>
              <a:rPr lang="en-US" dirty="0"/>
              <a:t>A business can be defined by its product, but also its employees.</a:t>
            </a:r>
          </a:p>
          <a:p>
            <a:pPr marL="0" indent="0" algn="l">
              <a:buNone/>
            </a:pPr>
            <a:r>
              <a:rPr lang="en-US" dirty="0"/>
              <a:t>This report provides a layout of which employees worked how many hours throughout the year. </a:t>
            </a:r>
          </a:p>
          <a:p>
            <a:pPr marL="0" indent="0" algn="l">
              <a:buNone/>
            </a:pPr>
            <a:r>
              <a:rPr lang="en-US" dirty="0"/>
              <a:t>This can provide pivotal information in the possible productivity of the business determining which department and employees should be increased or decreased depending on certain areas of how the business is doing.</a:t>
            </a:r>
          </a:p>
        </p:txBody>
      </p:sp>
      <p:pic>
        <p:nvPicPr>
          <p:cNvPr id="3" name="Content Placeholder 2" descr="Text&#10;&#10;Description automatically generated">
            <a:extLst>
              <a:ext uri="{FF2B5EF4-FFF2-40B4-BE49-F238E27FC236}">
                <a16:creationId xmlns:a16="http://schemas.microsoft.com/office/drawing/2014/main" id="{938BA3C8-7DEA-4AEC-8E69-7C19AD52325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488230" y="1197405"/>
            <a:ext cx="3640502" cy="3946095"/>
          </a:xfrm>
        </p:spPr>
      </p:pic>
    </p:spTree>
    <p:extLst>
      <p:ext uri="{BB962C8B-B14F-4D97-AF65-F5344CB8AC3E}">
        <p14:creationId xmlns:p14="http://schemas.microsoft.com/office/powerpoint/2010/main" val="53475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0605" y="586585"/>
            <a:ext cx="6566314" cy="1068935"/>
          </a:xfrm>
        </p:spPr>
        <p:txBody>
          <a:bodyPr>
            <a:normAutofit/>
          </a:bodyPr>
          <a:lstStyle/>
          <a:p>
            <a:r>
              <a:rPr lang="en-US" dirty="0"/>
              <a:t>End of Presentation</a:t>
            </a:r>
          </a:p>
        </p:txBody>
      </p:sp>
      <p:sp>
        <p:nvSpPr>
          <p:cNvPr id="5" name="Content Placeholder 4"/>
          <p:cNvSpPr>
            <a:spLocks noGrp="1"/>
          </p:cNvSpPr>
          <p:nvPr>
            <p:ph idx="1"/>
          </p:nvPr>
        </p:nvSpPr>
        <p:spPr>
          <a:xfrm>
            <a:off x="2739540" y="2266340"/>
            <a:ext cx="1985165" cy="1042803"/>
          </a:xfrm>
        </p:spPr>
        <p:txBody>
          <a:bodyPr>
            <a:normAutofit/>
          </a:bodyPr>
          <a:lstStyle/>
          <a:p>
            <a:pPr marL="0" indent="0">
              <a:buNone/>
            </a:pPr>
            <a:r>
              <a:rPr lang="en-US" dirty="0"/>
              <a:t>Thank You!</a:t>
            </a:r>
          </a:p>
        </p:txBody>
      </p:sp>
    </p:spTree>
    <p:extLst>
      <p:ext uri="{BB962C8B-B14F-4D97-AF65-F5344CB8AC3E}">
        <p14:creationId xmlns:p14="http://schemas.microsoft.com/office/powerpoint/2010/main" val="208216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423</Words>
  <Application>Microsoft Office PowerPoint</Application>
  <PresentationFormat>On-screen Show (16:9)</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Bacchus Winery </vt:lpstr>
      <vt:lpstr>Hello,  I am Anthony Wright Jr. from Stockton Ca. I am a father of two and I enjoy programming and sciences. I have quite the extensive knowledge in front-end languages and libraries, but this was one of the few database projects. I was not able to work in a group, so I have created this presentation to the best of my abilities!   </vt:lpstr>
      <vt:lpstr>Bacchus Winery</vt:lpstr>
      <vt:lpstr>ORD</vt:lpstr>
      <vt:lpstr>Report for Suppliers</vt:lpstr>
      <vt:lpstr>Report for Distributors</vt:lpstr>
      <vt:lpstr>Report for Employees</vt:lpstr>
      <vt:lpstr>End of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Anthony Wright</cp:lastModifiedBy>
  <cp:revision>109</cp:revision>
  <dcterms:created xsi:type="dcterms:W3CDTF">2013-08-21T19:17:07Z</dcterms:created>
  <dcterms:modified xsi:type="dcterms:W3CDTF">2021-08-16T14:02:59Z</dcterms:modified>
</cp:coreProperties>
</file>