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xlsx" ContentType="application/vnd.openxmlformats-officedocument.spreadsheetml.sheet"/>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2.xml" ContentType="application/vnd.openxmlformats-officedocument.drawingml.chart+xml"/>
  <Override PartName="/ppt/notesSlides/notesSlide30.xml" ContentType="application/vnd.openxmlformats-officedocument.presentationml.notesSlide+xml"/>
  <Override PartName="/ppt/charts/chart3.xml" ContentType="application/vnd.openxmlformats-officedocument.drawingml.chart+xml"/>
  <Override PartName="/ppt/notesSlides/notesSlide31.xml" ContentType="application/vnd.openxmlformats-officedocument.presentationml.notesSlide+xml"/>
  <Override PartName="/ppt/charts/chart4.xml" ContentType="application/vnd.openxmlformats-officedocument.drawingml.chart+xml"/>
  <Override PartName="/ppt/notesSlides/notesSlide32.xml" ContentType="application/vnd.openxmlformats-officedocument.presentationml.notesSlide+xml"/>
  <Override PartName="/ppt/charts/chart5.xml" ContentType="application/vnd.openxmlformats-officedocument.drawingml.chart+xml"/>
  <Override PartName="/ppt/notesSlides/notesSlide33.xml" ContentType="application/vnd.openxmlformats-officedocument.presentationml.notesSlide+xml"/>
  <Override PartName="/ppt/charts/chart6.xml" ContentType="application/vnd.openxmlformats-officedocument.drawingml.chart+xml"/>
  <Override PartName="/ppt/notesSlides/notesSlide34.xml" ContentType="application/vnd.openxmlformats-officedocument.presentationml.notesSlide+xml"/>
  <Override PartName="/ppt/charts/chart7.xml" ContentType="application/vnd.openxmlformats-officedocument.drawingml.chart+xml"/>
  <Override PartName="/ppt/notesSlides/notesSlide3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5" r:id="rId1"/>
  </p:sldMasterIdLst>
  <p:notesMasterIdLst>
    <p:notesMasterId r:id="rId48"/>
  </p:notesMasterIdLst>
  <p:handoutMasterIdLst>
    <p:handoutMasterId r:id="rId49"/>
  </p:handoutMasterIdLst>
  <p:sldIdLst>
    <p:sldId id="261" r:id="rId2"/>
    <p:sldId id="262" r:id="rId3"/>
    <p:sldId id="331" r:id="rId4"/>
    <p:sldId id="332" r:id="rId5"/>
    <p:sldId id="333" r:id="rId6"/>
    <p:sldId id="334" r:id="rId7"/>
    <p:sldId id="268" r:id="rId8"/>
    <p:sldId id="263" r:id="rId9"/>
    <p:sldId id="264" r:id="rId10"/>
    <p:sldId id="265" r:id="rId11"/>
    <p:sldId id="276" r:id="rId12"/>
    <p:sldId id="277" r:id="rId13"/>
    <p:sldId id="278" r:id="rId14"/>
    <p:sldId id="279" r:id="rId15"/>
    <p:sldId id="281" r:id="rId16"/>
    <p:sldId id="273" r:id="rId17"/>
    <p:sldId id="271" r:id="rId18"/>
    <p:sldId id="274" r:id="rId19"/>
    <p:sldId id="266" r:id="rId20"/>
    <p:sldId id="267" r:id="rId21"/>
    <p:sldId id="269" r:id="rId22"/>
    <p:sldId id="275" r:id="rId23"/>
    <p:sldId id="330" r:id="rId24"/>
    <p:sldId id="304" r:id="rId25"/>
    <p:sldId id="283" r:id="rId26"/>
    <p:sldId id="295" r:id="rId27"/>
    <p:sldId id="301" r:id="rId28"/>
    <p:sldId id="285" r:id="rId29"/>
    <p:sldId id="288" r:id="rId30"/>
    <p:sldId id="290" r:id="rId31"/>
    <p:sldId id="289" r:id="rId32"/>
    <p:sldId id="291" r:id="rId33"/>
    <p:sldId id="292" r:id="rId34"/>
    <p:sldId id="293" r:id="rId35"/>
    <p:sldId id="294" r:id="rId36"/>
    <p:sldId id="313" r:id="rId37"/>
    <p:sldId id="314" r:id="rId38"/>
    <p:sldId id="327" r:id="rId39"/>
    <p:sldId id="328" r:id="rId40"/>
    <p:sldId id="315" r:id="rId41"/>
    <p:sldId id="321" r:id="rId42"/>
    <p:sldId id="322" r:id="rId43"/>
    <p:sldId id="323" r:id="rId44"/>
    <p:sldId id="324" r:id="rId45"/>
    <p:sldId id="325" r:id="rId46"/>
    <p:sldId id="326" r:id="rId47"/>
  </p:sldIdLst>
  <p:sldSz cx="12188825" cy="6858000"/>
  <p:notesSz cx="6858000" cy="9144000"/>
  <p:custDataLst>
    <p:tags r:id="rId5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EB9631B5-78F2-41C9-869B-9F39066F8104}">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277" autoAdjust="0"/>
  </p:normalViewPr>
  <p:slideViewPr>
    <p:cSldViewPr>
      <p:cViewPr varScale="1">
        <p:scale>
          <a:sx n="117" d="100"/>
          <a:sy n="117" d="100"/>
        </p:scale>
        <p:origin x="-1088" y="-112"/>
      </p:cViewPr>
      <p:guideLst>
        <p:guide orient="horz" pos="2160"/>
        <p:guide orient="horz" pos="864"/>
        <p:guide orient="horz" pos="3792"/>
        <p:guide pos="3839"/>
        <p:guide pos="384"/>
        <p:guide pos="7294"/>
      </p:guideLst>
    </p:cSldViewPr>
  </p:slideViewPr>
  <p:notesTextViewPr>
    <p:cViewPr>
      <p:scale>
        <a:sx n="1" d="1"/>
        <a:sy n="1" d="1"/>
      </p:scale>
      <p:origin x="0" y="0"/>
    </p:cViewPr>
  </p:notesTextViewPr>
  <p:sorterViewPr>
    <p:cViewPr>
      <p:scale>
        <a:sx n="80" d="100"/>
        <a:sy n="80" d="100"/>
      </p:scale>
      <p:origin x="0" y="0"/>
    </p:cViewPr>
  </p:sorterViewPr>
  <p:notesViewPr>
    <p:cSldViewPr showGuides="1">
      <p:cViewPr varScale="1">
        <p:scale>
          <a:sx n="81" d="100"/>
          <a:sy n="81" d="100"/>
        </p:scale>
        <p:origin x="-9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tags" Target="tags/tag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dLbls>
        <c:gapWidth val="150"/>
        <c:axId val="2130590008"/>
        <c:axId val="2130592984"/>
      </c:barChart>
      <c:catAx>
        <c:axId val="2130590008"/>
        <c:scaling>
          <c:orientation val="minMax"/>
        </c:scaling>
        <c:delete val="0"/>
        <c:axPos val="b"/>
        <c:majorTickMark val="none"/>
        <c:minorTickMark val="none"/>
        <c:tickLblPos val="nextTo"/>
        <c:crossAx val="2130592984"/>
        <c:crosses val="autoZero"/>
        <c:auto val="1"/>
        <c:lblAlgn val="ctr"/>
        <c:lblOffset val="100"/>
        <c:noMultiLvlLbl val="0"/>
      </c:catAx>
      <c:valAx>
        <c:axId val="2130592984"/>
        <c:scaling>
          <c:orientation val="minMax"/>
        </c:scaling>
        <c:delete val="0"/>
        <c:axPos val="l"/>
        <c:majorGridlines>
          <c:spPr>
            <a:ln>
              <a:solidFill>
                <a:schemeClr val="bg1"/>
              </a:solidFill>
            </a:ln>
          </c:spPr>
        </c:majorGridlines>
        <c:numFmt formatCode="General" sourceLinked="1"/>
        <c:majorTickMark val="none"/>
        <c:minorTickMark val="none"/>
        <c:tickLblPos val="nextTo"/>
        <c:spPr>
          <a:ln>
            <a:noFill/>
          </a:ln>
        </c:spPr>
        <c:crossAx val="2130590008"/>
        <c:crosses val="autoZero"/>
        <c:crossBetween val="between"/>
      </c:valAx>
    </c:plotArea>
    <c:legend>
      <c:legendPos val="r"/>
      <c:layout/>
      <c:overlay val="0"/>
    </c:legend>
    <c:plotVisOnly val="1"/>
    <c:dispBlanksAs val="gap"/>
    <c:showDLblsOverMax val="0"/>
  </c:chart>
  <c:txPr>
    <a:bodyPr/>
    <a:lstStyle/>
    <a:p>
      <a:pPr>
        <a:defRPr sz="16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er>
        <c:ser>
          <c:idx val="3"/>
          <c:order val="3"/>
          <c:tx>
            <c:strRef>
              <c:f>Sheet1!$E$1</c:f>
              <c:strCache>
                <c:ptCount val="1"/>
                <c:pt idx="0">
                  <c:v>Series 4</c:v>
                </c:pt>
              </c:strCache>
            </c:strRef>
          </c:tx>
          <c:invertIfNegative val="0"/>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4.3</c:v>
                </c:pt>
                <c:pt idx="1">
                  <c:v>2.5</c:v>
                </c:pt>
                <c:pt idx="2">
                  <c:v>3.5</c:v>
                </c:pt>
                <c:pt idx="3">
                  <c:v>4.5</c:v>
                </c:pt>
              </c:numCache>
            </c:numRef>
          </c:val>
        </c:ser>
        <c:ser>
          <c:idx val="4"/>
          <c:order val="4"/>
          <c:tx>
            <c:strRef>
              <c:f>Sheet1!$F$1</c:f>
              <c:strCache>
                <c:ptCount val="1"/>
                <c:pt idx="0">
                  <c:v>Series 5</c:v>
                </c:pt>
              </c:strCache>
            </c:strRef>
          </c:tx>
          <c:invertIfNegative val="0"/>
          <c:cat>
            <c:strRef>
              <c:f>Sheet1!$A$2:$A$5</c:f>
              <c:strCache>
                <c:ptCount val="4"/>
                <c:pt idx="0">
                  <c:v>Category 1</c:v>
                </c:pt>
                <c:pt idx="1">
                  <c:v>Category 2</c:v>
                </c:pt>
                <c:pt idx="2">
                  <c:v>Category 3</c:v>
                </c:pt>
                <c:pt idx="3">
                  <c:v>Category 4</c:v>
                </c:pt>
              </c:strCache>
            </c:strRef>
          </c:cat>
          <c:val>
            <c:numRef>
              <c:f>Sheet1!$F$2:$F$5</c:f>
              <c:numCache>
                <c:formatCode>General</c:formatCode>
                <c:ptCount val="4"/>
                <c:pt idx="0">
                  <c:v>2.4</c:v>
                </c:pt>
                <c:pt idx="1">
                  <c:v>4.4</c:v>
                </c:pt>
                <c:pt idx="2">
                  <c:v>1.8</c:v>
                </c:pt>
                <c:pt idx="3">
                  <c:v>2.8</c:v>
                </c:pt>
              </c:numCache>
            </c:numRef>
          </c:val>
        </c:ser>
        <c:dLbls>
          <c:showLegendKey val="0"/>
          <c:showVal val="0"/>
          <c:showCatName val="0"/>
          <c:showSerName val="0"/>
          <c:showPercent val="0"/>
          <c:showBubbleSize val="0"/>
        </c:dLbls>
        <c:gapWidth val="150"/>
        <c:axId val="2128366120"/>
        <c:axId val="2128369176"/>
      </c:barChart>
      <c:catAx>
        <c:axId val="2128366120"/>
        <c:scaling>
          <c:orientation val="minMax"/>
        </c:scaling>
        <c:delete val="0"/>
        <c:axPos val="b"/>
        <c:majorTickMark val="none"/>
        <c:minorTickMark val="none"/>
        <c:tickLblPos val="nextTo"/>
        <c:crossAx val="2128369176"/>
        <c:crosses val="autoZero"/>
        <c:auto val="1"/>
        <c:lblAlgn val="ctr"/>
        <c:lblOffset val="100"/>
        <c:noMultiLvlLbl val="0"/>
      </c:catAx>
      <c:valAx>
        <c:axId val="2128369176"/>
        <c:scaling>
          <c:orientation val="minMax"/>
        </c:scaling>
        <c:delete val="0"/>
        <c:axPos val="l"/>
        <c:majorGridlines>
          <c:spPr>
            <a:ln>
              <a:solidFill>
                <a:schemeClr val="bg1"/>
              </a:solidFill>
            </a:ln>
          </c:spPr>
        </c:majorGridlines>
        <c:numFmt formatCode="General" sourceLinked="1"/>
        <c:majorTickMark val="none"/>
        <c:minorTickMark val="none"/>
        <c:tickLblPos val="nextTo"/>
        <c:spPr>
          <a:ln>
            <a:noFill/>
          </a:ln>
        </c:spPr>
        <c:crossAx val="212836612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bar"/>
        <c:grouping val="clustered"/>
        <c:varyColors val="0"/>
        <c:ser>
          <c:idx val="0"/>
          <c:order val="0"/>
          <c:tx>
            <c:strRef>
              <c:f>Sheet1!$B$1</c:f>
              <c:strCache>
                <c:ptCount val="1"/>
                <c:pt idx="0">
                  <c:v>Series 1</c:v>
                </c:pt>
              </c:strCache>
            </c:strRef>
          </c:tx>
          <c:invertIfNegative val="0"/>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ser>
        <c:ser>
          <c:idx val="1"/>
          <c:order val="1"/>
          <c:tx>
            <c:strRef>
              <c:f>Sheet1!$C$1</c:f>
              <c:strCache>
                <c:ptCount val="1"/>
                <c:pt idx="0">
                  <c:v>Series 2</c:v>
                </c:pt>
              </c:strCache>
            </c:strRef>
          </c:tx>
          <c:invertIfNegative val="0"/>
          <c:cat>
            <c:strRef>
              <c:f>Sheet1!$A$2:$A$4</c:f>
              <c:strCache>
                <c:ptCount val="3"/>
                <c:pt idx="0">
                  <c:v>Category 1</c:v>
                </c:pt>
                <c:pt idx="1">
                  <c:v>Category 2</c:v>
                </c:pt>
                <c:pt idx="2">
                  <c:v>Category 3</c:v>
                </c:pt>
              </c:strCache>
            </c:strRef>
          </c:cat>
          <c:val>
            <c:numRef>
              <c:f>Sheet1!$C$2:$C$4</c:f>
              <c:numCache>
                <c:formatCode>General</c:formatCode>
                <c:ptCount val="3"/>
                <c:pt idx="0">
                  <c:v>2.4</c:v>
                </c:pt>
                <c:pt idx="1">
                  <c:v>4.4</c:v>
                </c:pt>
                <c:pt idx="2">
                  <c:v>1.8</c:v>
                </c:pt>
              </c:numCache>
            </c:numRef>
          </c:val>
        </c:ser>
        <c:ser>
          <c:idx val="2"/>
          <c:order val="2"/>
          <c:tx>
            <c:strRef>
              <c:f>Sheet1!$D$1</c:f>
              <c:strCache>
                <c:ptCount val="1"/>
                <c:pt idx="0">
                  <c:v>Series 3</c:v>
                </c:pt>
              </c:strCache>
            </c:strRef>
          </c:tx>
          <c:invertIfNegative val="0"/>
          <c:cat>
            <c:strRef>
              <c:f>Sheet1!$A$2:$A$4</c:f>
              <c:strCache>
                <c:ptCount val="3"/>
                <c:pt idx="0">
                  <c:v>Category 1</c:v>
                </c:pt>
                <c:pt idx="1">
                  <c:v>Category 2</c:v>
                </c:pt>
                <c:pt idx="2">
                  <c:v>Category 3</c:v>
                </c:pt>
              </c:strCache>
            </c:strRef>
          </c:cat>
          <c:val>
            <c:numRef>
              <c:f>Sheet1!$D$2:$D$4</c:f>
              <c:numCache>
                <c:formatCode>General</c:formatCode>
                <c:ptCount val="3"/>
                <c:pt idx="0">
                  <c:v>2.0</c:v>
                </c:pt>
                <c:pt idx="1">
                  <c:v>2.0</c:v>
                </c:pt>
                <c:pt idx="2">
                  <c:v>3.0</c:v>
                </c:pt>
              </c:numCache>
            </c:numRef>
          </c:val>
        </c:ser>
        <c:ser>
          <c:idx val="3"/>
          <c:order val="3"/>
          <c:tx>
            <c:strRef>
              <c:f>Sheet1!$E$1</c:f>
              <c:strCache>
                <c:ptCount val="1"/>
                <c:pt idx="0">
                  <c:v>Series 4</c:v>
                </c:pt>
              </c:strCache>
            </c:strRef>
          </c:tx>
          <c:invertIfNegative val="0"/>
          <c:cat>
            <c:strRef>
              <c:f>Sheet1!$A$2:$A$4</c:f>
              <c:strCache>
                <c:ptCount val="3"/>
                <c:pt idx="0">
                  <c:v>Category 1</c:v>
                </c:pt>
                <c:pt idx="1">
                  <c:v>Category 2</c:v>
                </c:pt>
                <c:pt idx="2">
                  <c:v>Category 3</c:v>
                </c:pt>
              </c:strCache>
            </c:strRef>
          </c:cat>
          <c:val>
            <c:numRef>
              <c:f>Sheet1!$E$2:$E$4</c:f>
              <c:numCache>
                <c:formatCode>General</c:formatCode>
                <c:ptCount val="3"/>
                <c:pt idx="0">
                  <c:v>4.3</c:v>
                </c:pt>
                <c:pt idx="1">
                  <c:v>2.5</c:v>
                </c:pt>
                <c:pt idx="2">
                  <c:v>3.5</c:v>
                </c:pt>
              </c:numCache>
            </c:numRef>
          </c:val>
        </c:ser>
        <c:ser>
          <c:idx val="4"/>
          <c:order val="4"/>
          <c:tx>
            <c:strRef>
              <c:f>Sheet1!$F$1</c:f>
              <c:strCache>
                <c:ptCount val="1"/>
                <c:pt idx="0">
                  <c:v>Series 5</c:v>
                </c:pt>
              </c:strCache>
            </c:strRef>
          </c:tx>
          <c:invertIfNegative val="0"/>
          <c:cat>
            <c:strRef>
              <c:f>Sheet1!$A$2:$A$4</c:f>
              <c:strCache>
                <c:ptCount val="3"/>
                <c:pt idx="0">
                  <c:v>Category 1</c:v>
                </c:pt>
                <c:pt idx="1">
                  <c:v>Category 2</c:v>
                </c:pt>
                <c:pt idx="2">
                  <c:v>Category 3</c:v>
                </c:pt>
              </c:strCache>
            </c:strRef>
          </c:cat>
          <c:val>
            <c:numRef>
              <c:f>Sheet1!$F$2:$F$4</c:f>
              <c:numCache>
                <c:formatCode>General</c:formatCode>
                <c:ptCount val="3"/>
                <c:pt idx="0">
                  <c:v>2.4</c:v>
                </c:pt>
                <c:pt idx="1">
                  <c:v>4.4</c:v>
                </c:pt>
                <c:pt idx="2">
                  <c:v>1.8</c:v>
                </c:pt>
              </c:numCache>
            </c:numRef>
          </c:val>
        </c:ser>
        <c:dLbls>
          <c:showLegendKey val="0"/>
          <c:showVal val="0"/>
          <c:showCatName val="0"/>
          <c:showSerName val="0"/>
          <c:showPercent val="0"/>
          <c:showBubbleSize val="0"/>
        </c:dLbls>
        <c:gapWidth val="150"/>
        <c:axId val="2128433992"/>
        <c:axId val="2128437048"/>
      </c:barChart>
      <c:catAx>
        <c:axId val="2128433992"/>
        <c:scaling>
          <c:orientation val="minMax"/>
        </c:scaling>
        <c:delete val="0"/>
        <c:axPos val="l"/>
        <c:majorTickMark val="none"/>
        <c:minorTickMark val="none"/>
        <c:tickLblPos val="nextTo"/>
        <c:crossAx val="2128437048"/>
        <c:crosses val="autoZero"/>
        <c:auto val="1"/>
        <c:lblAlgn val="ctr"/>
        <c:lblOffset val="100"/>
        <c:noMultiLvlLbl val="0"/>
      </c:catAx>
      <c:valAx>
        <c:axId val="2128437048"/>
        <c:scaling>
          <c:orientation val="minMax"/>
        </c:scaling>
        <c:delete val="0"/>
        <c:axPos val="b"/>
        <c:majorGridlines>
          <c:spPr>
            <a:ln>
              <a:solidFill>
                <a:schemeClr val="bg1"/>
              </a:solidFill>
            </a:ln>
          </c:spPr>
        </c:majorGridlines>
        <c:numFmt formatCode="General" sourceLinked="1"/>
        <c:majorTickMark val="none"/>
        <c:minorTickMark val="none"/>
        <c:tickLblPos val="nextTo"/>
        <c:spPr>
          <a:ln>
            <a:noFill/>
          </a:ln>
        </c:spPr>
        <c:crossAx val="2128433992"/>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pieChart>
        <c:varyColors val="1"/>
        <c:ser>
          <c:idx val="0"/>
          <c:order val="0"/>
          <c:tx>
            <c:strRef>
              <c:f>Sheet1!$B$1</c:f>
              <c:strCache>
                <c:ptCount val="1"/>
                <c:pt idx="0">
                  <c:v>Sales</c:v>
                </c:pt>
              </c:strCache>
            </c:strRef>
          </c:tx>
          <c:dLbls>
            <c:txPr>
              <a:bodyPr/>
              <a:lstStyle/>
              <a:p>
                <a:pPr>
                  <a:defRPr>
                    <a:solidFill>
                      <a:schemeClr val="tx1"/>
                    </a:solidFill>
                  </a:defRPr>
                </a:pPr>
                <a:endParaRPr lang="en-US"/>
              </a:p>
            </c:txPr>
            <c:dLblPos val="inEnd"/>
            <c:showLegendKey val="0"/>
            <c:showVal val="0"/>
            <c:showCatName val="0"/>
            <c:showSerName val="0"/>
            <c:showPercent val="1"/>
            <c:showBubbleSize val="0"/>
            <c:showLeaderLines val="0"/>
          </c:dLbls>
          <c:cat>
            <c:strRef>
              <c:f>Sheet1!$A$2:$A$7</c:f>
              <c:strCache>
                <c:ptCount val="6"/>
                <c:pt idx="0">
                  <c:v>East</c:v>
                </c:pt>
                <c:pt idx="1">
                  <c:v>North</c:v>
                </c:pt>
                <c:pt idx="2">
                  <c:v>Northeast</c:v>
                </c:pt>
                <c:pt idx="3">
                  <c:v>South</c:v>
                </c:pt>
                <c:pt idx="4">
                  <c:v>Southwest</c:v>
                </c:pt>
                <c:pt idx="5">
                  <c:v>West</c:v>
                </c:pt>
              </c:strCache>
            </c:strRef>
          </c:cat>
          <c:val>
            <c:numRef>
              <c:f>Sheet1!$B$2:$B$7</c:f>
              <c:numCache>
                <c:formatCode>General</c:formatCode>
                <c:ptCount val="6"/>
                <c:pt idx="0">
                  <c:v>20.0</c:v>
                </c:pt>
                <c:pt idx="1">
                  <c:v>20.0</c:v>
                </c:pt>
                <c:pt idx="2">
                  <c:v>20.0</c:v>
                </c:pt>
                <c:pt idx="3">
                  <c:v>20.0</c:v>
                </c:pt>
                <c:pt idx="4">
                  <c:v>20.0</c:v>
                </c:pt>
                <c:pt idx="5">
                  <c:v>20.0</c:v>
                </c:pt>
              </c:numCache>
            </c:numRef>
          </c:val>
        </c:ser>
        <c:dLbls>
          <c:showLegendKey val="0"/>
          <c:showVal val="0"/>
          <c:showCatName val="0"/>
          <c:showSerName val="0"/>
          <c:showPercent val="0"/>
          <c:showBubbleSize val="0"/>
          <c:showLeaderLines val="0"/>
        </c:dLbls>
        <c:firstSliceAng val="0"/>
      </c:pieChart>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lineChart>
        <c:grouping val="standard"/>
        <c:varyColors val="0"/>
        <c:ser>
          <c:idx val="0"/>
          <c:order val="0"/>
          <c:tx>
            <c:strRef>
              <c:f>Sheet1!$B$1</c:f>
              <c:strCache>
                <c:ptCount val="1"/>
                <c:pt idx="0">
                  <c:v>Series 1</c:v>
                </c:pt>
              </c:strCache>
            </c:strRef>
          </c:tx>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5.0</c:v>
                </c:pt>
                <c:pt idx="1">
                  <c:v>4.6</c:v>
                </c:pt>
                <c:pt idx="2">
                  <c:v>4.0</c:v>
                </c:pt>
                <c:pt idx="3">
                  <c:v>5.5</c:v>
                </c:pt>
              </c:numCache>
            </c:numRef>
          </c:val>
          <c:smooth val="0"/>
        </c:ser>
        <c:ser>
          <c:idx val="1"/>
          <c:order val="1"/>
          <c:tx>
            <c:strRef>
              <c:f>Sheet1!$C$1</c:f>
              <c:strCache>
                <c:ptCount val="1"/>
                <c:pt idx="0">
                  <c:v>Series 2</c:v>
                </c:pt>
              </c:strCache>
            </c:strRef>
          </c:tx>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1.0</c:v>
                </c:pt>
                <c:pt idx="1">
                  <c:v>2.5</c:v>
                </c:pt>
                <c:pt idx="2">
                  <c:v>1.7</c:v>
                </c:pt>
                <c:pt idx="3">
                  <c:v>2.0</c:v>
                </c:pt>
              </c:numCache>
            </c:numRef>
          </c:val>
          <c:smooth val="0"/>
        </c:ser>
        <c:ser>
          <c:idx val="2"/>
          <c:order val="2"/>
          <c:tx>
            <c:strRef>
              <c:f>Sheet1!$D$1</c:f>
              <c:strCache>
                <c:ptCount val="1"/>
                <c:pt idx="0">
                  <c:v>Series 3</c:v>
                </c:pt>
              </c:strCache>
            </c:strRef>
          </c:tx>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2.2</c:v>
                </c:pt>
                <c:pt idx="2">
                  <c:v>3.0</c:v>
                </c:pt>
                <c:pt idx="3">
                  <c:v>3.2</c:v>
                </c:pt>
              </c:numCache>
            </c:numRef>
          </c:val>
          <c:smooth val="0"/>
        </c:ser>
        <c:ser>
          <c:idx val="3"/>
          <c:order val="3"/>
          <c:tx>
            <c:strRef>
              <c:f>Sheet1!$E$1</c:f>
              <c:strCache>
                <c:ptCount val="1"/>
                <c:pt idx="0">
                  <c:v>Series 4</c:v>
                </c:pt>
              </c:strCache>
            </c:strRef>
          </c:tx>
          <c:marker>
            <c:symbol val="none"/>
          </c:marke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3.0</c:v>
                </c:pt>
                <c:pt idx="1">
                  <c:v>3.5</c:v>
                </c:pt>
                <c:pt idx="2">
                  <c:v>2.3</c:v>
                </c:pt>
                <c:pt idx="3">
                  <c:v>4.0</c:v>
                </c:pt>
              </c:numCache>
            </c:numRef>
          </c:val>
          <c:smooth val="0"/>
        </c:ser>
        <c:dLbls>
          <c:showLegendKey val="0"/>
          <c:showVal val="0"/>
          <c:showCatName val="0"/>
          <c:showSerName val="0"/>
          <c:showPercent val="0"/>
          <c:showBubbleSize val="0"/>
        </c:dLbls>
        <c:marker val="1"/>
        <c:smooth val="0"/>
        <c:axId val="2128551480"/>
        <c:axId val="2128554600"/>
      </c:lineChart>
      <c:catAx>
        <c:axId val="2128551480"/>
        <c:scaling>
          <c:orientation val="minMax"/>
        </c:scaling>
        <c:delete val="0"/>
        <c:axPos val="b"/>
        <c:majorTickMark val="none"/>
        <c:minorTickMark val="none"/>
        <c:tickLblPos val="nextTo"/>
        <c:crossAx val="2128554600"/>
        <c:crosses val="autoZero"/>
        <c:auto val="1"/>
        <c:lblAlgn val="ctr"/>
        <c:lblOffset val="100"/>
        <c:noMultiLvlLbl val="0"/>
      </c:catAx>
      <c:valAx>
        <c:axId val="2128554600"/>
        <c:scaling>
          <c:orientation val="minMax"/>
        </c:scaling>
        <c:delete val="0"/>
        <c:axPos val="l"/>
        <c:majorGridlines>
          <c:spPr>
            <a:ln>
              <a:solidFill>
                <a:schemeClr val="bg1"/>
              </a:solidFill>
            </a:ln>
          </c:spPr>
        </c:majorGridlines>
        <c:numFmt formatCode="General" sourceLinked="1"/>
        <c:majorTickMark val="none"/>
        <c:minorTickMark val="none"/>
        <c:tickLblPos val="nextTo"/>
        <c:spPr>
          <a:ln>
            <a:noFill/>
          </a:ln>
        </c:spPr>
        <c:crossAx val="212855148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stack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er>
        <c:ser>
          <c:idx val="3"/>
          <c:order val="3"/>
          <c:tx>
            <c:strRef>
              <c:f>Sheet1!$E$1</c:f>
              <c:strCache>
                <c:ptCount val="1"/>
                <c:pt idx="0">
                  <c:v>Series 4</c:v>
                </c:pt>
              </c:strCache>
            </c:strRef>
          </c:tx>
          <c:invertIfNegative val="0"/>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4.3</c:v>
                </c:pt>
                <c:pt idx="1">
                  <c:v>2.5</c:v>
                </c:pt>
                <c:pt idx="2">
                  <c:v>3.5</c:v>
                </c:pt>
                <c:pt idx="3">
                  <c:v>4.5</c:v>
                </c:pt>
              </c:numCache>
            </c:numRef>
          </c:val>
        </c:ser>
        <c:ser>
          <c:idx val="4"/>
          <c:order val="4"/>
          <c:tx>
            <c:strRef>
              <c:f>Sheet1!$F$1</c:f>
              <c:strCache>
                <c:ptCount val="1"/>
                <c:pt idx="0">
                  <c:v>Series 5</c:v>
                </c:pt>
              </c:strCache>
            </c:strRef>
          </c:tx>
          <c:invertIfNegative val="0"/>
          <c:cat>
            <c:strRef>
              <c:f>Sheet1!$A$2:$A$5</c:f>
              <c:strCache>
                <c:ptCount val="4"/>
                <c:pt idx="0">
                  <c:v>Category 1</c:v>
                </c:pt>
                <c:pt idx="1">
                  <c:v>Category 2</c:v>
                </c:pt>
                <c:pt idx="2">
                  <c:v>Category 3</c:v>
                </c:pt>
                <c:pt idx="3">
                  <c:v>Category 4</c:v>
                </c:pt>
              </c:strCache>
            </c:strRef>
          </c:cat>
          <c:val>
            <c:numRef>
              <c:f>Sheet1!$F$2:$F$5</c:f>
              <c:numCache>
                <c:formatCode>General</c:formatCode>
                <c:ptCount val="4"/>
                <c:pt idx="0">
                  <c:v>2.4</c:v>
                </c:pt>
                <c:pt idx="1">
                  <c:v>4.4</c:v>
                </c:pt>
                <c:pt idx="2">
                  <c:v>1.8</c:v>
                </c:pt>
                <c:pt idx="3">
                  <c:v>2.8</c:v>
                </c:pt>
              </c:numCache>
            </c:numRef>
          </c:val>
        </c:ser>
        <c:dLbls>
          <c:showLegendKey val="0"/>
          <c:showVal val="0"/>
          <c:showCatName val="0"/>
          <c:showSerName val="0"/>
          <c:showPercent val="0"/>
          <c:showBubbleSize val="0"/>
        </c:dLbls>
        <c:gapWidth val="150"/>
        <c:overlap val="100"/>
        <c:axId val="2127702760"/>
        <c:axId val="2127699688"/>
      </c:barChart>
      <c:catAx>
        <c:axId val="2127702760"/>
        <c:scaling>
          <c:orientation val="minMax"/>
        </c:scaling>
        <c:delete val="0"/>
        <c:axPos val="b"/>
        <c:majorTickMark val="none"/>
        <c:minorTickMark val="none"/>
        <c:tickLblPos val="nextTo"/>
        <c:crossAx val="2127699688"/>
        <c:crosses val="autoZero"/>
        <c:auto val="1"/>
        <c:lblAlgn val="ctr"/>
        <c:lblOffset val="100"/>
        <c:noMultiLvlLbl val="0"/>
      </c:catAx>
      <c:valAx>
        <c:axId val="2127699688"/>
        <c:scaling>
          <c:orientation val="minMax"/>
        </c:scaling>
        <c:delete val="0"/>
        <c:axPos val="l"/>
        <c:majorGridlines>
          <c:spPr>
            <a:ln>
              <a:solidFill>
                <a:schemeClr val="bg1"/>
              </a:solidFill>
            </a:ln>
          </c:spPr>
        </c:majorGridlines>
        <c:numFmt formatCode="General" sourceLinked="1"/>
        <c:majorTickMark val="none"/>
        <c:minorTickMark val="none"/>
        <c:tickLblPos val="nextTo"/>
        <c:spPr>
          <a:ln>
            <a:noFill/>
          </a:ln>
        </c:spPr>
        <c:crossAx val="212770276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areaChart>
        <c:grouping val="standard"/>
        <c:varyColors val="0"/>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4.4</c:v>
                </c:pt>
                <c:pt idx="1">
                  <c:v>5.3</c:v>
                </c:pt>
                <c:pt idx="2">
                  <c:v>5.3</c:v>
                </c:pt>
                <c:pt idx="3">
                  <c:v>5.6</c:v>
                </c:pt>
              </c:numCache>
            </c:numRef>
          </c:val>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2.0</c:v>
                </c:pt>
                <c:pt idx="1">
                  <c:v>3.3</c:v>
                </c:pt>
                <c:pt idx="2">
                  <c:v>3.8</c:v>
                </c:pt>
                <c:pt idx="3">
                  <c:v>4.1</c:v>
                </c:pt>
              </c:numCache>
            </c:numRef>
          </c:val>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1.5</c:v>
                </c:pt>
                <c:pt idx="1">
                  <c:v>3.0</c:v>
                </c:pt>
                <c:pt idx="2">
                  <c:v>3.3</c:v>
                </c:pt>
                <c:pt idx="3">
                  <c:v>2.5</c:v>
                </c:pt>
              </c:numCache>
            </c:numRef>
          </c:val>
        </c:ser>
        <c:ser>
          <c:idx val="3"/>
          <c:order val="3"/>
          <c:tx>
            <c:strRef>
              <c:f>Sheet1!$E$1</c:f>
              <c:strCache>
                <c:ptCount val="1"/>
                <c:pt idx="0">
                  <c:v>Series 4</c:v>
                </c:pt>
              </c:strCache>
            </c:strRef>
          </c:tx>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0.5</c:v>
                </c:pt>
                <c:pt idx="1">
                  <c:v>1.5</c:v>
                </c:pt>
                <c:pt idx="2">
                  <c:v>1.0</c:v>
                </c:pt>
                <c:pt idx="3">
                  <c:v>1.7</c:v>
                </c:pt>
              </c:numCache>
            </c:numRef>
          </c:val>
        </c:ser>
        <c:dLbls>
          <c:showLegendKey val="0"/>
          <c:showVal val="0"/>
          <c:showCatName val="0"/>
          <c:showSerName val="0"/>
          <c:showPercent val="0"/>
          <c:showBubbleSize val="0"/>
        </c:dLbls>
        <c:axId val="2127636856"/>
        <c:axId val="2127633720"/>
      </c:areaChart>
      <c:catAx>
        <c:axId val="2127636856"/>
        <c:scaling>
          <c:orientation val="minMax"/>
        </c:scaling>
        <c:delete val="0"/>
        <c:axPos val="b"/>
        <c:majorTickMark val="none"/>
        <c:minorTickMark val="none"/>
        <c:tickLblPos val="nextTo"/>
        <c:crossAx val="2127633720"/>
        <c:crosses val="autoZero"/>
        <c:auto val="1"/>
        <c:lblAlgn val="ctr"/>
        <c:lblOffset val="100"/>
        <c:noMultiLvlLbl val="0"/>
      </c:catAx>
      <c:valAx>
        <c:axId val="2127633720"/>
        <c:scaling>
          <c:orientation val="minMax"/>
        </c:scaling>
        <c:delete val="0"/>
        <c:axPos val="l"/>
        <c:majorGridlines>
          <c:spPr>
            <a:ln>
              <a:solidFill>
                <a:schemeClr val="bg1"/>
              </a:solidFill>
            </a:ln>
          </c:spPr>
        </c:majorGridlines>
        <c:numFmt formatCode="General" sourceLinked="1"/>
        <c:majorTickMark val="none"/>
        <c:minorTickMark val="none"/>
        <c:tickLblPos val="nextTo"/>
        <c:spPr>
          <a:ln>
            <a:noFill/>
          </a:ln>
        </c:spPr>
        <c:crossAx val="2127636856"/>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12CCA1-5E3D-4207-A50D-B12862A97048}" type="doc">
      <dgm:prSet loTypeId="urn:microsoft.com/office/officeart/2005/8/layout/orgChart1" loCatId="hierarchy" qsTypeId="urn:microsoft.com/office/officeart/2005/8/quickstyle/simple4" qsCatId="simple" csTypeId="urn:microsoft.com/office/officeart/2005/8/colors/colorful2" csCatId="colorful" phldr="1"/>
      <dgm:spPr/>
      <dgm:t>
        <a:bodyPr/>
        <a:lstStyle/>
        <a:p>
          <a:endParaRPr lang="en-US"/>
        </a:p>
      </dgm:t>
    </dgm:pt>
    <dgm:pt modelId="{5E938A04-4AE0-47DD-B641-F6D6331057EE}">
      <dgm:prSet phldrT="[Text]" custT="1"/>
      <dgm:spPr/>
      <dgm:t>
        <a:bodyPr/>
        <a:lstStyle/>
        <a:p>
          <a:r>
            <a:rPr lang="en-US" sz="1800" dirty="0" smtClean="0"/>
            <a:t>First </a:t>
          </a:r>
          <a:r>
            <a:rPr lang="en-US" sz="1800" dirty="0" err="1" smtClean="0"/>
            <a:t>Lastname</a:t>
          </a:r>
          <a:r>
            <a:rPr lang="en-US" sz="1800" dirty="0" smtClean="0"/>
            <a:t> Title</a:t>
          </a:r>
          <a:endParaRPr lang="en-US" sz="1800" dirty="0"/>
        </a:p>
      </dgm:t>
    </dgm:pt>
    <dgm:pt modelId="{C1FE6734-B322-475C-8E12-06B4C2925222}" type="parTrans" cxnId="{7E07192D-5B05-4642-B754-1608C81586D0}">
      <dgm:prSet/>
      <dgm:spPr/>
      <dgm:t>
        <a:bodyPr/>
        <a:lstStyle/>
        <a:p>
          <a:endParaRPr lang="en-US" sz="1600"/>
        </a:p>
      </dgm:t>
    </dgm:pt>
    <dgm:pt modelId="{0BA4AA31-4E02-4203-BD4D-7215730D37E1}" type="sibTrans" cxnId="{7E07192D-5B05-4642-B754-1608C81586D0}">
      <dgm:prSet/>
      <dgm:spPr/>
      <dgm:t>
        <a:bodyPr/>
        <a:lstStyle/>
        <a:p>
          <a:endParaRPr lang="en-US" sz="1600"/>
        </a:p>
      </dgm:t>
    </dgm:pt>
    <dgm:pt modelId="{B6E2715B-EEE7-4AF6-BFD6-AE6AE6F24BD6}" type="asst">
      <dgm:prSet phldrT="[Text]" custT="1"/>
      <dgm:spPr/>
      <dgm:t>
        <a:bodyPr/>
        <a:lstStyle/>
        <a:p>
          <a:r>
            <a:rPr lang="en-US" sz="1800" dirty="0" smtClean="0"/>
            <a:t>First </a:t>
          </a:r>
          <a:r>
            <a:rPr lang="en-US" sz="1800" dirty="0" err="1" smtClean="0"/>
            <a:t>Lastname</a:t>
          </a:r>
          <a:r>
            <a:rPr lang="en-US" sz="1800" dirty="0" smtClean="0"/>
            <a:t> Title</a:t>
          </a:r>
          <a:endParaRPr lang="en-US" sz="1800" dirty="0"/>
        </a:p>
      </dgm:t>
    </dgm:pt>
    <dgm:pt modelId="{F569AEFD-85F0-4E55-84B0-8A99E138F99F}" type="parTrans" cxnId="{5E633268-AE9B-40B2-9D42-162762DD7585}">
      <dgm:prSet/>
      <dgm:spPr/>
      <dgm:t>
        <a:bodyPr/>
        <a:lstStyle/>
        <a:p>
          <a:endParaRPr lang="en-US" sz="1600"/>
        </a:p>
      </dgm:t>
    </dgm:pt>
    <dgm:pt modelId="{15F054CF-E046-4DA7-AFDF-8482625B233D}" type="sibTrans" cxnId="{5E633268-AE9B-40B2-9D42-162762DD7585}">
      <dgm:prSet/>
      <dgm:spPr/>
      <dgm:t>
        <a:bodyPr/>
        <a:lstStyle/>
        <a:p>
          <a:endParaRPr lang="en-US" sz="1600"/>
        </a:p>
      </dgm:t>
    </dgm:pt>
    <dgm:pt modelId="{4783401F-9774-42DE-9C21-1335DB936B25}">
      <dgm:prSet phldrT="[Text]" custT="1"/>
      <dgm:spPr/>
      <dgm:t>
        <a:bodyPr/>
        <a:lstStyle/>
        <a:p>
          <a:r>
            <a:rPr lang="en-US" sz="1800" dirty="0" smtClean="0"/>
            <a:t>First </a:t>
          </a:r>
          <a:r>
            <a:rPr lang="en-US" sz="1800" dirty="0" err="1" smtClean="0"/>
            <a:t>Lastname</a:t>
          </a:r>
          <a:r>
            <a:rPr lang="en-US" sz="1800" dirty="0" smtClean="0"/>
            <a:t> Title</a:t>
          </a:r>
          <a:endParaRPr lang="en-US" sz="1800" dirty="0"/>
        </a:p>
      </dgm:t>
    </dgm:pt>
    <dgm:pt modelId="{0E8A0540-982E-4817-BA80-4DE429C14CFB}" type="parTrans" cxnId="{A3828FEB-8B0C-4642-82FF-A2A630821187}">
      <dgm:prSet/>
      <dgm:spPr/>
      <dgm:t>
        <a:bodyPr/>
        <a:lstStyle/>
        <a:p>
          <a:endParaRPr lang="en-US" sz="1600"/>
        </a:p>
      </dgm:t>
    </dgm:pt>
    <dgm:pt modelId="{6C704B15-7FFA-4A4E-A37E-E8B421FB9008}" type="sibTrans" cxnId="{A3828FEB-8B0C-4642-82FF-A2A630821187}">
      <dgm:prSet/>
      <dgm:spPr/>
      <dgm:t>
        <a:bodyPr/>
        <a:lstStyle/>
        <a:p>
          <a:endParaRPr lang="en-US" sz="1600"/>
        </a:p>
      </dgm:t>
    </dgm:pt>
    <dgm:pt modelId="{DBC224C4-BC4F-4D34-B097-1973FDB35FA2}">
      <dgm:prSet phldrT="[Text]" custT="1"/>
      <dgm:spPr/>
      <dgm:t>
        <a:bodyPr/>
        <a:lstStyle/>
        <a:p>
          <a:r>
            <a:rPr lang="en-US" sz="1800" dirty="0" smtClean="0"/>
            <a:t>First </a:t>
          </a:r>
          <a:r>
            <a:rPr lang="en-US" sz="1800" dirty="0" err="1" smtClean="0"/>
            <a:t>Lastname</a:t>
          </a:r>
          <a:r>
            <a:rPr lang="en-US" sz="1800" dirty="0" smtClean="0"/>
            <a:t> Title</a:t>
          </a:r>
          <a:endParaRPr lang="en-US" sz="1800" dirty="0"/>
        </a:p>
      </dgm:t>
    </dgm:pt>
    <dgm:pt modelId="{3A3EC952-B075-4F3E-B7D8-0D9309A57475}" type="parTrans" cxnId="{97AEEFC0-63CA-48CC-9326-EE27169F6364}">
      <dgm:prSet/>
      <dgm:spPr/>
      <dgm:t>
        <a:bodyPr/>
        <a:lstStyle/>
        <a:p>
          <a:endParaRPr lang="en-US" sz="1600"/>
        </a:p>
      </dgm:t>
    </dgm:pt>
    <dgm:pt modelId="{30368F19-F3EB-4BFB-90A7-B479B15EE00F}" type="sibTrans" cxnId="{97AEEFC0-63CA-48CC-9326-EE27169F6364}">
      <dgm:prSet/>
      <dgm:spPr/>
      <dgm:t>
        <a:bodyPr/>
        <a:lstStyle/>
        <a:p>
          <a:endParaRPr lang="en-US" sz="1600"/>
        </a:p>
      </dgm:t>
    </dgm:pt>
    <dgm:pt modelId="{B08F30B6-607B-4A24-956B-57E62DA4E930}">
      <dgm:prSet phldrT="[Text]" custT="1"/>
      <dgm:spPr/>
      <dgm:t>
        <a:bodyPr/>
        <a:lstStyle/>
        <a:p>
          <a:r>
            <a:rPr lang="en-US" sz="1800" dirty="0" smtClean="0"/>
            <a:t>First </a:t>
          </a:r>
          <a:r>
            <a:rPr lang="en-US" sz="1800" dirty="0" err="1" smtClean="0"/>
            <a:t>Lastname</a:t>
          </a:r>
          <a:r>
            <a:rPr lang="en-US" sz="1800" dirty="0" smtClean="0"/>
            <a:t> Title</a:t>
          </a:r>
          <a:endParaRPr lang="en-US" sz="1800" dirty="0"/>
        </a:p>
      </dgm:t>
    </dgm:pt>
    <dgm:pt modelId="{C95C1F38-5589-4660-9775-1C0E6B90348C}" type="parTrans" cxnId="{21F82334-2CF9-493E-850E-40B62B8CA14F}">
      <dgm:prSet/>
      <dgm:spPr/>
      <dgm:t>
        <a:bodyPr/>
        <a:lstStyle/>
        <a:p>
          <a:endParaRPr lang="en-US" sz="1600"/>
        </a:p>
      </dgm:t>
    </dgm:pt>
    <dgm:pt modelId="{7C239E9B-42B0-4658-BDB1-F1B962DCC187}" type="sibTrans" cxnId="{21F82334-2CF9-493E-850E-40B62B8CA14F}">
      <dgm:prSet/>
      <dgm:spPr/>
      <dgm:t>
        <a:bodyPr/>
        <a:lstStyle/>
        <a:p>
          <a:endParaRPr lang="en-US" sz="1600"/>
        </a:p>
      </dgm:t>
    </dgm:pt>
    <dgm:pt modelId="{E0D9CCA2-4011-49F8-AF7E-B725A5A0601F}">
      <dgm:prSet phldrT="[Text]" custT="1"/>
      <dgm:spPr/>
      <dgm:t>
        <a:bodyPr/>
        <a:lstStyle/>
        <a:p>
          <a:r>
            <a:rPr lang="en-US" sz="1800" dirty="0" smtClean="0"/>
            <a:t>First </a:t>
          </a:r>
          <a:r>
            <a:rPr lang="en-US" sz="1800" dirty="0" err="1" smtClean="0"/>
            <a:t>Lastname</a:t>
          </a:r>
          <a:r>
            <a:rPr lang="en-US" sz="1800" dirty="0" smtClean="0"/>
            <a:t> Title</a:t>
          </a:r>
          <a:endParaRPr lang="en-US" sz="1800" dirty="0"/>
        </a:p>
      </dgm:t>
    </dgm:pt>
    <dgm:pt modelId="{01F9DA9F-9EBE-4580-8178-4BDCFD319F40}" type="parTrans" cxnId="{C8FF22FC-3ACE-403B-9BC3-739266E1751E}">
      <dgm:prSet/>
      <dgm:spPr/>
      <dgm:t>
        <a:bodyPr/>
        <a:lstStyle/>
        <a:p>
          <a:endParaRPr lang="en-US" sz="1600"/>
        </a:p>
      </dgm:t>
    </dgm:pt>
    <dgm:pt modelId="{BEAE7670-2F9E-4160-BAF6-52A61DD397F0}" type="sibTrans" cxnId="{C8FF22FC-3ACE-403B-9BC3-739266E1751E}">
      <dgm:prSet/>
      <dgm:spPr/>
      <dgm:t>
        <a:bodyPr/>
        <a:lstStyle/>
        <a:p>
          <a:endParaRPr lang="en-US" sz="1600"/>
        </a:p>
      </dgm:t>
    </dgm:pt>
    <dgm:pt modelId="{3DA80DBC-3643-4B66-A0F3-1D63CB67D57A}">
      <dgm:prSet phldrT="[Text]" custT="1"/>
      <dgm:spPr/>
      <dgm:t>
        <a:bodyPr/>
        <a:lstStyle/>
        <a:p>
          <a:r>
            <a:rPr lang="en-US" sz="1800" dirty="0" smtClean="0"/>
            <a:t>First </a:t>
          </a:r>
          <a:r>
            <a:rPr lang="en-US" sz="1800" dirty="0" err="1" smtClean="0"/>
            <a:t>Lastname</a:t>
          </a:r>
          <a:r>
            <a:rPr lang="en-US" sz="1800" dirty="0" smtClean="0"/>
            <a:t> Title</a:t>
          </a:r>
          <a:endParaRPr lang="en-US" sz="1800" dirty="0"/>
        </a:p>
      </dgm:t>
    </dgm:pt>
    <dgm:pt modelId="{4283BC44-2BAC-4918-A615-CCB15749A4F4}" type="parTrans" cxnId="{0FEC8E53-BC80-4E81-94A3-1B5631B4E627}">
      <dgm:prSet/>
      <dgm:spPr/>
      <dgm:t>
        <a:bodyPr/>
        <a:lstStyle/>
        <a:p>
          <a:endParaRPr lang="en-US" sz="1600"/>
        </a:p>
      </dgm:t>
    </dgm:pt>
    <dgm:pt modelId="{A9D0AE23-AE7B-43EF-BFCA-24A3EB85E69E}" type="sibTrans" cxnId="{0FEC8E53-BC80-4E81-94A3-1B5631B4E627}">
      <dgm:prSet/>
      <dgm:spPr/>
      <dgm:t>
        <a:bodyPr/>
        <a:lstStyle/>
        <a:p>
          <a:endParaRPr lang="en-US" sz="1600"/>
        </a:p>
      </dgm:t>
    </dgm:pt>
    <dgm:pt modelId="{E5CDB7B3-5D08-485E-849C-0EA5780F8FA1}">
      <dgm:prSet phldrT="[Text]" custT="1"/>
      <dgm:spPr/>
      <dgm:t>
        <a:bodyPr/>
        <a:lstStyle/>
        <a:p>
          <a:r>
            <a:rPr lang="en-US" sz="1800" dirty="0" smtClean="0"/>
            <a:t>First </a:t>
          </a:r>
          <a:r>
            <a:rPr lang="en-US" sz="1800" dirty="0" err="1" smtClean="0"/>
            <a:t>Lastname</a:t>
          </a:r>
          <a:r>
            <a:rPr lang="en-US" sz="1800" dirty="0" smtClean="0"/>
            <a:t> Title</a:t>
          </a:r>
          <a:endParaRPr lang="en-US" sz="1800" dirty="0"/>
        </a:p>
      </dgm:t>
    </dgm:pt>
    <dgm:pt modelId="{C39DE7FB-16DC-4AC2-B87F-4991C1D92F9E}" type="parTrans" cxnId="{738097F9-3F97-4E30-B9CB-991622539AC7}">
      <dgm:prSet/>
      <dgm:spPr/>
      <dgm:t>
        <a:bodyPr/>
        <a:lstStyle/>
        <a:p>
          <a:endParaRPr lang="en-US" sz="1600"/>
        </a:p>
      </dgm:t>
    </dgm:pt>
    <dgm:pt modelId="{5AEE66DF-547A-43AE-BD53-3A167C5C1E12}" type="sibTrans" cxnId="{738097F9-3F97-4E30-B9CB-991622539AC7}">
      <dgm:prSet/>
      <dgm:spPr/>
      <dgm:t>
        <a:bodyPr/>
        <a:lstStyle/>
        <a:p>
          <a:endParaRPr lang="en-US" sz="1600"/>
        </a:p>
      </dgm:t>
    </dgm:pt>
    <dgm:pt modelId="{EC25845F-BC40-4943-9B51-70AA16760BFF}">
      <dgm:prSet phldrT="[Text]" custT="1"/>
      <dgm:spPr/>
      <dgm:t>
        <a:bodyPr/>
        <a:lstStyle/>
        <a:p>
          <a:r>
            <a:rPr lang="en-US" sz="1800" dirty="0" smtClean="0"/>
            <a:t>First </a:t>
          </a:r>
          <a:r>
            <a:rPr lang="en-US" sz="1800" dirty="0" err="1" smtClean="0"/>
            <a:t>Lastname</a:t>
          </a:r>
          <a:r>
            <a:rPr lang="en-US" sz="1800" dirty="0" smtClean="0"/>
            <a:t> Title</a:t>
          </a:r>
          <a:endParaRPr lang="en-US" sz="1800" dirty="0"/>
        </a:p>
      </dgm:t>
    </dgm:pt>
    <dgm:pt modelId="{5647BB1A-5292-42BF-B5DC-B177BB2CC570}" type="parTrans" cxnId="{976B13BB-4FAC-474A-93B8-B6B544D6EFCA}">
      <dgm:prSet/>
      <dgm:spPr/>
      <dgm:t>
        <a:bodyPr/>
        <a:lstStyle/>
        <a:p>
          <a:endParaRPr lang="en-US" sz="1600"/>
        </a:p>
      </dgm:t>
    </dgm:pt>
    <dgm:pt modelId="{58E16D55-681C-4111-9D56-D78AAFE65A8B}" type="sibTrans" cxnId="{976B13BB-4FAC-474A-93B8-B6B544D6EFCA}">
      <dgm:prSet/>
      <dgm:spPr/>
      <dgm:t>
        <a:bodyPr/>
        <a:lstStyle/>
        <a:p>
          <a:endParaRPr lang="en-US" sz="1600"/>
        </a:p>
      </dgm:t>
    </dgm:pt>
    <dgm:pt modelId="{0490275B-E33F-4DDB-B9D4-08D68CD12125}">
      <dgm:prSet phldrT="[Text]" custT="1"/>
      <dgm:spPr/>
      <dgm:t>
        <a:bodyPr/>
        <a:lstStyle/>
        <a:p>
          <a:r>
            <a:rPr lang="en-US" sz="1800" dirty="0" smtClean="0"/>
            <a:t>First </a:t>
          </a:r>
          <a:r>
            <a:rPr lang="en-US" sz="1800" dirty="0" err="1" smtClean="0"/>
            <a:t>Lastname</a:t>
          </a:r>
          <a:r>
            <a:rPr lang="en-US" sz="1800" dirty="0" smtClean="0"/>
            <a:t> Title</a:t>
          </a:r>
          <a:endParaRPr lang="en-US" sz="1800" dirty="0"/>
        </a:p>
      </dgm:t>
    </dgm:pt>
    <dgm:pt modelId="{3A818F2D-150E-407F-9509-DFD4E950129B}" type="parTrans" cxnId="{B88D444E-2C9D-4120-955A-90D5E3C0B12A}">
      <dgm:prSet/>
      <dgm:spPr/>
      <dgm:t>
        <a:bodyPr/>
        <a:lstStyle/>
        <a:p>
          <a:endParaRPr lang="en-US" sz="1600"/>
        </a:p>
      </dgm:t>
    </dgm:pt>
    <dgm:pt modelId="{9B3BA076-8839-452D-BDF0-4C0B98FA635E}" type="sibTrans" cxnId="{B88D444E-2C9D-4120-955A-90D5E3C0B12A}">
      <dgm:prSet/>
      <dgm:spPr/>
      <dgm:t>
        <a:bodyPr/>
        <a:lstStyle/>
        <a:p>
          <a:endParaRPr lang="en-US" sz="1600"/>
        </a:p>
      </dgm:t>
    </dgm:pt>
    <dgm:pt modelId="{A54552CF-D323-4B56-A2AB-1CC84C1FF530}" type="pres">
      <dgm:prSet presAssocID="{A812CCA1-5E3D-4207-A50D-B12862A97048}" presName="hierChild1" presStyleCnt="0">
        <dgm:presLayoutVars>
          <dgm:orgChart val="1"/>
          <dgm:chPref val="1"/>
          <dgm:dir/>
          <dgm:animOne val="branch"/>
          <dgm:animLvl val="lvl"/>
          <dgm:resizeHandles/>
        </dgm:presLayoutVars>
      </dgm:prSet>
      <dgm:spPr/>
      <dgm:t>
        <a:bodyPr/>
        <a:lstStyle/>
        <a:p>
          <a:endParaRPr lang="en-US"/>
        </a:p>
      </dgm:t>
    </dgm:pt>
    <dgm:pt modelId="{CC2F3F7A-6FC2-4645-99DD-34161E97F06D}" type="pres">
      <dgm:prSet presAssocID="{5E938A04-4AE0-47DD-B641-F6D6331057EE}" presName="hierRoot1" presStyleCnt="0">
        <dgm:presLayoutVars>
          <dgm:hierBranch val="init"/>
        </dgm:presLayoutVars>
      </dgm:prSet>
      <dgm:spPr/>
      <dgm:t>
        <a:bodyPr/>
        <a:lstStyle/>
        <a:p>
          <a:endParaRPr lang="en-US"/>
        </a:p>
      </dgm:t>
    </dgm:pt>
    <dgm:pt modelId="{E87BB43F-1333-44E7-B2B6-224BF5D6B137}" type="pres">
      <dgm:prSet presAssocID="{5E938A04-4AE0-47DD-B641-F6D6331057EE}" presName="rootComposite1" presStyleCnt="0"/>
      <dgm:spPr/>
      <dgm:t>
        <a:bodyPr/>
        <a:lstStyle/>
        <a:p>
          <a:endParaRPr lang="en-US"/>
        </a:p>
      </dgm:t>
    </dgm:pt>
    <dgm:pt modelId="{CD492C3B-2B69-4DA9-8A38-6041C78803AC}" type="pres">
      <dgm:prSet presAssocID="{5E938A04-4AE0-47DD-B641-F6D6331057EE}" presName="rootText1" presStyleLbl="node0" presStyleIdx="0" presStyleCnt="1">
        <dgm:presLayoutVars>
          <dgm:chPref val="3"/>
        </dgm:presLayoutVars>
      </dgm:prSet>
      <dgm:spPr/>
      <dgm:t>
        <a:bodyPr/>
        <a:lstStyle/>
        <a:p>
          <a:endParaRPr lang="en-US"/>
        </a:p>
      </dgm:t>
    </dgm:pt>
    <dgm:pt modelId="{69DD7785-359D-4DE6-A023-0B146E2FFC76}" type="pres">
      <dgm:prSet presAssocID="{5E938A04-4AE0-47DD-B641-F6D6331057EE}" presName="rootConnector1" presStyleLbl="node1" presStyleIdx="0" presStyleCnt="0"/>
      <dgm:spPr/>
      <dgm:t>
        <a:bodyPr/>
        <a:lstStyle/>
        <a:p>
          <a:endParaRPr lang="en-US"/>
        </a:p>
      </dgm:t>
    </dgm:pt>
    <dgm:pt modelId="{862A7F38-BD94-4456-9ABD-C6551ACDDEB0}" type="pres">
      <dgm:prSet presAssocID="{5E938A04-4AE0-47DD-B641-F6D6331057EE}" presName="hierChild2" presStyleCnt="0"/>
      <dgm:spPr/>
      <dgm:t>
        <a:bodyPr/>
        <a:lstStyle/>
        <a:p>
          <a:endParaRPr lang="en-US"/>
        </a:p>
      </dgm:t>
    </dgm:pt>
    <dgm:pt modelId="{412CC87E-FCBA-4ADC-9109-661617C159A8}" type="pres">
      <dgm:prSet presAssocID="{0E8A0540-982E-4817-BA80-4DE429C14CFB}" presName="Name37" presStyleLbl="parChTrans1D2" presStyleIdx="0" presStyleCnt="5"/>
      <dgm:spPr/>
      <dgm:t>
        <a:bodyPr/>
        <a:lstStyle/>
        <a:p>
          <a:endParaRPr lang="en-US"/>
        </a:p>
      </dgm:t>
    </dgm:pt>
    <dgm:pt modelId="{37B6C4E9-D8BA-4239-972B-8918DA4B03F2}" type="pres">
      <dgm:prSet presAssocID="{4783401F-9774-42DE-9C21-1335DB936B25}" presName="hierRoot2" presStyleCnt="0">
        <dgm:presLayoutVars>
          <dgm:hierBranch val="init"/>
        </dgm:presLayoutVars>
      </dgm:prSet>
      <dgm:spPr/>
      <dgm:t>
        <a:bodyPr/>
        <a:lstStyle/>
        <a:p>
          <a:endParaRPr lang="en-US"/>
        </a:p>
      </dgm:t>
    </dgm:pt>
    <dgm:pt modelId="{978A6818-7ED2-45EA-85CF-DAA959DC5796}" type="pres">
      <dgm:prSet presAssocID="{4783401F-9774-42DE-9C21-1335DB936B25}" presName="rootComposite" presStyleCnt="0"/>
      <dgm:spPr/>
      <dgm:t>
        <a:bodyPr/>
        <a:lstStyle/>
        <a:p>
          <a:endParaRPr lang="en-US"/>
        </a:p>
      </dgm:t>
    </dgm:pt>
    <dgm:pt modelId="{CFADB858-C0EF-4F79-B94F-10094B44BE8B}" type="pres">
      <dgm:prSet presAssocID="{4783401F-9774-42DE-9C21-1335DB936B25}" presName="rootText" presStyleLbl="node2" presStyleIdx="0" presStyleCnt="4">
        <dgm:presLayoutVars>
          <dgm:chPref val="3"/>
        </dgm:presLayoutVars>
      </dgm:prSet>
      <dgm:spPr/>
      <dgm:t>
        <a:bodyPr/>
        <a:lstStyle/>
        <a:p>
          <a:endParaRPr lang="en-US"/>
        </a:p>
      </dgm:t>
    </dgm:pt>
    <dgm:pt modelId="{127D2D1D-EE57-481A-BE9B-FAE8035DAF43}" type="pres">
      <dgm:prSet presAssocID="{4783401F-9774-42DE-9C21-1335DB936B25}" presName="rootConnector" presStyleLbl="node2" presStyleIdx="0" presStyleCnt="4"/>
      <dgm:spPr/>
      <dgm:t>
        <a:bodyPr/>
        <a:lstStyle/>
        <a:p>
          <a:endParaRPr lang="en-US"/>
        </a:p>
      </dgm:t>
    </dgm:pt>
    <dgm:pt modelId="{16616A62-D940-42D7-A7EE-DAC6D8CC9114}" type="pres">
      <dgm:prSet presAssocID="{4783401F-9774-42DE-9C21-1335DB936B25}" presName="hierChild4" presStyleCnt="0"/>
      <dgm:spPr/>
      <dgm:t>
        <a:bodyPr/>
        <a:lstStyle/>
        <a:p>
          <a:endParaRPr lang="en-US"/>
        </a:p>
      </dgm:t>
    </dgm:pt>
    <dgm:pt modelId="{469EA82A-479C-4682-A85C-15A369AC8762}" type="pres">
      <dgm:prSet presAssocID="{C39DE7FB-16DC-4AC2-B87F-4991C1D92F9E}" presName="Name37" presStyleLbl="parChTrans1D3" presStyleIdx="0" presStyleCnt="4"/>
      <dgm:spPr/>
      <dgm:t>
        <a:bodyPr/>
        <a:lstStyle/>
        <a:p>
          <a:endParaRPr lang="en-US"/>
        </a:p>
      </dgm:t>
    </dgm:pt>
    <dgm:pt modelId="{3A6813B5-8337-40F4-8D92-F369F441F4AB}" type="pres">
      <dgm:prSet presAssocID="{E5CDB7B3-5D08-485E-849C-0EA5780F8FA1}" presName="hierRoot2" presStyleCnt="0">
        <dgm:presLayoutVars>
          <dgm:hierBranch val="init"/>
        </dgm:presLayoutVars>
      </dgm:prSet>
      <dgm:spPr/>
      <dgm:t>
        <a:bodyPr/>
        <a:lstStyle/>
        <a:p>
          <a:endParaRPr lang="en-US"/>
        </a:p>
      </dgm:t>
    </dgm:pt>
    <dgm:pt modelId="{B72131F3-B88B-4C34-B20F-9726D16B0A5A}" type="pres">
      <dgm:prSet presAssocID="{E5CDB7B3-5D08-485E-849C-0EA5780F8FA1}" presName="rootComposite" presStyleCnt="0"/>
      <dgm:spPr/>
      <dgm:t>
        <a:bodyPr/>
        <a:lstStyle/>
        <a:p>
          <a:endParaRPr lang="en-US"/>
        </a:p>
      </dgm:t>
    </dgm:pt>
    <dgm:pt modelId="{14217210-739B-4DA5-BD32-3E69983F8271}" type="pres">
      <dgm:prSet presAssocID="{E5CDB7B3-5D08-485E-849C-0EA5780F8FA1}" presName="rootText" presStyleLbl="node3" presStyleIdx="0" presStyleCnt="4">
        <dgm:presLayoutVars>
          <dgm:chPref val="3"/>
        </dgm:presLayoutVars>
      </dgm:prSet>
      <dgm:spPr/>
      <dgm:t>
        <a:bodyPr/>
        <a:lstStyle/>
        <a:p>
          <a:endParaRPr lang="en-US"/>
        </a:p>
      </dgm:t>
    </dgm:pt>
    <dgm:pt modelId="{9B57E9CC-2830-4F3E-92D9-38381D8F36FE}" type="pres">
      <dgm:prSet presAssocID="{E5CDB7B3-5D08-485E-849C-0EA5780F8FA1}" presName="rootConnector" presStyleLbl="node3" presStyleIdx="0" presStyleCnt="4"/>
      <dgm:spPr/>
      <dgm:t>
        <a:bodyPr/>
        <a:lstStyle/>
        <a:p>
          <a:endParaRPr lang="en-US"/>
        </a:p>
      </dgm:t>
    </dgm:pt>
    <dgm:pt modelId="{0388D21E-8AA7-4B5D-8C45-88DA999DDBFE}" type="pres">
      <dgm:prSet presAssocID="{E5CDB7B3-5D08-485E-849C-0EA5780F8FA1}" presName="hierChild4" presStyleCnt="0"/>
      <dgm:spPr/>
      <dgm:t>
        <a:bodyPr/>
        <a:lstStyle/>
        <a:p>
          <a:endParaRPr lang="en-US"/>
        </a:p>
      </dgm:t>
    </dgm:pt>
    <dgm:pt modelId="{FB528BE8-0549-4331-98AF-6F29C462CC86}" type="pres">
      <dgm:prSet presAssocID="{E5CDB7B3-5D08-485E-849C-0EA5780F8FA1}" presName="hierChild5" presStyleCnt="0"/>
      <dgm:spPr/>
      <dgm:t>
        <a:bodyPr/>
        <a:lstStyle/>
        <a:p>
          <a:endParaRPr lang="en-US"/>
        </a:p>
      </dgm:t>
    </dgm:pt>
    <dgm:pt modelId="{90E615F4-A158-42BD-8402-CED6B966B20E}" type="pres">
      <dgm:prSet presAssocID="{4783401F-9774-42DE-9C21-1335DB936B25}" presName="hierChild5" presStyleCnt="0"/>
      <dgm:spPr/>
      <dgm:t>
        <a:bodyPr/>
        <a:lstStyle/>
        <a:p>
          <a:endParaRPr lang="en-US"/>
        </a:p>
      </dgm:t>
    </dgm:pt>
    <dgm:pt modelId="{86216E69-0D74-4D8A-A874-581FD2C17E7B}" type="pres">
      <dgm:prSet presAssocID="{3A3EC952-B075-4F3E-B7D8-0D9309A57475}" presName="Name37" presStyleLbl="parChTrans1D2" presStyleIdx="1" presStyleCnt="5"/>
      <dgm:spPr/>
      <dgm:t>
        <a:bodyPr/>
        <a:lstStyle/>
        <a:p>
          <a:endParaRPr lang="en-US"/>
        </a:p>
      </dgm:t>
    </dgm:pt>
    <dgm:pt modelId="{98F4A11D-AB33-4E8A-BE86-41EADE2AC428}" type="pres">
      <dgm:prSet presAssocID="{DBC224C4-BC4F-4D34-B097-1973FDB35FA2}" presName="hierRoot2" presStyleCnt="0">
        <dgm:presLayoutVars>
          <dgm:hierBranch val="init"/>
        </dgm:presLayoutVars>
      </dgm:prSet>
      <dgm:spPr/>
      <dgm:t>
        <a:bodyPr/>
        <a:lstStyle/>
        <a:p>
          <a:endParaRPr lang="en-US"/>
        </a:p>
      </dgm:t>
    </dgm:pt>
    <dgm:pt modelId="{7DB0DA68-98EE-4AF7-9B5B-4563829761BC}" type="pres">
      <dgm:prSet presAssocID="{DBC224C4-BC4F-4D34-B097-1973FDB35FA2}" presName="rootComposite" presStyleCnt="0"/>
      <dgm:spPr/>
      <dgm:t>
        <a:bodyPr/>
        <a:lstStyle/>
        <a:p>
          <a:endParaRPr lang="en-US"/>
        </a:p>
      </dgm:t>
    </dgm:pt>
    <dgm:pt modelId="{7F204A8F-ABD4-49D0-ADB1-3E1A97E8AAA2}" type="pres">
      <dgm:prSet presAssocID="{DBC224C4-BC4F-4D34-B097-1973FDB35FA2}" presName="rootText" presStyleLbl="node2" presStyleIdx="1" presStyleCnt="4">
        <dgm:presLayoutVars>
          <dgm:chPref val="3"/>
        </dgm:presLayoutVars>
      </dgm:prSet>
      <dgm:spPr/>
      <dgm:t>
        <a:bodyPr/>
        <a:lstStyle/>
        <a:p>
          <a:endParaRPr lang="en-US"/>
        </a:p>
      </dgm:t>
    </dgm:pt>
    <dgm:pt modelId="{7E0000B9-7A03-442C-A3C9-B71BF387DA8E}" type="pres">
      <dgm:prSet presAssocID="{DBC224C4-BC4F-4D34-B097-1973FDB35FA2}" presName="rootConnector" presStyleLbl="node2" presStyleIdx="1" presStyleCnt="4"/>
      <dgm:spPr/>
      <dgm:t>
        <a:bodyPr/>
        <a:lstStyle/>
        <a:p>
          <a:endParaRPr lang="en-US"/>
        </a:p>
      </dgm:t>
    </dgm:pt>
    <dgm:pt modelId="{67EB8A95-161A-4AD3-B43D-8A416D8FA46F}" type="pres">
      <dgm:prSet presAssocID="{DBC224C4-BC4F-4D34-B097-1973FDB35FA2}" presName="hierChild4" presStyleCnt="0"/>
      <dgm:spPr/>
      <dgm:t>
        <a:bodyPr/>
        <a:lstStyle/>
        <a:p>
          <a:endParaRPr lang="en-US"/>
        </a:p>
      </dgm:t>
    </dgm:pt>
    <dgm:pt modelId="{2F9A57A0-0D69-48CF-865F-0707C24F7C78}" type="pres">
      <dgm:prSet presAssocID="{5647BB1A-5292-42BF-B5DC-B177BB2CC570}" presName="Name37" presStyleLbl="parChTrans1D3" presStyleIdx="1" presStyleCnt="4"/>
      <dgm:spPr/>
      <dgm:t>
        <a:bodyPr/>
        <a:lstStyle/>
        <a:p>
          <a:endParaRPr lang="en-US"/>
        </a:p>
      </dgm:t>
    </dgm:pt>
    <dgm:pt modelId="{52BB5391-6716-4478-B125-F46577C7CCB9}" type="pres">
      <dgm:prSet presAssocID="{EC25845F-BC40-4943-9B51-70AA16760BFF}" presName="hierRoot2" presStyleCnt="0">
        <dgm:presLayoutVars>
          <dgm:hierBranch val="init"/>
        </dgm:presLayoutVars>
      </dgm:prSet>
      <dgm:spPr/>
      <dgm:t>
        <a:bodyPr/>
        <a:lstStyle/>
        <a:p>
          <a:endParaRPr lang="en-US"/>
        </a:p>
      </dgm:t>
    </dgm:pt>
    <dgm:pt modelId="{9852B9C6-9CC0-4DBC-A5FB-D712A65B8623}" type="pres">
      <dgm:prSet presAssocID="{EC25845F-BC40-4943-9B51-70AA16760BFF}" presName="rootComposite" presStyleCnt="0"/>
      <dgm:spPr/>
      <dgm:t>
        <a:bodyPr/>
        <a:lstStyle/>
        <a:p>
          <a:endParaRPr lang="en-US"/>
        </a:p>
      </dgm:t>
    </dgm:pt>
    <dgm:pt modelId="{B763EBB6-F7B6-4F7D-BD5D-53415F31A960}" type="pres">
      <dgm:prSet presAssocID="{EC25845F-BC40-4943-9B51-70AA16760BFF}" presName="rootText" presStyleLbl="node3" presStyleIdx="1" presStyleCnt="4">
        <dgm:presLayoutVars>
          <dgm:chPref val="3"/>
        </dgm:presLayoutVars>
      </dgm:prSet>
      <dgm:spPr/>
      <dgm:t>
        <a:bodyPr/>
        <a:lstStyle/>
        <a:p>
          <a:endParaRPr lang="en-US"/>
        </a:p>
      </dgm:t>
    </dgm:pt>
    <dgm:pt modelId="{4DA3820D-47CF-4FDC-B8EB-A74E60FAF41A}" type="pres">
      <dgm:prSet presAssocID="{EC25845F-BC40-4943-9B51-70AA16760BFF}" presName="rootConnector" presStyleLbl="node3" presStyleIdx="1" presStyleCnt="4"/>
      <dgm:spPr/>
      <dgm:t>
        <a:bodyPr/>
        <a:lstStyle/>
        <a:p>
          <a:endParaRPr lang="en-US"/>
        </a:p>
      </dgm:t>
    </dgm:pt>
    <dgm:pt modelId="{87A97DF3-BAC3-45E4-B508-4905B5EFF7CA}" type="pres">
      <dgm:prSet presAssocID="{EC25845F-BC40-4943-9B51-70AA16760BFF}" presName="hierChild4" presStyleCnt="0"/>
      <dgm:spPr/>
      <dgm:t>
        <a:bodyPr/>
        <a:lstStyle/>
        <a:p>
          <a:endParaRPr lang="en-US"/>
        </a:p>
      </dgm:t>
    </dgm:pt>
    <dgm:pt modelId="{97A578D1-36FE-4D8F-8E07-B01E4FB0918F}" type="pres">
      <dgm:prSet presAssocID="{EC25845F-BC40-4943-9B51-70AA16760BFF}" presName="hierChild5" presStyleCnt="0"/>
      <dgm:spPr/>
      <dgm:t>
        <a:bodyPr/>
        <a:lstStyle/>
        <a:p>
          <a:endParaRPr lang="en-US"/>
        </a:p>
      </dgm:t>
    </dgm:pt>
    <dgm:pt modelId="{9CD4D973-CC07-4A3F-905E-5F0BDB7473DC}" type="pres">
      <dgm:prSet presAssocID="{DBC224C4-BC4F-4D34-B097-1973FDB35FA2}" presName="hierChild5" presStyleCnt="0"/>
      <dgm:spPr/>
      <dgm:t>
        <a:bodyPr/>
        <a:lstStyle/>
        <a:p>
          <a:endParaRPr lang="en-US"/>
        </a:p>
      </dgm:t>
    </dgm:pt>
    <dgm:pt modelId="{3A1AE672-989F-47C2-B9B0-515CF1C03096}" type="pres">
      <dgm:prSet presAssocID="{C95C1F38-5589-4660-9775-1C0E6B90348C}" presName="Name37" presStyleLbl="parChTrans1D2" presStyleIdx="2" presStyleCnt="5"/>
      <dgm:spPr/>
      <dgm:t>
        <a:bodyPr/>
        <a:lstStyle/>
        <a:p>
          <a:endParaRPr lang="en-US"/>
        </a:p>
      </dgm:t>
    </dgm:pt>
    <dgm:pt modelId="{866CB440-90D1-4F37-8AA4-3BB81BC0B5EC}" type="pres">
      <dgm:prSet presAssocID="{B08F30B6-607B-4A24-956B-57E62DA4E930}" presName="hierRoot2" presStyleCnt="0">
        <dgm:presLayoutVars>
          <dgm:hierBranch val="init"/>
        </dgm:presLayoutVars>
      </dgm:prSet>
      <dgm:spPr/>
      <dgm:t>
        <a:bodyPr/>
        <a:lstStyle/>
        <a:p>
          <a:endParaRPr lang="en-US"/>
        </a:p>
      </dgm:t>
    </dgm:pt>
    <dgm:pt modelId="{9341E292-06C1-4600-946F-2FBA779CBD4E}" type="pres">
      <dgm:prSet presAssocID="{B08F30B6-607B-4A24-956B-57E62DA4E930}" presName="rootComposite" presStyleCnt="0"/>
      <dgm:spPr/>
      <dgm:t>
        <a:bodyPr/>
        <a:lstStyle/>
        <a:p>
          <a:endParaRPr lang="en-US"/>
        </a:p>
      </dgm:t>
    </dgm:pt>
    <dgm:pt modelId="{694D3405-C6F8-4C6C-8B97-4AE4A00EFCED}" type="pres">
      <dgm:prSet presAssocID="{B08F30B6-607B-4A24-956B-57E62DA4E930}" presName="rootText" presStyleLbl="node2" presStyleIdx="2" presStyleCnt="4">
        <dgm:presLayoutVars>
          <dgm:chPref val="3"/>
        </dgm:presLayoutVars>
      </dgm:prSet>
      <dgm:spPr/>
      <dgm:t>
        <a:bodyPr/>
        <a:lstStyle/>
        <a:p>
          <a:endParaRPr lang="en-US"/>
        </a:p>
      </dgm:t>
    </dgm:pt>
    <dgm:pt modelId="{72D3EC8D-EC5C-497E-BE3B-2F57169B101A}" type="pres">
      <dgm:prSet presAssocID="{B08F30B6-607B-4A24-956B-57E62DA4E930}" presName="rootConnector" presStyleLbl="node2" presStyleIdx="2" presStyleCnt="4"/>
      <dgm:spPr/>
      <dgm:t>
        <a:bodyPr/>
        <a:lstStyle/>
        <a:p>
          <a:endParaRPr lang="en-US"/>
        </a:p>
      </dgm:t>
    </dgm:pt>
    <dgm:pt modelId="{82358D1F-4965-48F0-8088-E410EEE7E26F}" type="pres">
      <dgm:prSet presAssocID="{B08F30B6-607B-4A24-956B-57E62DA4E930}" presName="hierChild4" presStyleCnt="0"/>
      <dgm:spPr/>
      <dgm:t>
        <a:bodyPr/>
        <a:lstStyle/>
        <a:p>
          <a:endParaRPr lang="en-US"/>
        </a:p>
      </dgm:t>
    </dgm:pt>
    <dgm:pt modelId="{4D930E1E-1571-4B6F-B60D-65F3F3488735}" type="pres">
      <dgm:prSet presAssocID="{3A818F2D-150E-407F-9509-DFD4E950129B}" presName="Name37" presStyleLbl="parChTrans1D3" presStyleIdx="2" presStyleCnt="4"/>
      <dgm:spPr/>
      <dgm:t>
        <a:bodyPr/>
        <a:lstStyle/>
        <a:p>
          <a:endParaRPr lang="en-US"/>
        </a:p>
      </dgm:t>
    </dgm:pt>
    <dgm:pt modelId="{4403DBC9-8B30-4DC4-8D29-7A7924B5D3A3}" type="pres">
      <dgm:prSet presAssocID="{0490275B-E33F-4DDB-B9D4-08D68CD12125}" presName="hierRoot2" presStyleCnt="0">
        <dgm:presLayoutVars>
          <dgm:hierBranch val="init"/>
        </dgm:presLayoutVars>
      </dgm:prSet>
      <dgm:spPr/>
      <dgm:t>
        <a:bodyPr/>
        <a:lstStyle/>
        <a:p>
          <a:endParaRPr lang="en-US"/>
        </a:p>
      </dgm:t>
    </dgm:pt>
    <dgm:pt modelId="{58DB58A2-7C77-443E-BC45-8E2C14416CAE}" type="pres">
      <dgm:prSet presAssocID="{0490275B-E33F-4DDB-B9D4-08D68CD12125}" presName="rootComposite" presStyleCnt="0"/>
      <dgm:spPr/>
      <dgm:t>
        <a:bodyPr/>
        <a:lstStyle/>
        <a:p>
          <a:endParaRPr lang="en-US"/>
        </a:p>
      </dgm:t>
    </dgm:pt>
    <dgm:pt modelId="{17EA5636-EC7C-4DA5-91A4-196AD0E101CD}" type="pres">
      <dgm:prSet presAssocID="{0490275B-E33F-4DDB-B9D4-08D68CD12125}" presName="rootText" presStyleLbl="node3" presStyleIdx="2" presStyleCnt="4">
        <dgm:presLayoutVars>
          <dgm:chPref val="3"/>
        </dgm:presLayoutVars>
      </dgm:prSet>
      <dgm:spPr/>
      <dgm:t>
        <a:bodyPr/>
        <a:lstStyle/>
        <a:p>
          <a:endParaRPr lang="en-US"/>
        </a:p>
      </dgm:t>
    </dgm:pt>
    <dgm:pt modelId="{9EC376AD-A2CF-4AD9-AF52-C270895671B4}" type="pres">
      <dgm:prSet presAssocID="{0490275B-E33F-4DDB-B9D4-08D68CD12125}" presName="rootConnector" presStyleLbl="node3" presStyleIdx="2" presStyleCnt="4"/>
      <dgm:spPr/>
      <dgm:t>
        <a:bodyPr/>
        <a:lstStyle/>
        <a:p>
          <a:endParaRPr lang="en-US"/>
        </a:p>
      </dgm:t>
    </dgm:pt>
    <dgm:pt modelId="{CA56FB8C-1628-43D1-8ADA-20BD0598D7FF}" type="pres">
      <dgm:prSet presAssocID="{0490275B-E33F-4DDB-B9D4-08D68CD12125}" presName="hierChild4" presStyleCnt="0"/>
      <dgm:spPr/>
      <dgm:t>
        <a:bodyPr/>
        <a:lstStyle/>
        <a:p>
          <a:endParaRPr lang="en-US"/>
        </a:p>
      </dgm:t>
    </dgm:pt>
    <dgm:pt modelId="{F65EB23A-7C61-4649-AFFE-3E80B2189B63}" type="pres">
      <dgm:prSet presAssocID="{0490275B-E33F-4DDB-B9D4-08D68CD12125}" presName="hierChild5" presStyleCnt="0"/>
      <dgm:spPr/>
      <dgm:t>
        <a:bodyPr/>
        <a:lstStyle/>
        <a:p>
          <a:endParaRPr lang="en-US"/>
        </a:p>
      </dgm:t>
    </dgm:pt>
    <dgm:pt modelId="{DA9BCE39-C70E-483A-ADF1-339BBDA35A25}" type="pres">
      <dgm:prSet presAssocID="{B08F30B6-607B-4A24-956B-57E62DA4E930}" presName="hierChild5" presStyleCnt="0"/>
      <dgm:spPr/>
      <dgm:t>
        <a:bodyPr/>
        <a:lstStyle/>
        <a:p>
          <a:endParaRPr lang="en-US"/>
        </a:p>
      </dgm:t>
    </dgm:pt>
    <dgm:pt modelId="{694059A5-06B2-4677-AD0D-6687C6F94112}" type="pres">
      <dgm:prSet presAssocID="{01F9DA9F-9EBE-4580-8178-4BDCFD319F40}" presName="Name37" presStyleLbl="parChTrans1D2" presStyleIdx="3" presStyleCnt="5"/>
      <dgm:spPr/>
      <dgm:t>
        <a:bodyPr/>
        <a:lstStyle/>
        <a:p>
          <a:endParaRPr lang="en-US"/>
        </a:p>
      </dgm:t>
    </dgm:pt>
    <dgm:pt modelId="{7204D283-B046-4ECE-8DEA-93ADC527D9E8}" type="pres">
      <dgm:prSet presAssocID="{E0D9CCA2-4011-49F8-AF7E-B725A5A0601F}" presName="hierRoot2" presStyleCnt="0">
        <dgm:presLayoutVars>
          <dgm:hierBranch val="init"/>
        </dgm:presLayoutVars>
      </dgm:prSet>
      <dgm:spPr/>
      <dgm:t>
        <a:bodyPr/>
        <a:lstStyle/>
        <a:p>
          <a:endParaRPr lang="en-US"/>
        </a:p>
      </dgm:t>
    </dgm:pt>
    <dgm:pt modelId="{8C201618-FD79-4FBA-A04B-C933AA19E90B}" type="pres">
      <dgm:prSet presAssocID="{E0D9CCA2-4011-49F8-AF7E-B725A5A0601F}" presName="rootComposite" presStyleCnt="0"/>
      <dgm:spPr/>
      <dgm:t>
        <a:bodyPr/>
        <a:lstStyle/>
        <a:p>
          <a:endParaRPr lang="en-US"/>
        </a:p>
      </dgm:t>
    </dgm:pt>
    <dgm:pt modelId="{702D938B-97F2-4AC0-AE73-05EB5D168CB6}" type="pres">
      <dgm:prSet presAssocID="{E0D9CCA2-4011-49F8-AF7E-B725A5A0601F}" presName="rootText" presStyleLbl="node2" presStyleIdx="3" presStyleCnt="4">
        <dgm:presLayoutVars>
          <dgm:chPref val="3"/>
        </dgm:presLayoutVars>
      </dgm:prSet>
      <dgm:spPr/>
      <dgm:t>
        <a:bodyPr/>
        <a:lstStyle/>
        <a:p>
          <a:endParaRPr lang="en-US"/>
        </a:p>
      </dgm:t>
    </dgm:pt>
    <dgm:pt modelId="{B1FC86A1-5637-4D5D-9414-668C5C5BFA80}" type="pres">
      <dgm:prSet presAssocID="{E0D9CCA2-4011-49F8-AF7E-B725A5A0601F}" presName="rootConnector" presStyleLbl="node2" presStyleIdx="3" presStyleCnt="4"/>
      <dgm:spPr/>
      <dgm:t>
        <a:bodyPr/>
        <a:lstStyle/>
        <a:p>
          <a:endParaRPr lang="en-US"/>
        </a:p>
      </dgm:t>
    </dgm:pt>
    <dgm:pt modelId="{98D6F85B-CA67-472B-86A9-FE86C8014151}" type="pres">
      <dgm:prSet presAssocID="{E0D9CCA2-4011-49F8-AF7E-B725A5A0601F}" presName="hierChild4" presStyleCnt="0"/>
      <dgm:spPr/>
      <dgm:t>
        <a:bodyPr/>
        <a:lstStyle/>
        <a:p>
          <a:endParaRPr lang="en-US"/>
        </a:p>
      </dgm:t>
    </dgm:pt>
    <dgm:pt modelId="{D8F1B894-D609-44BB-BC3A-9BC9EE0A2466}" type="pres">
      <dgm:prSet presAssocID="{4283BC44-2BAC-4918-A615-CCB15749A4F4}" presName="Name37" presStyleLbl="parChTrans1D3" presStyleIdx="3" presStyleCnt="4"/>
      <dgm:spPr/>
      <dgm:t>
        <a:bodyPr/>
        <a:lstStyle/>
        <a:p>
          <a:endParaRPr lang="en-US"/>
        </a:p>
      </dgm:t>
    </dgm:pt>
    <dgm:pt modelId="{C7E320E3-96EA-4CAA-8283-D6290D98EE3A}" type="pres">
      <dgm:prSet presAssocID="{3DA80DBC-3643-4B66-A0F3-1D63CB67D57A}" presName="hierRoot2" presStyleCnt="0">
        <dgm:presLayoutVars>
          <dgm:hierBranch val="init"/>
        </dgm:presLayoutVars>
      </dgm:prSet>
      <dgm:spPr/>
      <dgm:t>
        <a:bodyPr/>
        <a:lstStyle/>
        <a:p>
          <a:endParaRPr lang="en-US"/>
        </a:p>
      </dgm:t>
    </dgm:pt>
    <dgm:pt modelId="{573FC850-CFA4-40E2-8EE0-953BE03BDE57}" type="pres">
      <dgm:prSet presAssocID="{3DA80DBC-3643-4B66-A0F3-1D63CB67D57A}" presName="rootComposite" presStyleCnt="0"/>
      <dgm:spPr/>
      <dgm:t>
        <a:bodyPr/>
        <a:lstStyle/>
        <a:p>
          <a:endParaRPr lang="en-US"/>
        </a:p>
      </dgm:t>
    </dgm:pt>
    <dgm:pt modelId="{5438A9BD-D7E0-486C-AA5C-436AB3FC5681}" type="pres">
      <dgm:prSet presAssocID="{3DA80DBC-3643-4B66-A0F3-1D63CB67D57A}" presName="rootText" presStyleLbl="node3" presStyleIdx="3" presStyleCnt="4">
        <dgm:presLayoutVars>
          <dgm:chPref val="3"/>
        </dgm:presLayoutVars>
      </dgm:prSet>
      <dgm:spPr/>
      <dgm:t>
        <a:bodyPr/>
        <a:lstStyle/>
        <a:p>
          <a:endParaRPr lang="en-US"/>
        </a:p>
      </dgm:t>
    </dgm:pt>
    <dgm:pt modelId="{9E770BF5-FDB7-4E88-BA97-CA24D1308DB8}" type="pres">
      <dgm:prSet presAssocID="{3DA80DBC-3643-4B66-A0F3-1D63CB67D57A}" presName="rootConnector" presStyleLbl="node3" presStyleIdx="3" presStyleCnt="4"/>
      <dgm:spPr/>
      <dgm:t>
        <a:bodyPr/>
        <a:lstStyle/>
        <a:p>
          <a:endParaRPr lang="en-US"/>
        </a:p>
      </dgm:t>
    </dgm:pt>
    <dgm:pt modelId="{298AEF4A-1DF5-464E-B56E-62CE69BBB715}" type="pres">
      <dgm:prSet presAssocID="{3DA80DBC-3643-4B66-A0F3-1D63CB67D57A}" presName="hierChild4" presStyleCnt="0"/>
      <dgm:spPr/>
      <dgm:t>
        <a:bodyPr/>
        <a:lstStyle/>
        <a:p>
          <a:endParaRPr lang="en-US"/>
        </a:p>
      </dgm:t>
    </dgm:pt>
    <dgm:pt modelId="{E43FDB99-4F5A-4623-867C-EF6AC2C9D4B1}" type="pres">
      <dgm:prSet presAssocID="{3DA80DBC-3643-4B66-A0F3-1D63CB67D57A}" presName="hierChild5" presStyleCnt="0"/>
      <dgm:spPr/>
      <dgm:t>
        <a:bodyPr/>
        <a:lstStyle/>
        <a:p>
          <a:endParaRPr lang="en-US"/>
        </a:p>
      </dgm:t>
    </dgm:pt>
    <dgm:pt modelId="{FA96ADFB-8ED1-44C2-893E-0ACC6E799784}" type="pres">
      <dgm:prSet presAssocID="{E0D9CCA2-4011-49F8-AF7E-B725A5A0601F}" presName="hierChild5" presStyleCnt="0"/>
      <dgm:spPr/>
      <dgm:t>
        <a:bodyPr/>
        <a:lstStyle/>
        <a:p>
          <a:endParaRPr lang="en-US"/>
        </a:p>
      </dgm:t>
    </dgm:pt>
    <dgm:pt modelId="{CCB41247-40D5-4250-8F06-17DF0B821DD3}" type="pres">
      <dgm:prSet presAssocID="{5E938A04-4AE0-47DD-B641-F6D6331057EE}" presName="hierChild3" presStyleCnt="0"/>
      <dgm:spPr/>
      <dgm:t>
        <a:bodyPr/>
        <a:lstStyle/>
        <a:p>
          <a:endParaRPr lang="en-US"/>
        </a:p>
      </dgm:t>
    </dgm:pt>
    <dgm:pt modelId="{522FF9F1-1A12-4CAC-8420-03B8658EAD99}" type="pres">
      <dgm:prSet presAssocID="{F569AEFD-85F0-4E55-84B0-8A99E138F99F}" presName="Name111" presStyleLbl="parChTrans1D2" presStyleIdx="4" presStyleCnt="5"/>
      <dgm:spPr/>
      <dgm:t>
        <a:bodyPr/>
        <a:lstStyle/>
        <a:p>
          <a:endParaRPr lang="en-US"/>
        </a:p>
      </dgm:t>
    </dgm:pt>
    <dgm:pt modelId="{19F1990C-DFBF-450E-A64B-1631A14786A8}" type="pres">
      <dgm:prSet presAssocID="{B6E2715B-EEE7-4AF6-BFD6-AE6AE6F24BD6}" presName="hierRoot3" presStyleCnt="0">
        <dgm:presLayoutVars>
          <dgm:hierBranch val="init"/>
        </dgm:presLayoutVars>
      </dgm:prSet>
      <dgm:spPr/>
      <dgm:t>
        <a:bodyPr/>
        <a:lstStyle/>
        <a:p>
          <a:endParaRPr lang="en-US"/>
        </a:p>
      </dgm:t>
    </dgm:pt>
    <dgm:pt modelId="{EC79AEA5-62A6-4874-9EE9-5DC40FF2E5E4}" type="pres">
      <dgm:prSet presAssocID="{B6E2715B-EEE7-4AF6-BFD6-AE6AE6F24BD6}" presName="rootComposite3" presStyleCnt="0"/>
      <dgm:spPr/>
      <dgm:t>
        <a:bodyPr/>
        <a:lstStyle/>
        <a:p>
          <a:endParaRPr lang="en-US"/>
        </a:p>
      </dgm:t>
    </dgm:pt>
    <dgm:pt modelId="{9161886F-0517-4E8B-83EA-130F51B2941D}" type="pres">
      <dgm:prSet presAssocID="{B6E2715B-EEE7-4AF6-BFD6-AE6AE6F24BD6}" presName="rootText3" presStyleLbl="asst1" presStyleIdx="0" presStyleCnt="1">
        <dgm:presLayoutVars>
          <dgm:chPref val="3"/>
        </dgm:presLayoutVars>
      </dgm:prSet>
      <dgm:spPr/>
      <dgm:t>
        <a:bodyPr/>
        <a:lstStyle/>
        <a:p>
          <a:endParaRPr lang="en-US"/>
        </a:p>
      </dgm:t>
    </dgm:pt>
    <dgm:pt modelId="{17535891-601E-4A5B-B7DB-43B70DCBF060}" type="pres">
      <dgm:prSet presAssocID="{B6E2715B-EEE7-4AF6-BFD6-AE6AE6F24BD6}" presName="rootConnector3" presStyleLbl="asst1" presStyleIdx="0" presStyleCnt="1"/>
      <dgm:spPr/>
      <dgm:t>
        <a:bodyPr/>
        <a:lstStyle/>
        <a:p>
          <a:endParaRPr lang="en-US"/>
        </a:p>
      </dgm:t>
    </dgm:pt>
    <dgm:pt modelId="{17DDAB54-BE73-49C6-BBE8-7FA80D6676E7}" type="pres">
      <dgm:prSet presAssocID="{B6E2715B-EEE7-4AF6-BFD6-AE6AE6F24BD6}" presName="hierChild6" presStyleCnt="0"/>
      <dgm:spPr/>
      <dgm:t>
        <a:bodyPr/>
        <a:lstStyle/>
        <a:p>
          <a:endParaRPr lang="en-US"/>
        </a:p>
      </dgm:t>
    </dgm:pt>
    <dgm:pt modelId="{A54E3428-6B1C-4927-B53E-84486C39E09F}" type="pres">
      <dgm:prSet presAssocID="{B6E2715B-EEE7-4AF6-BFD6-AE6AE6F24BD6}" presName="hierChild7" presStyleCnt="0"/>
      <dgm:spPr/>
      <dgm:t>
        <a:bodyPr/>
        <a:lstStyle/>
        <a:p>
          <a:endParaRPr lang="en-US"/>
        </a:p>
      </dgm:t>
    </dgm:pt>
  </dgm:ptLst>
  <dgm:cxnLst>
    <dgm:cxn modelId="{A3828FEB-8B0C-4642-82FF-A2A630821187}" srcId="{5E938A04-4AE0-47DD-B641-F6D6331057EE}" destId="{4783401F-9774-42DE-9C21-1335DB936B25}" srcOrd="1" destOrd="0" parTransId="{0E8A0540-982E-4817-BA80-4DE429C14CFB}" sibTransId="{6C704B15-7FFA-4A4E-A37E-E8B421FB9008}"/>
    <dgm:cxn modelId="{A04EAFF7-FD38-4303-94F0-DC2ECAFBDA93}" type="presOf" srcId="{5647BB1A-5292-42BF-B5DC-B177BB2CC570}" destId="{2F9A57A0-0D69-48CF-865F-0707C24F7C78}" srcOrd="0" destOrd="0" presId="urn:microsoft.com/office/officeart/2005/8/layout/orgChart1"/>
    <dgm:cxn modelId="{CADF84F9-850C-4142-BCE5-10021ED08E67}" type="presOf" srcId="{EC25845F-BC40-4943-9B51-70AA16760BFF}" destId="{4DA3820D-47CF-4FDC-B8EB-A74E60FAF41A}" srcOrd="1" destOrd="0" presId="urn:microsoft.com/office/officeart/2005/8/layout/orgChart1"/>
    <dgm:cxn modelId="{34F032B8-DD16-44F0-BD40-06541DA78ED2}" type="presOf" srcId="{E5CDB7B3-5D08-485E-849C-0EA5780F8FA1}" destId="{14217210-739B-4DA5-BD32-3E69983F8271}" srcOrd="0" destOrd="0" presId="urn:microsoft.com/office/officeart/2005/8/layout/orgChart1"/>
    <dgm:cxn modelId="{976B13BB-4FAC-474A-93B8-B6B544D6EFCA}" srcId="{DBC224C4-BC4F-4D34-B097-1973FDB35FA2}" destId="{EC25845F-BC40-4943-9B51-70AA16760BFF}" srcOrd="0" destOrd="0" parTransId="{5647BB1A-5292-42BF-B5DC-B177BB2CC570}" sibTransId="{58E16D55-681C-4111-9D56-D78AAFE65A8B}"/>
    <dgm:cxn modelId="{472CBDEF-6F0E-4303-AC83-AF96A9C9B211}" type="presOf" srcId="{E5CDB7B3-5D08-485E-849C-0EA5780F8FA1}" destId="{9B57E9CC-2830-4F3E-92D9-38381D8F36FE}" srcOrd="1" destOrd="0" presId="urn:microsoft.com/office/officeart/2005/8/layout/orgChart1"/>
    <dgm:cxn modelId="{04E27426-12FE-4BF8-AA72-C12A9355DEBB}" type="presOf" srcId="{B6E2715B-EEE7-4AF6-BFD6-AE6AE6F24BD6}" destId="{17535891-601E-4A5B-B7DB-43B70DCBF060}" srcOrd="1" destOrd="0" presId="urn:microsoft.com/office/officeart/2005/8/layout/orgChart1"/>
    <dgm:cxn modelId="{8B8A82E5-039D-4BD5-B7A0-2770C1737A19}" type="presOf" srcId="{5E938A04-4AE0-47DD-B641-F6D6331057EE}" destId="{69DD7785-359D-4DE6-A023-0B146E2FFC76}" srcOrd="1" destOrd="0" presId="urn:microsoft.com/office/officeart/2005/8/layout/orgChart1"/>
    <dgm:cxn modelId="{693B0415-F1E5-477A-9DAD-7C8C96B3DF5D}" type="presOf" srcId="{4283BC44-2BAC-4918-A615-CCB15749A4F4}" destId="{D8F1B894-D609-44BB-BC3A-9BC9EE0A2466}" srcOrd="0" destOrd="0" presId="urn:microsoft.com/office/officeart/2005/8/layout/orgChart1"/>
    <dgm:cxn modelId="{4D0497E7-6478-4EC1-AE08-19F4E70EA961}" type="presOf" srcId="{DBC224C4-BC4F-4D34-B097-1973FDB35FA2}" destId="{7E0000B9-7A03-442C-A3C9-B71BF387DA8E}" srcOrd="1" destOrd="0" presId="urn:microsoft.com/office/officeart/2005/8/layout/orgChart1"/>
    <dgm:cxn modelId="{E429B4BB-BBA9-40D2-9733-383EAA398B9C}" type="presOf" srcId="{E0D9CCA2-4011-49F8-AF7E-B725A5A0601F}" destId="{B1FC86A1-5637-4D5D-9414-668C5C5BFA80}" srcOrd="1" destOrd="0" presId="urn:microsoft.com/office/officeart/2005/8/layout/orgChart1"/>
    <dgm:cxn modelId="{4F44BCC1-C924-4D2D-83E5-87DC51631AA7}" type="presOf" srcId="{B08F30B6-607B-4A24-956B-57E62DA4E930}" destId="{72D3EC8D-EC5C-497E-BE3B-2F57169B101A}" srcOrd="1" destOrd="0" presId="urn:microsoft.com/office/officeart/2005/8/layout/orgChart1"/>
    <dgm:cxn modelId="{6F2F6C59-204D-465F-A9AE-DF1CD40B97E0}" type="presOf" srcId="{E0D9CCA2-4011-49F8-AF7E-B725A5A0601F}" destId="{702D938B-97F2-4AC0-AE73-05EB5D168CB6}" srcOrd="0" destOrd="0" presId="urn:microsoft.com/office/officeart/2005/8/layout/orgChart1"/>
    <dgm:cxn modelId="{EFD5C724-33F2-4336-A253-AAC8E2013A2E}" type="presOf" srcId="{0490275B-E33F-4DDB-B9D4-08D68CD12125}" destId="{17EA5636-EC7C-4DA5-91A4-196AD0E101CD}" srcOrd="0" destOrd="0" presId="urn:microsoft.com/office/officeart/2005/8/layout/orgChart1"/>
    <dgm:cxn modelId="{A3F0E655-FD8C-4C8B-9B53-BE366D8F21AC}" type="presOf" srcId="{4783401F-9774-42DE-9C21-1335DB936B25}" destId="{127D2D1D-EE57-481A-BE9B-FAE8035DAF43}" srcOrd="1" destOrd="0" presId="urn:microsoft.com/office/officeart/2005/8/layout/orgChart1"/>
    <dgm:cxn modelId="{5E633268-AE9B-40B2-9D42-162762DD7585}" srcId="{5E938A04-4AE0-47DD-B641-F6D6331057EE}" destId="{B6E2715B-EEE7-4AF6-BFD6-AE6AE6F24BD6}" srcOrd="0" destOrd="0" parTransId="{F569AEFD-85F0-4E55-84B0-8A99E138F99F}" sibTransId="{15F054CF-E046-4DA7-AFDF-8482625B233D}"/>
    <dgm:cxn modelId="{0FEC8E53-BC80-4E81-94A3-1B5631B4E627}" srcId="{E0D9CCA2-4011-49F8-AF7E-B725A5A0601F}" destId="{3DA80DBC-3643-4B66-A0F3-1D63CB67D57A}" srcOrd="0" destOrd="0" parTransId="{4283BC44-2BAC-4918-A615-CCB15749A4F4}" sibTransId="{A9D0AE23-AE7B-43EF-BFCA-24A3EB85E69E}"/>
    <dgm:cxn modelId="{0854322D-3E66-41ED-9C85-1D489CD2EACB}" type="presOf" srcId="{3DA80DBC-3643-4B66-A0F3-1D63CB67D57A}" destId="{9E770BF5-FDB7-4E88-BA97-CA24D1308DB8}" srcOrd="1" destOrd="0" presId="urn:microsoft.com/office/officeart/2005/8/layout/orgChart1"/>
    <dgm:cxn modelId="{12CCD1BB-1E4B-4EDF-8CD2-AFA2F6403B1F}" type="presOf" srcId="{C95C1F38-5589-4660-9775-1C0E6B90348C}" destId="{3A1AE672-989F-47C2-B9B0-515CF1C03096}" srcOrd="0" destOrd="0" presId="urn:microsoft.com/office/officeart/2005/8/layout/orgChart1"/>
    <dgm:cxn modelId="{1B073306-EFA7-4395-A570-1E37EE651BB7}" type="presOf" srcId="{3A818F2D-150E-407F-9509-DFD4E950129B}" destId="{4D930E1E-1571-4B6F-B60D-65F3F3488735}" srcOrd="0" destOrd="0" presId="urn:microsoft.com/office/officeart/2005/8/layout/orgChart1"/>
    <dgm:cxn modelId="{66501067-500D-43C9-BE1C-BAB37838CC94}" type="presOf" srcId="{3A3EC952-B075-4F3E-B7D8-0D9309A57475}" destId="{86216E69-0D74-4D8A-A874-581FD2C17E7B}" srcOrd="0" destOrd="0" presId="urn:microsoft.com/office/officeart/2005/8/layout/orgChart1"/>
    <dgm:cxn modelId="{644FB26F-C836-4D1E-B38C-DD685CAD7E58}" type="presOf" srcId="{A812CCA1-5E3D-4207-A50D-B12862A97048}" destId="{A54552CF-D323-4B56-A2AB-1CC84C1FF530}" srcOrd="0" destOrd="0" presId="urn:microsoft.com/office/officeart/2005/8/layout/orgChart1"/>
    <dgm:cxn modelId="{377DFAF9-4615-4E20-A9D3-FB9E7D3D752B}" type="presOf" srcId="{0490275B-E33F-4DDB-B9D4-08D68CD12125}" destId="{9EC376AD-A2CF-4AD9-AF52-C270895671B4}" srcOrd="1" destOrd="0" presId="urn:microsoft.com/office/officeart/2005/8/layout/orgChart1"/>
    <dgm:cxn modelId="{4BCBA700-498F-44BF-9790-3F07C37DDE11}" type="presOf" srcId="{B08F30B6-607B-4A24-956B-57E62DA4E930}" destId="{694D3405-C6F8-4C6C-8B97-4AE4A00EFCED}" srcOrd="0" destOrd="0" presId="urn:microsoft.com/office/officeart/2005/8/layout/orgChart1"/>
    <dgm:cxn modelId="{738097F9-3F97-4E30-B9CB-991622539AC7}" srcId="{4783401F-9774-42DE-9C21-1335DB936B25}" destId="{E5CDB7B3-5D08-485E-849C-0EA5780F8FA1}" srcOrd="0" destOrd="0" parTransId="{C39DE7FB-16DC-4AC2-B87F-4991C1D92F9E}" sibTransId="{5AEE66DF-547A-43AE-BD53-3A167C5C1E12}"/>
    <dgm:cxn modelId="{C8FF22FC-3ACE-403B-9BC3-739266E1751E}" srcId="{5E938A04-4AE0-47DD-B641-F6D6331057EE}" destId="{E0D9CCA2-4011-49F8-AF7E-B725A5A0601F}" srcOrd="4" destOrd="0" parTransId="{01F9DA9F-9EBE-4580-8178-4BDCFD319F40}" sibTransId="{BEAE7670-2F9E-4160-BAF6-52A61DD397F0}"/>
    <dgm:cxn modelId="{F70F8194-EF98-4B1A-B525-1B0E4E6D05D8}" type="presOf" srcId="{01F9DA9F-9EBE-4580-8178-4BDCFD319F40}" destId="{694059A5-06B2-4677-AD0D-6687C6F94112}" srcOrd="0" destOrd="0" presId="urn:microsoft.com/office/officeart/2005/8/layout/orgChart1"/>
    <dgm:cxn modelId="{8A5B6CB9-615B-499F-8476-BB9739179A35}" type="presOf" srcId="{C39DE7FB-16DC-4AC2-B87F-4991C1D92F9E}" destId="{469EA82A-479C-4682-A85C-15A369AC8762}" srcOrd="0" destOrd="0" presId="urn:microsoft.com/office/officeart/2005/8/layout/orgChart1"/>
    <dgm:cxn modelId="{F0540686-0025-4F77-8DA0-391BFD79A0D1}" type="presOf" srcId="{F569AEFD-85F0-4E55-84B0-8A99E138F99F}" destId="{522FF9F1-1A12-4CAC-8420-03B8658EAD99}" srcOrd="0" destOrd="0" presId="urn:microsoft.com/office/officeart/2005/8/layout/orgChart1"/>
    <dgm:cxn modelId="{B88D444E-2C9D-4120-955A-90D5E3C0B12A}" srcId="{B08F30B6-607B-4A24-956B-57E62DA4E930}" destId="{0490275B-E33F-4DDB-B9D4-08D68CD12125}" srcOrd="0" destOrd="0" parTransId="{3A818F2D-150E-407F-9509-DFD4E950129B}" sibTransId="{9B3BA076-8839-452D-BDF0-4C0B98FA635E}"/>
    <dgm:cxn modelId="{97AEEFC0-63CA-48CC-9326-EE27169F6364}" srcId="{5E938A04-4AE0-47DD-B641-F6D6331057EE}" destId="{DBC224C4-BC4F-4D34-B097-1973FDB35FA2}" srcOrd="2" destOrd="0" parTransId="{3A3EC952-B075-4F3E-B7D8-0D9309A57475}" sibTransId="{30368F19-F3EB-4BFB-90A7-B479B15EE00F}"/>
    <dgm:cxn modelId="{21F82334-2CF9-493E-850E-40B62B8CA14F}" srcId="{5E938A04-4AE0-47DD-B641-F6D6331057EE}" destId="{B08F30B6-607B-4A24-956B-57E62DA4E930}" srcOrd="3" destOrd="0" parTransId="{C95C1F38-5589-4660-9775-1C0E6B90348C}" sibTransId="{7C239E9B-42B0-4658-BDB1-F1B962DCC187}"/>
    <dgm:cxn modelId="{2DCE8A6D-A2D2-42A1-821E-5EDE40E222C5}" type="presOf" srcId="{EC25845F-BC40-4943-9B51-70AA16760BFF}" destId="{B763EBB6-F7B6-4F7D-BD5D-53415F31A960}" srcOrd="0" destOrd="0" presId="urn:microsoft.com/office/officeart/2005/8/layout/orgChart1"/>
    <dgm:cxn modelId="{59916225-7C24-45C5-9041-B60D59403198}" type="presOf" srcId="{DBC224C4-BC4F-4D34-B097-1973FDB35FA2}" destId="{7F204A8F-ABD4-49D0-ADB1-3E1A97E8AAA2}" srcOrd="0" destOrd="0" presId="urn:microsoft.com/office/officeart/2005/8/layout/orgChart1"/>
    <dgm:cxn modelId="{7348D4DB-A69B-4B09-B84C-E86A4AA0F352}" type="presOf" srcId="{0E8A0540-982E-4817-BA80-4DE429C14CFB}" destId="{412CC87E-FCBA-4ADC-9109-661617C159A8}" srcOrd="0" destOrd="0" presId="urn:microsoft.com/office/officeart/2005/8/layout/orgChart1"/>
    <dgm:cxn modelId="{A8771D4F-041C-473E-9162-0CC823CDA476}" type="presOf" srcId="{5E938A04-4AE0-47DD-B641-F6D6331057EE}" destId="{CD492C3B-2B69-4DA9-8A38-6041C78803AC}" srcOrd="0" destOrd="0" presId="urn:microsoft.com/office/officeart/2005/8/layout/orgChart1"/>
    <dgm:cxn modelId="{7E07192D-5B05-4642-B754-1608C81586D0}" srcId="{A812CCA1-5E3D-4207-A50D-B12862A97048}" destId="{5E938A04-4AE0-47DD-B641-F6D6331057EE}" srcOrd="0" destOrd="0" parTransId="{C1FE6734-B322-475C-8E12-06B4C2925222}" sibTransId="{0BA4AA31-4E02-4203-BD4D-7215730D37E1}"/>
    <dgm:cxn modelId="{5F390881-0BC0-4A0B-9236-9737E5C33617}" type="presOf" srcId="{4783401F-9774-42DE-9C21-1335DB936B25}" destId="{CFADB858-C0EF-4F79-B94F-10094B44BE8B}" srcOrd="0" destOrd="0" presId="urn:microsoft.com/office/officeart/2005/8/layout/orgChart1"/>
    <dgm:cxn modelId="{9F155E84-280A-4E3A-AEFC-48F7BE5E78F1}" type="presOf" srcId="{3DA80DBC-3643-4B66-A0F3-1D63CB67D57A}" destId="{5438A9BD-D7E0-486C-AA5C-436AB3FC5681}" srcOrd="0" destOrd="0" presId="urn:microsoft.com/office/officeart/2005/8/layout/orgChart1"/>
    <dgm:cxn modelId="{1AD0B9CD-6CBB-4C70-93D7-7E646DF67374}" type="presOf" srcId="{B6E2715B-EEE7-4AF6-BFD6-AE6AE6F24BD6}" destId="{9161886F-0517-4E8B-83EA-130F51B2941D}" srcOrd="0" destOrd="0" presId="urn:microsoft.com/office/officeart/2005/8/layout/orgChart1"/>
    <dgm:cxn modelId="{84A21868-E2C3-40F8-AE5A-983AD238187C}" type="presParOf" srcId="{A54552CF-D323-4B56-A2AB-1CC84C1FF530}" destId="{CC2F3F7A-6FC2-4645-99DD-34161E97F06D}" srcOrd="0" destOrd="0" presId="urn:microsoft.com/office/officeart/2005/8/layout/orgChart1"/>
    <dgm:cxn modelId="{1B6243CA-9137-4B4E-A576-9D026D5E58C8}" type="presParOf" srcId="{CC2F3F7A-6FC2-4645-99DD-34161E97F06D}" destId="{E87BB43F-1333-44E7-B2B6-224BF5D6B137}" srcOrd="0" destOrd="0" presId="urn:microsoft.com/office/officeart/2005/8/layout/orgChart1"/>
    <dgm:cxn modelId="{4DD590A1-6AA3-499E-BE5D-A29D3F03344F}" type="presParOf" srcId="{E87BB43F-1333-44E7-B2B6-224BF5D6B137}" destId="{CD492C3B-2B69-4DA9-8A38-6041C78803AC}" srcOrd="0" destOrd="0" presId="urn:microsoft.com/office/officeart/2005/8/layout/orgChart1"/>
    <dgm:cxn modelId="{BD814633-AF15-4BB9-9E4C-E6B778EC35CD}" type="presParOf" srcId="{E87BB43F-1333-44E7-B2B6-224BF5D6B137}" destId="{69DD7785-359D-4DE6-A023-0B146E2FFC76}" srcOrd="1" destOrd="0" presId="urn:microsoft.com/office/officeart/2005/8/layout/orgChart1"/>
    <dgm:cxn modelId="{79C131D0-97EF-42D6-90F9-6B67F89FDC4C}" type="presParOf" srcId="{CC2F3F7A-6FC2-4645-99DD-34161E97F06D}" destId="{862A7F38-BD94-4456-9ABD-C6551ACDDEB0}" srcOrd="1" destOrd="0" presId="urn:microsoft.com/office/officeart/2005/8/layout/orgChart1"/>
    <dgm:cxn modelId="{E39163BD-0EE0-4DC6-BD71-837A8591E072}" type="presParOf" srcId="{862A7F38-BD94-4456-9ABD-C6551ACDDEB0}" destId="{412CC87E-FCBA-4ADC-9109-661617C159A8}" srcOrd="0" destOrd="0" presId="urn:microsoft.com/office/officeart/2005/8/layout/orgChart1"/>
    <dgm:cxn modelId="{6E3E2775-5139-4331-BD1F-F4F4E673DC81}" type="presParOf" srcId="{862A7F38-BD94-4456-9ABD-C6551ACDDEB0}" destId="{37B6C4E9-D8BA-4239-972B-8918DA4B03F2}" srcOrd="1" destOrd="0" presId="urn:microsoft.com/office/officeart/2005/8/layout/orgChart1"/>
    <dgm:cxn modelId="{407C3C38-0904-41EC-BA47-4E9AAD5F982C}" type="presParOf" srcId="{37B6C4E9-D8BA-4239-972B-8918DA4B03F2}" destId="{978A6818-7ED2-45EA-85CF-DAA959DC5796}" srcOrd="0" destOrd="0" presId="urn:microsoft.com/office/officeart/2005/8/layout/orgChart1"/>
    <dgm:cxn modelId="{BA1A74A6-860E-4CE9-91BC-0E1EE4D7147D}" type="presParOf" srcId="{978A6818-7ED2-45EA-85CF-DAA959DC5796}" destId="{CFADB858-C0EF-4F79-B94F-10094B44BE8B}" srcOrd="0" destOrd="0" presId="urn:microsoft.com/office/officeart/2005/8/layout/orgChart1"/>
    <dgm:cxn modelId="{239FEF97-F35A-43DC-A766-71683642C589}" type="presParOf" srcId="{978A6818-7ED2-45EA-85CF-DAA959DC5796}" destId="{127D2D1D-EE57-481A-BE9B-FAE8035DAF43}" srcOrd="1" destOrd="0" presId="urn:microsoft.com/office/officeart/2005/8/layout/orgChart1"/>
    <dgm:cxn modelId="{99B13D64-3282-4294-9696-9B9A5ECDF12E}" type="presParOf" srcId="{37B6C4E9-D8BA-4239-972B-8918DA4B03F2}" destId="{16616A62-D940-42D7-A7EE-DAC6D8CC9114}" srcOrd="1" destOrd="0" presId="urn:microsoft.com/office/officeart/2005/8/layout/orgChart1"/>
    <dgm:cxn modelId="{A46A0850-BA06-4974-9DE5-09713CB54ED3}" type="presParOf" srcId="{16616A62-D940-42D7-A7EE-DAC6D8CC9114}" destId="{469EA82A-479C-4682-A85C-15A369AC8762}" srcOrd="0" destOrd="0" presId="urn:microsoft.com/office/officeart/2005/8/layout/orgChart1"/>
    <dgm:cxn modelId="{960258BE-18CD-4E0C-8BCF-9C50A1D8205A}" type="presParOf" srcId="{16616A62-D940-42D7-A7EE-DAC6D8CC9114}" destId="{3A6813B5-8337-40F4-8D92-F369F441F4AB}" srcOrd="1" destOrd="0" presId="urn:microsoft.com/office/officeart/2005/8/layout/orgChart1"/>
    <dgm:cxn modelId="{FB626A8E-F5A6-4441-9FF9-EF419E10927C}" type="presParOf" srcId="{3A6813B5-8337-40F4-8D92-F369F441F4AB}" destId="{B72131F3-B88B-4C34-B20F-9726D16B0A5A}" srcOrd="0" destOrd="0" presId="urn:microsoft.com/office/officeart/2005/8/layout/orgChart1"/>
    <dgm:cxn modelId="{8B7AE9AA-4160-44E6-89BA-D80F47994160}" type="presParOf" srcId="{B72131F3-B88B-4C34-B20F-9726D16B0A5A}" destId="{14217210-739B-4DA5-BD32-3E69983F8271}" srcOrd="0" destOrd="0" presId="urn:microsoft.com/office/officeart/2005/8/layout/orgChart1"/>
    <dgm:cxn modelId="{FF5B1DD0-3157-4D00-BD79-D0218D9EADFF}" type="presParOf" srcId="{B72131F3-B88B-4C34-B20F-9726D16B0A5A}" destId="{9B57E9CC-2830-4F3E-92D9-38381D8F36FE}" srcOrd="1" destOrd="0" presId="urn:microsoft.com/office/officeart/2005/8/layout/orgChart1"/>
    <dgm:cxn modelId="{08EFF275-99B7-409D-892C-4EC4B62E223D}" type="presParOf" srcId="{3A6813B5-8337-40F4-8D92-F369F441F4AB}" destId="{0388D21E-8AA7-4B5D-8C45-88DA999DDBFE}" srcOrd="1" destOrd="0" presId="urn:microsoft.com/office/officeart/2005/8/layout/orgChart1"/>
    <dgm:cxn modelId="{9128ED61-EACC-4122-B17E-17B9ED0FAF29}" type="presParOf" srcId="{3A6813B5-8337-40F4-8D92-F369F441F4AB}" destId="{FB528BE8-0549-4331-98AF-6F29C462CC86}" srcOrd="2" destOrd="0" presId="urn:microsoft.com/office/officeart/2005/8/layout/orgChart1"/>
    <dgm:cxn modelId="{EEE7D1AF-0640-452A-9325-A0AD2062E487}" type="presParOf" srcId="{37B6C4E9-D8BA-4239-972B-8918DA4B03F2}" destId="{90E615F4-A158-42BD-8402-CED6B966B20E}" srcOrd="2" destOrd="0" presId="urn:microsoft.com/office/officeart/2005/8/layout/orgChart1"/>
    <dgm:cxn modelId="{C8CE4D6C-159B-472D-AF82-B5A7A78494AC}" type="presParOf" srcId="{862A7F38-BD94-4456-9ABD-C6551ACDDEB0}" destId="{86216E69-0D74-4D8A-A874-581FD2C17E7B}" srcOrd="2" destOrd="0" presId="urn:microsoft.com/office/officeart/2005/8/layout/orgChart1"/>
    <dgm:cxn modelId="{EF7407DF-1D5A-437F-B8A5-3FE1552924E4}" type="presParOf" srcId="{862A7F38-BD94-4456-9ABD-C6551ACDDEB0}" destId="{98F4A11D-AB33-4E8A-BE86-41EADE2AC428}" srcOrd="3" destOrd="0" presId="urn:microsoft.com/office/officeart/2005/8/layout/orgChart1"/>
    <dgm:cxn modelId="{8DAC6C76-A531-4AE7-803B-45E51340B095}" type="presParOf" srcId="{98F4A11D-AB33-4E8A-BE86-41EADE2AC428}" destId="{7DB0DA68-98EE-4AF7-9B5B-4563829761BC}" srcOrd="0" destOrd="0" presId="urn:microsoft.com/office/officeart/2005/8/layout/orgChart1"/>
    <dgm:cxn modelId="{D114DCEA-A0E1-4814-B450-E5DC58AE43DA}" type="presParOf" srcId="{7DB0DA68-98EE-4AF7-9B5B-4563829761BC}" destId="{7F204A8F-ABD4-49D0-ADB1-3E1A97E8AAA2}" srcOrd="0" destOrd="0" presId="urn:microsoft.com/office/officeart/2005/8/layout/orgChart1"/>
    <dgm:cxn modelId="{0E452ED1-0A57-4C6F-9A70-F2D9F0075154}" type="presParOf" srcId="{7DB0DA68-98EE-4AF7-9B5B-4563829761BC}" destId="{7E0000B9-7A03-442C-A3C9-B71BF387DA8E}" srcOrd="1" destOrd="0" presId="urn:microsoft.com/office/officeart/2005/8/layout/orgChart1"/>
    <dgm:cxn modelId="{06E520EF-2CE8-4C2D-8038-992F4F16F03E}" type="presParOf" srcId="{98F4A11D-AB33-4E8A-BE86-41EADE2AC428}" destId="{67EB8A95-161A-4AD3-B43D-8A416D8FA46F}" srcOrd="1" destOrd="0" presId="urn:microsoft.com/office/officeart/2005/8/layout/orgChart1"/>
    <dgm:cxn modelId="{423936E7-82BB-4079-BAAA-0E674F9681D4}" type="presParOf" srcId="{67EB8A95-161A-4AD3-B43D-8A416D8FA46F}" destId="{2F9A57A0-0D69-48CF-865F-0707C24F7C78}" srcOrd="0" destOrd="0" presId="urn:microsoft.com/office/officeart/2005/8/layout/orgChart1"/>
    <dgm:cxn modelId="{08DD63BE-5806-4AF4-84CF-EA89B660C27D}" type="presParOf" srcId="{67EB8A95-161A-4AD3-B43D-8A416D8FA46F}" destId="{52BB5391-6716-4478-B125-F46577C7CCB9}" srcOrd="1" destOrd="0" presId="urn:microsoft.com/office/officeart/2005/8/layout/orgChart1"/>
    <dgm:cxn modelId="{56197059-7690-4196-9F84-1ECD54748A4C}" type="presParOf" srcId="{52BB5391-6716-4478-B125-F46577C7CCB9}" destId="{9852B9C6-9CC0-4DBC-A5FB-D712A65B8623}" srcOrd="0" destOrd="0" presId="urn:microsoft.com/office/officeart/2005/8/layout/orgChart1"/>
    <dgm:cxn modelId="{4A86E3B0-5A29-406B-8E3B-70BF9810C209}" type="presParOf" srcId="{9852B9C6-9CC0-4DBC-A5FB-D712A65B8623}" destId="{B763EBB6-F7B6-4F7D-BD5D-53415F31A960}" srcOrd="0" destOrd="0" presId="urn:microsoft.com/office/officeart/2005/8/layout/orgChart1"/>
    <dgm:cxn modelId="{5515D059-600F-4F1F-9294-3AD6B0A20338}" type="presParOf" srcId="{9852B9C6-9CC0-4DBC-A5FB-D712A65B8623}" destId="{4DA3820D-47CF-4FDC-B8EB-A74E60FAF41A}" srcOrd="1" destOrd="0" presId="urn:microsoft.com/office/officeart/2005/8/layout/orgChart1"/>
    <dgm:cxn modelId="{B2A36F04-AF5C-4C0B-9144-8BEB46E49EEB}" type="presParOf" srcId="{52BB5391-6716-4478-B125-F46577C7CCB9}" destId="{87A97DF3-BAC3-45E4-B508-4905B5EFF7CA}" srcOrd="1" destOrd="0" presId="urn:microsoft.com/office/officeart/2005/8/layout/orgChart1"/>
    <dgm:cxn modelId="{BCF759A8-AE25-4290-9672-FCD4B86E09F0}" type="presParOf" srcId="{52BB5391-6716-4478-B125-F46577C7CCB9}" destId="{97A578D1-36FE-4D8F-8E07-B01E4FB0918F}" srcOrd="2" destOrd="0" presId="urn:microsoft.com/office/officeart/2005/8/layout/orgChart1"/>
    <dgm:cxn modelId="{A19878D0-010C-45A4-9B93-EFA645F150E5}" type="presParOf" srcId="{98F4A11D-AB33-4E8A-BE86-41EADE2AC428}" destId="{9CD4D973-CC07-4A3F-905E-5F0BDB7473DC}" srcOrd="2" destOrd="0" presId="urn:microsoft.com/office/officeart/2005/8/layout/orgChart1"/>
    <dgm:cxn modelId="{768BBD51-647E-40BA-A030-2F509BAAD8A8}" type="presParOf" srcId="{862A7F38-BD94-4456-9ABD-C6551ACDDEB0}" destId="{3A1AE672-989F-47C2-B9B0-515CF1C03096}" srcOrd="4" destOrd="0" presId="urn:microsoft.com/office/officeart/2005/8/layout/orgChart1"/>
    <dgm:cxn modelId="{79377242-0C4A-4CB0-A538-CE784B573AA0}" type="presParOf" srcId="{862A7F38-BD94-4456-9ABD-C6551ACDDEB0}" destId="{866CB440-90D1-4F37-8AA4-3BB81BC0B5EC}" srcOrd="5" destOrd="0" presId="urn:microsoft.com/office/officeart/2005/8/layout/orgChart1"/>
    <dgm:cxn modelId="{EA27B21C-99DD-4AA7-A28F-94F050A2DB66}" type="presParOf" srcId="{866CB440-90D1-4F37-8AA4-3BB81BC0B5EC}" destId="{9341E292-06C1-4600-946F-2FBA779CBD4E}" srcOrd="0" destOrd="0" presId="urn:microsoft.com/office/officeart/2005/8/layout/orgChart1"/>
    <dgm:cxn modelId="{39A13C52-4B2E-4000-99B6-91AB030DA631}" type="presParOf" srcId="{9341E292-06C1-4600-946F-2FBA779CBD4E}" destId="{694D3405-C6F8-4C6C-8B97-4AE4A00EFCED}" srcOrd="0" destOrd="0" presId="urn:microsoft.com/office/officeart/2005/8/layout/orgChart1"/>
    <dgm:cxn modelId="{4404CA93-F37F-4A88-BCEE-F4697BCD59F8}" type="presParOf" srcId="{9341E292-06C1-4600-946F-2FBA779CBD4E}" destId="{72D3EC8D-EC5C-497E-BE3B-2F57169B101A}" srcOrd="1" destOrd="0" presId="urn:microsoft.com/office/officeart/2005/8/layout/orgChart1"/>
    <dgm:cxn modelId="{EFCABEF6-A5C5-41DB-820C-31637951E87C}" type="presParOf" srcId="{866CB440-90D1-4F37-8AA4-3BB81BC0B5EC}" destId="{82358D1F-4965-48F0-8088-E410EEE7E26F}" srcOrd="1" destOrd="0" presId="urn:microsoft.com/office/officeart/2005/8/layout/orgChart1"/>
    <dgm:cxn modelId="{5FBCD4E4-5E00-40FB-AB26-05CC21AE0FCF}" type="presParOf" srcId="{82358D1F-4965-48F0-8088-E410EEE7E26F}" destId="{4D930E1E-1571-4B6F-B60D-65F3F3488735}" srcOrd="0" destOrd="0" presId="urn:microsoft.com/office/officeart/2005/8/layout/orgChart1"/>
    <dgm:cxn modelId="{85230DDC-CA98-4D89-947A-7CBB86BE9825}" type="presParOf" srcId="{82358D1F-4965-48F0-8088-E410EEE7E26F}" destId="{4403DBC9-8B30-4DC4-8D29-7A7924B5D3A3}" srcOrd="1" destOrd="0" presId="urn:microsoft.com/office/officeart/2005/8/layout/orgChart1"/>
    <dgm:cxn modelId="{AFF5DBEA-A098-4BD5-A4B6-91A19D59E0AF}" type="presParOf" srcId="{4403DBC9-8B30-4DC4-8D29-7A7924B5D3A3}" destId="{58DB58A2-7C77-443E-BC45-8E2C14416CAE}" srcOrd="0" destOrd="0" presId="urn:microsoft.com/office/officeart/2005/8/layout/orgChart1"/>
    <dgm:cxn modelId="{DA4597AD-A74C-4BEA-BE6A-0DEF9EF4EBFA}" type="presParOf" srcId="{58DB58A2-7C77-443E-BC45-8E2C14416CAE}" destId="{17EA5636-EC7C-4DA5-91A4-196AD0E101CD}" srcOrd="0" destOrd="0" presId="urn:microsoft.com/office/officeart/2005/8/layout/orgChart1"/>
    <dgm:cxn modelId="{1A123E49-FD49-4350-B385-DDAA15A32CD8}" type="presParOf" srcId="{58DB58A2-7C77-443E-BC45-8E2C14416CAE}" destId="{9EC376AD-A2CF-4AD9-AF52-C270895671B4}" srcOrd="1" destOrd="0" presId="urn:microsoft.com/office/officeart/2005/8/layout/orgChart1"/>
    <dgm:cxn modelId="{898A96F6-8064-4F28-8C53-4EDCFF5CE478}" type="presParOf" srcId="{4403DBC9-8B30-4DC4-8D29-7A7924B5D3A3}" destId="{CA56FB8C-1628-43D1-8ADA-20BD0598D7FF}" srcOrd="1" destOrd="0" presId="urn:microsoft.com/office/officeart/2005/8/layout/orgChart1"/>
    <dgm:cxn modelId="{0B9FCE8D-3454-4BB8-8C92-55A7F07BD19F}" type="presParOf" srcId="{4403DBC9-8B30-4DC4-8D29-7A7924B5D3A3}" destId="{F65EB23A-7C61-4649-AFFE-3E80B2189B63}" srcOrd="2" destOrd="0" presId="urn:microsoft.com/office/officeart/2005/8/layout/orgChart1"/>
    <dgm:cxn modelId="{4A8C894F-A479-40EB-8E01-21C25708B5BE}" type="presParOf" srcId="{866CB440-90D1-4F37-8AA4-3BB81BC0B5EC}" destId="{DA9BCE39-C70E-483A-ADF1-339BBDA35A25}" srcOrd="2" destOrd="0" presId="urn:microsoft.com/office/officeart/2005/8/layout/orgChart1"/>
    <dgm:cxn modelId="{13458A34-732F-4F13-8A02-44BFE392F772}" type="presParOf" srcId="{862A7F38-BD94-4456-9ABD-C6551ACDDEB0}" destId="{694059A5-06B2-4677-AD0D-6687C6F94112}" srcOrd="6" destOrd="0" presId="urn:microsoft.com/office/officeart/2005/8/layout/orgChart1"/>
    <dgm:cxn modelId="{A435DF00-C721-4A83-8CE2-16ACA0D9C236}" type="presParOf" srcId="{862A7F38-BD94-4456-9ABD-C6551ACDDEB0}" destId="{7204D283-B046-4ECE-8DEA-93ADC527D9E8}" srcOrd="7" destOrd="0" presId="urn:microsoft.com/office/officeart/2005/8/layout/orgChart1"/>
    <dgm:cxn modelId="{44859A64-BF72-462A-82DB-C667E6F7B515}" type="presParOf" srcId="{7204D283-B046-4ECE-8DEA-93ADC527D9E8}" destId="{8C201618-FD79-4FBA-A04B-C933AA19E90B}" srcOrd="0" destOrd="0" presId="urn:microsoft.com/office/officeart/2005/8/layout/orgChart1"/>
    <dgm:cxn modelId="{1EAE961B-4DFB-4497-AECC-6FEDE0E5D50A}" type="presParOf" srcId="{8C201618-FD79-4FBA-A04B-C933AA19E90B}" destId="{702D938B-97F2-4AC0-AE73-05EB5D168CB6}" srcOrd="0" destOrd="0" presId="urn:microsoft.com/office/officeart/2005/8/layout/orgChart1"/>
    <dgm:cxn modelId="{3CC7BCE8-C948-4937-802A-BDFAFE36CAF5}" type="presParOf" srcId="{8C201618-FD79-4FBA-A04B-C933AA19E90B}" destId="{B1FC86A1-5637-4D5D-9414-668C5C5BFA80}" srcOrd="1" destOrd="0" presId="urn:microsoft.com/office/officeart/2005/8/layout/orgChart1"/>
    <dgm:cxn modelId="{3B309769-2B7B-4153-BCD6-FA613B0C6004}" type="presParOf" srcId="{7204D283-B046-4ECE-8DEA-93ADC527D9E8}" destId="{98D6F85B-CA67-472B-86A9-FE86C8014151}" srcOrd="1" destOrd="0" presId="urn:microsoft.com/office/officeart/2005/8/layout/orgChart1"/>
    <dgm:cxn modelId="{37364F74-10C2-4D95-8C3A-EDB97B57B6F1}" type="presParOf" srcId="{98D6F85B-CA67-472B-86A9-FE86C8014151}" destId="{D8F1B894-D609-44BB-BC3A-9BC9EE0A2466}" srcOrd="0" destOrd="0" presId="urn:microsoft.com/office/officeart/2005/8/layout/orgChart1"/>
    <dgm:cxn modelId="{EDB665D1-8C49-4F19-8781-58CC205FCEE8}" type="presParOf" srcId="{98D6F85B-CA67-472B-86A9-FE86C8014151}" destId="{C7E320E3-96EA-4CAA-8283-D6290D98EE3A}" srcOrd="1" destOrd="0" presId="urn:microsoft.com/office/officeart/2005/8/layout/orgChart1"/>
    <dgm:cxn modelId="{89E98F52-E624-494B-AA27-6C25DA6DD6E1}" type="presParOf" srcId="{C7E320E3-96EA-4CAA-8283-D6290D98EE3A}" destId="{573FC850-CFA4-40E2-8EE0-953BE03BDE57}" srcOrd="0" destOrd="0" presId="urn:microsoft.com/office/officeart/2005/8/layout/orgChart1"/>
    <dgm:cxn modelId="{210C2CF1-FE46-4DEB-A53F-72EB4303EFB8}" type="presParOf" srcId="{573FC850-CFA4-40E2-8EE0-953BE03BDE57}" destId="{5438A9BD-D7E0-486C-AA5C-436AB3FC5681}" srcOrd="0" destOrd="0" presId="urn:microsoft.com/office/officeart/2005/8/layout/orgChart1"/>
    <dgm:cxn modelId="{267F81E2-3584-42F3-A1D6-22E783C5F161}" type="presParOf" srcId="{573FC850-CFA4-40E2-8EE0-953BE03BDE57}" destId="{9E770BF5-FDB7-4E88-BA97-CA24D1308DB8}" srcOrd="1" destOrd="0" presId="urn:microsoft.com/office/officeart/2005/8/layout/orgChart1"/>
    <dgm:cxn modelId="{8A3DC81F-9117-41EA-B5C4-89E2E82BFD9C}" type="presParOf" srcId="{C7E320E3-96EA-4CAA-8283-D6290D98EE3A}" destId="{298AEF4A-1DF5-464E-B56E-62CE69BBB715}" srcOrd="1" destOrd="0" presId="urn:microsoft.com/office/officeart/2005/8/layout/orgChart1"/>
    <dgm:cxn modelId="{67F9EE36-C11F-4288-B1D2-4578A9B15864}" type="presParOf" srcId="{C7E320E3-96EA-4CAA-8283-D6290D98EE3A}" destId="{E43FDB99-4F5A-4623-867C-EF6AC2C9D4B1}" srcOrd="2" destOrd="0" presId="urn:microsoft.com/office/officeart/2005/8/layout/orgChart1"/>
    <dgm:cxn modelId="{F9693AA2-C999-490D-B9FA-C034B2C1E680}" type="presParOf" srcId="{7204D283-B046-4ECE-8DEA-93ADC527D9E8}" destId="{FA96ADFB-8ED1-44C2-893E-0ACC6E799784}" srcOrd="2" destOrd="0" presId="urn:microsoft.com/office/officeart/2005/8/layout/orgChart1"/>
    <dgm:cxn modelId="{302E1F98-D18A-484A-A39D-A42E14CF0428}" type="presParOf" srcId="{CC2F3F7A-6FC2-4645-99DD-34161E97F06D}" destId="{CCB41247-40D5-4250-8F06-17DF0B821DD3}" srcOrd="2" destOrd="0" presId="urn:microsoft.com/office/officeart/2005/8/layout/orgChart1"/>
    <dgm:cxn modelId="{C631D5DD-3020-430F-80A9-61CF18B7345A}" type="presParOf" srcId="{CCB41247-40D5-4250-8F06-17DF0B821DD3}" destId="{522FF9F1-1A12-4CAC-8420-03B8658EAD99}" srcOrd="0" destOrd="0" presId="urn:microsoft.com/office/officeart/2005/8/layout/orgChart1"/>
    <dgm:cxn modelId="{8A0217F9-B7C2-460D-906A-44B6FB0255AF}" type="presParOf" srcId="{CCB41247-40D5-4250-8F06-17DF0B821DD3}" destId="{19F1990C-DFBF-450E-A64B-1631A14786A8}" srcOrd="1" destOrd="0" presId="urn:microsoft.com/office/officeart/2005/8/layout/orgChart1"/>
    <dgm:cxn modelId="{7675AAA3-5634-477A-A25D-DE6B420D165C}" type="presParOf" srcId="{19F1990C-DFBF-450E-A64B-1631A14786A8}" destId="{EC79AEA5-62A6-4874-9EE9-5DC40FF2E5E4}" srcOrd="0" destOrd="0" presId="urn:microsoft.com/office/officeart/2005/8/layout/orgChart1"/>
    <dgm:cxn modelId="{54A977A0-10A6-466E-81CE-3A8C5ADD3280}" type="presParOf" srcId="{EC79AEA5-62A6-4874-9EE9-5DC40FF2E5E4}" destId="{9161886F-0517-4E8B-83EA-130F51B2941D}" srcOrd="0" destOrd="0" presId="urn:microsoft.com/office/officeart/2005/8/layout/orgChart1"/>
    <dgm:cxn modelId="{DE207D10-3D5D-47E1-9A1E-CAB6C4838937}" type="presParOf" srcId="{EC79AEA5-62A6-4874-9EE9-5DC40FF2E5E4}" destId="{17535891-601E-4A5B-B7DB-43B70DCBF060}" srcOrd="1" destOrd="0" presId="urn:microsoft.com/office/officeart/2005/8/layout/orgChart1"/>
    <dgm:cxn modelId="{D63A48C2-E445-4816-8027-659364B4B287}" type="presParOf" srcId="{19F1990C-DFBF-450E-A64B-1631A14786A8}" destId="{17DDAB54-BE73-49C6-BBE8-7FA80D6676E7}" srcOrd="1" destOrd="0" presId="urn:microsoft.com/office/officeart/2005/8/layout/orgChart1"/>
    <dgm:cxn modelId="{08B5672E-F918-4A34-B969-E3D2D8EB5677}" type="presParOf" srcId="{19F1990C-DFBF-450E-A64B-1631A14786A8}" destId="{A54E3428-6B1C-4927-B53E-84486C39E09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FF9F1-1A12-4CAC-8420-03B8658EAD99}">
      <dsp:nvSpPr>
        <dsp:cNvPr id="0" name=""/>
        <dsp:cNvSpPr/>
      </dsp:nvSpPr>
      <dsp:spPr>
        <a:xfrm>
          <a:off x="5079189" y="886219"/>
          <a:ext cx="185248" cy="811564"/>
        </a:xfrm>
        <a:custGeom>
          <a:avLst/>
          <a:gdLst/>
          <a:ahLst/>
          <a:cxnLst/>
          <a:rect l="0" t="0" r="0" b="0"/>
          <a:pathLst>
            <a:path>
              <a:moveTo>
                <a:pt x="185248" y="0"/>
              </a:moveTo>
              <a:lnTo>
                <a:pt x="185248" y="811564"/>
              </a:lnTo>
              <a:lnTo>
                <a:pt x="0" y="811564"/>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8F1B894-D609-44BB-BC3A-9BC9EE0A2466}">
      <dsp:nvSpPr>
        <dsp:cNvPr id="0" name=""/>
        <dsp:cNvSpPr/>
      </dsp:nvSpPr>
      <dsp:spPr>
        <a:xfrm>
          <a:off x="7760879" y="3391483"/>
          <a:ext cx="264640" cy="811564"/>
        </a:xfrm>
        <a:custGeom>
          <a:avLst/>
          <a:gdLst/>
          <a:ahLst/>
          <a:cxnLst/>
          <a:rect l="0" t="0" r="0" b="0"/>
          <a:pathLst>
            <a:path>
              <a:moveTo>
                <a:pt x="0" y="0"/>
              </a:moveTo>
              <a:lnTo>
                <a:pt x="0" y="811564"/>
              </a:lnTo>
              <a:lnTo>
                <a:pt x="264640" y="811564"/>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94059A5-06B2-4677-AD0D-6687C6F94112}">
      <dsp:nvSpPr>
        <dsp:cNvPr id="0" name=""/>
        <dsp:cNvSpPr/>
      </dsp:nvSpPr>
      <dsp:spPr>
        <a:xfrm>
          <a:off x="5264437" y="886219"/>
          <a:ext cx="3202150" cy="1623128"/>
        </a:xfrm>
        <a:custGeom>
          <a:avLst/>
          <a:gdLst/>
          <a:ahLst/>
          <a:cxnLst/>
          <a:rect l="0" t="0" r="0" b="0"/>
          <a:pathLst>
            <a:path>
              <a:moveTo>
                <a:pt x="0" y="0"/>
              </a:moveTo>
              <a:lnTo>
                <a:pt x="0" y="1437880"/>
              </a:lnTo>
              <a:lnTo>
                <a:pt x="3202150" y="1437880"/>
              </a:lnTo>
              <a:lnTo>
                <a:pt x="3202150" y="1623128"/>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D930E1E-1571-4B6F-B60D-65F3F3488735}">
      <dsp:nvSpPr>
        <dsp:cNvPr id="0" name=""/>
        <dsp:cNvSpPr/>
      </dsp:nvSpPr>
      <dsp:spPr>
        <a:xfrm>
          <a:off x="5626113" y="3391483"/>
          <a:ext cx="264640" cy="811564"/>
        </a:xfrm>
        <a:custGeom>
          <a:avLst/>
          <a:gdLst/>
          <a:ahLst/>
          <a:cxnLst/>
          <a:rect l="0" t="0" r="0" b="0"/>
          <a:pathLst>
            <a:path>
              <a:moveTo>
                <a:pt x="0" y="0"/>
              </a:moveTo>
              <a:lnTo>
                <a:pt x="0" y="811564"/>
              </a:lnTo>
              <a:lnTo>
                <a:pt x="264640" y="811564"/>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A1AE672-989F-47C2-B9B0-515CF1C03096}">
      <dsp:nvSpPr>
        <dsp:cNvPr id="0" name=""/>
        <dsp:cNvSpPr/>
      </dsp:nvSpPr>
      <dsp:spPr>
        <a:xfrm>
          <a:off x="5264437" y="886219"/>
          <a:ext cx="1067383" cy="1623128"/>
        </a:xfrm>
        <a:custGeom>
          <a:avLst/>
          <a:gdLst/>
          <a:ahLst/>
          <a:cxnLst/>
          <a:rect l="0" t="0" r="0" b="0"/>
          <a:pathLst>
            <a:path>
              <a:moveTo>
                <a:pt x="0" y="0"/>
              </a:moveTo>
              <a:lnTo>
                <a:pt x="0" y="1437880"/>
              </a:lnTo>
              <a:lnTo>
                <a:pt x="1067383" y="1437880"/>
              </a:lnTo>
              <a:lnTo>
                <a:pt x="1067383" y="1623128"/>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F9A57A0-0D69-48CF-865F-0707C24F7C78}">
      <dsp:nvSpPr>
        <dsp:cNvPr id="0" name=""/>
        <dsp:cNvSpPr/>
      </dsp:nvSpPr>
      <dsp:spPr>
        <a:xfrm>
          <a:off x="3491346" y="3391483"/>
          <a:ext cx="264640" cy="811564"/>
        </a:xfrm>
        <a:custGeom>
          <a:avLst/>
          <a:gdLst/>
          <a:ahLst/>
          <a:cxnLst/>
          <a:rect l="0" t="0" r="0" b="0"/>
          <a:pathLst>
            <a:path>
              <a:moveTo>
                <a:pt x="0" y="0"/>
              </a:moveTo>
              <a:lnTo>
                <a:pt x="0" y="811564"/>
              </a:lnTo>
              <a:lnTo>
                <a:pt x="264640" y="811564"/>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6216E69-0D74-4D8A-A874-581FD2C17E7B}">
      <dsp:nvSpPr>
        <dsp:cNvPr id="0" name=""/>
        <dsp:cNvSpPr/>
      </dsp:nvSpPr>
      <dsp:spPr>
        <a:xfrm>
          <a:off x="4197054" y="886219"/>
          <a:ext cx="1067383" cy="1623128"/>
        </a:xfrm>
        <a:custGeom>
          <a:avLst/>
          <a:gdLst/>
          <a:ahLst/>
          <a:cxnLst/>
          <a:rect l="0" t="0" r="0" b="0"/>
          <a:pathLst>
            <a:path>
              <a:moveTo>
                <a:pt x="1067383" y="0"/>
              </a:moveTo>
              <a:lnTo>
                <a:pt x="1067383" y="1437880"/>
              </a:lnTo>
              <a:lnTo>
                <a:pt x="0" y="1437880"/>
              </a:lnTo>
              <a:lnTo>
                <a:pt x="0" y="1623128"/>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9EA82A-479C-4682-A85C-15A369AC8762}">
      <dsp:nvSpPr>
        <dsp:cNvPr id="0" name=""/>
        <dsp:cNvSpPr/>
      </dsp:nvSpPr>
      <dsp:spPr>
        <a:xfrm>
          <a:off x="1356579" y="3391483"/>
          <a:ext cx="264640" cy="811564"/>
        </a:xfrm>
        <a:custGeom>
          <a:avLst/>
          <a:gdLst/>
          <a:ahLst/>
          <a:cxnLst/>
          <a:rect l="0" t="0" r="0" b="0"/>
          <a:pathLst>
            <a:path>
              <a:moveTo>
                <a:pt x="0" y="0"/>
              </a:moveTo>
              <a:lnTo>
                <a:pt x="0" y="811564"/>
              </a:lnTo>
              <a:lnTo>
                <a:pt x="264640" y="811564"/>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12CC87E-FCBA-4ADC-9109-661617C159A8}">
      <dsp:nvSpPr>
        <dsp:cNvPr id="0" name=""/>
        <dsp:cNvSpPr/>
      </dsp:nvSpPr>
      <dsp:spPr>
        <a:xfrm>
          <a:off x="2062287" y="886219"/>
          <a:ext cx="3202150" cy="1623128"/>
        </a:xfrm>
        <a:custGeom>
          <a:avLst/>
          <a:gdLst/>
          <a:ahLst/>
          <a:cxnLst/>
          <a:rect l="0" t="0" r="0" b="0"/>
          <a:pathLst>
            <a:path>
              <a:moveTo>
                <a:pt x="3202150" y="0"/>
              </a:moveTo>
              <a:lnTo>
                <a:pt x="3202150" y="1437880"/>
              </a:lnTo>
              <a:lnTo>
                <a:pt x="0" y="1437880"/>
              </a:lnTo>
              <a:lnTo>
                <a:pt x="0" y="1623128"/>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D492C3B-2B69-4DA9-8A38-6041C78803AC}">
      <dsp:nvSpPr>
        <dsp:cNvPr id="0" name=""/>
        <dsp:cNvSpPr/>
      </dsp:nvSpPr>
      <dsp:spPr>
        <a:xfrm>
          <a:off x="4382302" y="4084"/>
          <a:ext cx="1764270" cy="88213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First </a:t>
          </a:r>
          <a:r>
            <a:rPr lang="en-US" sz="1800" kern="1200" dirty="0" err="1" smtClean="0"/>
            <a:t>Lastname</a:t>
          </a:r>
          <a:r>
            <a:rPr lang="en-US" sz="1800" kern="1200" dirty="0" smtClean="0"/>
            <a:t> Title</a:t>
          </a:r>
          <a:endParaRPr lang="en-US" sz="1800" kern="1200" dirty="0"/>
        </a:p>
      </dsp:txBody>
      <dsp:txXfrm>
        <a:off x="4382302" y="4084"/>
        <a:ext cx="1764270" cy="882135"/>
      </dsp:txXfrm>
    </dsp:sp>
    <dsp:sp modelId="{CFADB858-C0EF-4F79-B94F-10094B44BE8B}">
      <dsp:nvSpPr>
        <dsp:cNvPr id="0" name=""/>
        <dsp:cNvSpPr/>
      </dsp:nvSpPr>
      <dsp:spPr>
        <a:xfrm>
          <a:off x="1180152" y="2509348"/>
          <a:ext cx="1764270" cy="882135"/>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First </a:t>
          </a:r>
          <a:r>
            <a:rPr lang="en-US" sz="1800" kern="1200" dirty="0" err="1" smtClean="0"/>
            <a:t>Lastname</a:t>
          </a:r>
          <a:r>
            <a:rPr lang="en-US" sz="1800" kern="1200" dirty="0" smtClean="0"/>
            <a:t> Title</a:t>
          </a:r>
          <a:endParaRPr lang="en-US" sz="1800" kern="1200" dirty="0"/>
        </a:p>
      </dsp:txBody>
      <dsp:txXfrm>
        <a:off x="1180152" y="2509348"/>
        <a:ext cx="1764270" cy="882135"/>
      </dsp:txXfrm>
    </dsp:sp>
    <dsp:sp modelId="{14217210-739B-4DA5-BD32-3E69983F8271}">
      <dsp:nvSpPr>
        <dsp:cNvPr id="0" name=""/>
        <dsp:cNvSpPr/>
      </dsp:nvSpPr>
      <dsp:spPr>
        <a:xfrm>
          <a:off x="1621220" y="3761980"/>
          <a:ext cx="1764270" cy="882135"/>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First </a:t>
          </a:r>
          <a:r>
            <a:rPr lang="en-US" sz="1800" kern="1200" dirty="0" err="1" smtClean="0"/>
            <a:t>Lastname</a:t>
          </a:r>
          <a:r>
            <a:rPr lang="en-US" sz="1800" kern="1200" dirty="0" smtClean="0"/>
            <a:t> Title</a:t>
          </a:r>
          <a:endParaRPr lang="en-US" sz="1800" kern="1200" dirty="0"/>
        </a:p>
      </dsp:txBody>
      <dsp:txXfrm>
        <a:off x="1621220" y="3761980"/>
        <a:ext cx="1764270" cy="882135"/>
      </dsp:txXfrm>
    </dsp:sp>
    <dsp:sp modelId="{7F204A8F-ABD4-49D0-ADB1-3E1A97E8AAA2}">
      <dsp:nvSpPr>
        <dsp:cNvPr id="0" name=""/>
        <dsp:cNvSpPr/>
      </dsp:nvSpPr>
      <dsp:spPr>
        <a:xfrm>
          <a:off x="3314919" y="2509348"/>
          <a:ext cx="1764270" cy="882135"/>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First </a:t>
          </a:r>
          <a:r>
            <a:rPr lang="en-US" sz="1800" kern="1200" dirty="0" err="1" smtClean="0"/>
            <a:t>Lastname</a:t>
          </a:r>
          <a:r>
            <a:rPr lang="en-US" sz="1800" kern="1200" dirty="0" smtClean="0"/>
            <a:t> Title</a:t>
          </a:r>
          <a:endParaRPr lang="en-US" sz="1800" kern="1200" dirty="0"/>
        </a:p>
      </dsp:txBody>
      <dsp:txXfrm>
        <a:off x="3314919" y="2509348"/>
        <a:ext cx="1764270" cy="882135"/>
      </dsp:txXfrm>
    </dsp:sp>
    <dsp:sp modelId="{B763EBB6-F7B6-4F7D-BD5D-53415F31A960}">
      <dsp:nvSpPr>
        <dsp:cNvPr id="0" name=""/>
        <dsp:cNvSpPr/>
      </dsp:nvSpPr>
      <dsp:spPr>
        <a:xfrm>
          <a:off x="3755986" y="3761980"/>
          <a:ext cx="1764270" cy="882135"/>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First </a:t>
          </a:r>
          <a:r>
            <a:rPr lang="en-US" sz="1800" kern="1200" dirty="0" err="1" smtClean="0"/>
            <a:t>Lastname</a:t>
          </a:r>
          <a:r>
            <a:rPr lang="en-US" sz="1800" kern="1200" dirty="0" smtClean="0"/>
            <a:t> Title</a:t>
          </a:r>
          <a:endParaRPr lang="en-US" sz="1800" kern="1200" dirty="0"/>
        </a:p>
      </dsp:txBody>
      <dsp:txXfrm>
        <a:off x="3755986" y="3761980"/>
        <a:ext cx="1764270" cy="882135"/>
      </dsp:txXfrm>
    </dsp:sp>
    <dsp:sp modelId="{694D3405-C6F8-4C6C-8B97-4AE4A00EFCED}">
      <dsp:nvSpPr>
        <dsp:cNvPr id="0" name=""/>
        <dsp:cNvSpPr/>
      </dsp:nvSpPr>
      <dsp:spPr>
        <a:xfrm>
          <a:off x="5449686" y="2509348"/>
          <a:ext cx="1764270" cy="882135"/>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First </a:t>
          </a:r>
          <a:r>
            <a:rPr lang="en-US" sz="1800" kern="1200" dirty="0" err="1" smtClean="0"/>
            <a:t>Lastname</a:t>
          </a:r>
          <a:r>
            <a:rPr lang="en-US" sz="1800" kern="1200" dirty="0" smtClean="0"/>
            <a:t> Title</a:t>
          </a:r>
          <a:endParaRPr lang="en-US" sz="1800" kern="1200" dirty="0"/>
        </a:p>
      </dsp:txBody>
      <dsp:txXfrm>
        <a:off x="5449686" y="2509348"/>
        <a:ext cx="1764270" cy="882135"/>
      </dsp:txXfrm>
    </dsp:sp>
    <dsp:sp modelId="{17EA5636-EC7C-4DA5-91A4-196AD0E101CD}">
      <dsp:nvSpPr>
        <dsp:cNvPr id="0" name=""/>
        <dsp:cNvSpPr/>
      </dsp:nvSpPr>
      <dsp:spPr>
        <a:xfrm>
          <a:off x="5890753" y="3761980"/>
          <a:ext cx="1764270" cy="882135"/>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First </a:t>
          </a:r>
          <a:r>
            <a:rPr lang="en-US" sz="1800" kern="1200" dirty="0" err="1" smtClean="0"/>
            <a:t>Lastname</a:t>
          </a:r>
          <a:r>
            <a:rPr lang="en-US" sz="1800" kern="1200" dirty="0" smtClean="0"/>
            <a:t> Title</a:t>
          </a:r>
          <a:endParaRPr lang="en-US" sz="1800" kern="1200" dirty="0"/>
        </a:p>
      </dsp:txBody>
      <dsp:txXfrm>
        <a:off x="5890753" y="3761980"/>
        <a:ext cx="1764270" cy="882135"/>
      </dsp:txXfrm>
    </dsp:sp>
    <dsp:sp modelId="{702D938B-97F2-4AC0-AE73-05EB5D168CB6}">
      <dsp:nvSpPr>
        <dsp:cNvPr id="0" name=""/>
        <dsp:cNvSpPr/>
      </dsp:nvSpPr>
      <dsp:spPr>
        <a:xfrm>
          <a:off x="7584452" y="2509348"/>
          <a:ext cx="1764270" cy="882135"/>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First </a:t>
          </a:r>
          <a:r>
            <a:rPr lang="en-US" sz="1800" kern="1200" dirty="0" err="1" smtClean="0"/>
            <a:t>Lastname</a:t>
          </a:r>
          <a:r>
            <a:rPr lang="en-US" sz="1800" kern="1200" dirty="0" smtClean="0"/>
            <a:t> Title</a:t>
          </a:r>
          <a:endParaRPr lang="en-US" sz="1800" kern="1200" dirty="0"/>
        </a:p>
      </dsp:txBody>
      <dsp:txXfrm>
        <a:off x="7584452" y="2509348"/>
        <a:ext cx="1764270" cy="882135"/>
      </dsp:txXfrm>
    </dsp:sp>
    <dsp:sp modelId="{5438A9BD-D7E0-486C-AA5C-436AB3FC5681}">
      <dsp:nvSpPr>
        <dsp:cNvPr id="0" name=""/>
        <dsp:cNvSpPr/>
      </dsp:nvSpPr>
      <dsp:spPr>
        <a:xfrm>
          <a:off x="8025520" y="3761980"/>
          <a:ext cx="1764270" cy="882135"/>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First </a:t>
          </a:r>
          <a:r>
            <a:rPr lang="en-US" sz="1800" kern="1200" dirty="0" err="1" smtClean="0"/>
            <a:t>Lastname</a:t>
          </a:r>
          <a:r>
            <a:rPr lang="en-US" sz="1800" kern="1200" dirty="0" smtClean="0"/>
            <a:t> Title</a:t>
          </a:r>
          <a:endParaRPr lang="en-US" sz="1800" kern="1200" dirty="0"/>
        </a:p>
      </dsp:txBody>
      <dsp:txXfrm>
        <a:off x="8025520" y="3761980"/>
        <a:ext cx="1764270" cy="882135"/>
      </dsp:txXfrm>
    </dsp:sp>
    <dsp:sp modelId="{9161886F-0517-4E8B-83EA-130F51B2941D}">
      <dsp:nvSpPr>
        <dsp:cNvPr id="0" name=""/>
        <dsp:cNvSpPr/>
      </dsp:nvSpPr>
      <dsp:spPr>
        <a:xfrm>
          <a:off x="3314919" y="1256716"/>
          <a:ext cx="1764270" cy="882135"/>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First </a:t>
          </a:r>
          <a:r>
            <a:rPr lang="en-US" sz="1800" kern="1200" dirty="0" err="1" smtClean="0"/>
            <a:t>Lastname</a:t>
          </a:r>
          <a:r>
            <a:rPr lang="en-US" sz="1800" kern="1200" dirty="0" smtClean="0"/>
            <a:t> Title</a:t>
          </a:r>
          <a:endParaRPr lang="en-US" sz="1800" kern="1200" dirty="0"/>
        </a:p>
      </dsp:txBody>
      <dsp:txXfrm>
        <a:off x="3314919" y="1256716"/>
        <a:ext cx="1764270" cy="88213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004553-04C5-4BB3-AD4E-8B2EF3CDDAF9}" type="datetimeFigureOut">
              <a:rPr lang="en-US" smtClean="0"/>
              <a:t>3/13/14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E6A881F-0910-47D3-BD01-4F68834EC353}" type="slidenum">
              <a:rPr lang="en-US" smtClean="0"/>
              <a:t>‹#›</a:t>
            </a:fld>
            <a:endParaRPr lang="en-US"/>
          </a:p>
        </p:txBody>
      </p:sp>
    </p:spTree>
    <p:extLst>
      <p:ext uri="{BB962C8B-B14F-4D97-AF65-F5344CB8AC3E}">
        <p14:creationId xmlns:p14="http://schemas.microsoft.com/office/powerpoint/2010/main" val="3268667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B6F0DB-E055-41D0-9102-627A646E4242}" type="datetimeFigureOut">
              <a:rPr lang="en-US" smtClean="0"/>
              <a:t>3/13/14</a:t>
            </a:fld>
            <a:endParaRPr lang="en-US"/>
          </a:p>
        </p:txBody>
      </p:sp>
      <p:sp>
        <p:nvSpPr>
          <p:cNvPr id="4" name="Slide Image Placeholder 3"/>
          <p:cNvSpPr>
            <a:spLocks noGrp="1" noRot="1" noChangeAspect="1"/>
          </p:cNvSpPr>
          <p:nvPr>
            <p:ph type="sldImg" idx="2"/>
          </p:nvPr>
        </p:nvSpPr>
        <p:spPr>
          <a:xfrm>
            <a:off x="788988" y="609600"/>
            <a:ext cx="5280025" cy="29718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57200" y="3810000"/>
            <a:ext cx="5943600" cy="48768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4FBC3A-A12C-40F9-BB8D-BC30C7901396}" type="slidenum">
              <a:rPr lang="en-US" smtClean="0"/>
              <a:t>‹#›</a:t>
            </a:fld>
            <a:endParaRPr lang="en-US"/>
          </a:p>
        </p:txBody>
      </p:sp>
    </p:spTree>
    <p:extLst>
      <p:ext uri="{BB962C8B-B14F-4D97-AF65-F5344CB8AC3E}">
        <p14:creationId xmlns:p14="http://schemas.microsoft.com/office/powerpoint/2010/main" val="2012909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4FBC3A-A12C-40F9-BB8D-BC30C7901396}" type="slidenum">
              <a:rPr lang="en-US" smtClean="0"/>
              <a:t>1</a:t>
            </a:fld>
            <a:endParaRPr lang="en-US"/>
          </a:p>
        </p:txBody>
      </p:sp>
    </p:spTree>
    <p:extLst>
      <p:ext uri="{BB962C8B-B14F-4D97-AF65-F5344CB8AC3E}">
        <p14:creationId xmlns:p14="http://schemas.microsoft.com/office/powerpoint/2010/main" val="337535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4FBC3A-A12C-40F9-BB8D-BC30C7901396}" type="slidenum">
              <a:rPr lang="en-US" smtClean="0"/>
              <a:t>10</a:t>
            </a:fld>
            <a:endParaRPr lang="en-US"/>
          </a:p>
        </p:txBody>
      </p:sp>
    </p:spTree>
    <p:extLst>
      <p:ext uri="{BB962C8B-B14F-4D97-AF65-F5344CB8AC3E}">
        <p14:creationId xmlns:p14="http://schemas.microsoft.com/office/powerpoint/2010/main" val="2082429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4FBC3A-A12C-40F9-BB8D-BC30C7901396}" type="slidenum">
              <a:rPr lang="en-US" smtClean="0"/>
              <a:t>11</a:t>
            </a:fld>
            <a:endParaRPr lang="en-US"/>
          </a:p>
        </p:txBody>
      </p:sp>
    </p:spTree>
    <p:extLst>
      <p:ext uri="{BB962C8B-B14F-4D97-AF65-F5344CB8AC3E}">
        <p14:creationId xmlns:p14="http://schemas.microsoft.com/office/powerpoint/2010/main" val="4052854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4FBC3A-A12C-40F9-BB8D-BC30C7901396}" type="slidenum">
              <a:rPr lang="en-US" smtClean="0"/>
              <a:t>12</a:t>
            </a:fld>
            <a:endParaRPr lang="en-US"/>
          </a:p>
        </p:txBody>
      </p:sp>
    </p:spTree>
    <p:extLst>
      <p:ext uri="{BB962C8B-B14F-4D97-AF65-F5344CB8AC3E}">
        <p14:creationId xmlns:p14="http://schemas.microsoft.com/office/powerpoint/2010/main" val="2319527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4FBC3A-A12C-40F9-BB8D-BC30C7901396}" type="slidenum">
              <a:rPr lang="en-US" smtClean="0"/>
              <a:t>13</a:t>
            </a:fld>
            <a:endParaRPr lang="en-US"/>
          </a:p>
        </p:txBody>
      </p:sp>
    </p:spTree>
    <p:extLst>
      <p:ext uri="{BB962C8B-B14F-4D97-AF65-F5344CB8AC3E}">
        <p14:creationId xmlns:p14="http://schemas.microsoft.com/office/powerpoint/2010/main" val="2929374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4FBC3A-A12C-40F9-BB8D-BC30C7901396}" type="slidenum">
              <a:rPr lang="en-US" smtClean="0"/>
              <a:t>14</a:t>
            </a:fld>
            <a:endParaRPr lang="en-US"/>
          </a:p>
        </p:txBody>
      </p:sp>
    </p:spTree>
    <p:extLst>
      <p:ext uri="{BB962C8B-B14F-4D97-AF65-F5344CB8AC3E}">
        <p14:creationId xmlns:p14="http://schemas.microsoft.com/office/powerpoint/2010/main" val="299946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lstStyle/>
          <a:p>
            <a:pPr lvl="0">
              <a:lnSpc>
                <a:spcPct val="110000"/>
              </a:lnSpc>
              <a:spcBef>
                <a:spcPts val="600"/>
              </a:spcBef>
            </a:pPr>
            <a:r>
              <a:rPr lang="en-US" sz="900" dirty="0" smtClean="0"/>
              <a:t>This is a sample </a:t>
            </a:r>
            <a:r>
              <a:rPr lang="en-US" sz="900" b="1" dirty="0" smtClean="0"/>
              <a:t>Column Chart </a:t>
            </a:r>
            <a:r>
              <a:rPr lang="en-US" sz="900" dirty="0" smtClean="0"/>
              <a:t>slide ideal for showcasing revenue data, product or market information.</a:t>
            </a:r>
          </a:p>
          <a:p>
            <a:pPr lvl="0">
              <a:lnSpc>
                <a:spcPct val="110000"/>
              </a:lnSpc>
              <a:spcBef>
                <a:spcPts val="600"/>
              </a:spcBef>
            </a:pPr>
            <a:r>
              <a:rPr lang="en-US" sz="900" b="1" dirty="0" smtClean="0"/>
              <a:t>To Customize and Edit this Chart, follow the steps below </a:t>
            </a:r>
            <a:r>
              <a:rPr lang="en-US" sz="900" dirty="0" smtClean="0"/>
              <a:t>(this applies to all slides in this template that contain charts):</a:t>
            </a:r>
          </a:p>
          <a:p>
            <a:pPr lvl="0">
              <a:lnSpc>
                <a:spcPct val="110000"/>
              </a:lnSpc>
              <a:spcBef>
                <a:spcPts val="600"/>
              </a:spcBef>
            </a:pPr>
            <a:r>
              <a:rPr lang="en-US" sz="900" b="1" dirty="0" smtClean="0"/>
              <a:t>To Change Font Color/Size: </a:t>
            </a:r>
            <a:br>
              <a:rPr lang="en-US" sz="900" b="1" dirty="0" smtClean="0"/>
            </a:br>
            <a:r>
              <a:rPr lang="en-US" sz="900" dirty="0" smtClean="0"/>
              <a:t>Select text, right-click and adjust the font setting on the </a:t>
            </a:r>
            <a:r>
              <a:rPr lang="en-US" sz="900" i="1" dirty="0" smtClean="0"/>
              <a:t>Mini toolbar</a:t>
            </a:r>
            <a:r>
              <a:rPr lang="en-US" sz="900" dirty="0" smtClean="0"/>
              <a:t>.  Select desired attributes to change: font, size, boldness, color, etc.  Note: many of the same commands can also be accessed from the Font group of the Home tab.</a:t>
            </a:r>
          </a:p>
          <a:p>
            <a:pPr lvl="0">
              <a:lnSpc>
                <a:spcPct val="110000"/>
              </a:lnSpc>
              <a:spcBef>
                <a:spcPts val="600"/>
              </a:spcBef>
            </a:pPr>
            <a:r>
              <a:rPr lang="en-US" sz="900" b="1" dirty="0" smtClean="0"/>
              <a:t>Edit Chart:</a:t>
            </a:r>
            <a:br>
              <a:rPr lang="en-US" sz="900" b="1" dirty="0" smtClean="0"/>
            </a:br>
            <a:r>
              <a:rPr lang="en-US" sz="900" dirty="0" smtClean="0"/>
              <a:t>Click the chart to edit and select the </a:t>
            </a:r>
            <a:r>
              <a:rPr lang="en-US" sz="900" i="1" dirty="0" smtClean="0"/>
              <a:t>Chart Tools Design tab </a:t>
            </a:r>
            <a:r>
              <a:rPr lang="en-US" sz="900" dirty="0" smtClean="0"/>
              <a:t>(or double-click on the chart).  Click the </a:t>
            </a:r>
            <a:r>
              <a:rPr lang="en-US" sz="900" i="1" dirty="0" smtClean="0"/>
              <a:t>Edit Data </a:t>
            </a:r>
            <a:r>
              <a:rPr lang="en-US" sz="900" dirty="0" smtClean="0"/>
              <a:t>button to access the underlying Excel 2007 spreadsheet.</a:t>
            </a:r>
          </a:p>
          <a:p>
            <a:pPr lvl="0">
              <a:lnSpc>
                <a:spcPct val="110000"/>
              </a:lnSpc>
              <a:spcBef>
                <a:spcPts val="600"/>
              </a:spcBef>
            </a:pPr>
            <a:r>
              <a:rPr lang="en-US" sz="900" b="1" dirty="0" smtClean="0"/>
              <a:t>Copying Data From a Separate Excel Spreadsheet:</a:t>
            </a:r>
            <a:r>
              <a:rPr lang="en-US" sz="900" dirty="0" smtClean="0"/>
              <a:t/>
            </a:r>
            <a:br>
              <a:rPr lang="en-US" sz="900" dirty="0" smtClean="0"/>
            </a:br>
            <a:r>
              <a:rPr lang="en-US" sz="900" dirty="0" smtClean="0"/>
              <a:t>From an existing Excel spreadsheet, select the range of cells to be copied, select copy (Ctrl C).</a:t>
            </a:r>
            <a:br>
              <a:rPr lang="en-US" sz="900" dirty="0" smtClean="0"/>
            </a:br>
            <a:r>
              <a:rPr lang="en-US" sz="900" dirty="0" smtClean="0"/>
              <a:t>In PowerPoint, click the chart to edit and select the </a:t>
            </a:r>
            <a:r>
              <a:rPr lang="en-US" sz="900" i="1" dirty="0" smtClean="0"/>
              <a:t>Chart Tools Design tab </a:t>
            </a:r>
            <a:r>
              <a:rPr lang="en-US" sz="900" dirty="0" smtClean="0"/>
              <a:t>(or double-click on the chart). Click the </a:t>
            </a:r>
            <a:r>
              <a:rPr lang="en-US" sz="900" i="1" dirty="0" smtClean="0"/>
              <a:t>Edit Data </a:t>
            </a:r>
            <a:r>
              <a:rPr lang="en-US" sz="900" dirty="0" smtClean="0"/>
              <a:t>button to open the spreadsheet for editing.</a:t>
            </a:r>
            <a:br>
              <a:rPr lang="en-US" sz="900" dirty="0" smtClean="0"/>
            </a:br>
            <a:r>
              <a:rPr lang="en-US" sz="900" dirty="0" smtClean="0"/>
              <a:t>Select all the data in the </a:t>
            </a:r>
            <a:r>
              <a:rPr lang="en-US" sz="900" i="1" dirty="0" smtClean="0"/>
              <a:t>Chart in Microsoft Office PowerPo</a:t>
            </a:r>
            <a:r>
              <a:rPr lang="en-US" sz="900" dirty="0" smtClean="0"/>
              <a:t>int spreadsheet by clicking the top left corner cell, right-click and select </a:t>
            </a:r>
            <a:r>
              <a:rPr lang="en-US" sz="900" i="1" dirty="0" smtClean="0"/>
              <a:t>Delete</a:t>
            </a:r>
            <a:r>
              <a:rPr lang="en-US" sz="900" dirty="0" smtClean="0"/>
              <a:t>.</a:t>
            </a:r>
            <a:br>
              <a:rPr lang="en-US" sz="900" dirty="0" smtClean="0"/>
            </a:br>
            <a:r>
              <a:rPr lang="en-US" sz="900" dirty="0" smtClean="0"/>
              <a:t>Click in the first empty cell of the spreadsheet and paste (Ctrl V) to place the data copied from the other Excel file.  </a:t>
            </a:r>
          </a:p>
          <a:p>
            <a:pPr lvl="0">
              <a:lnSpc>
                <a:spcPct val="110000"/>
              </a:lnSpc>
              <a:spcBef>
                <a:spcPts val="600"/>
              </a:spcBef>
            </a:pPr>
            <a:r>
              <a:rPr lang="en-US" sz="900" b="1" dirty="0" smtClean="0"/>
              <a:t>Changing Orientation and/or Scale of Data: </a:t>
            </a:r>
            <a:br>
              <a:rPr lang="en-US" sz="900" b="1" dirty="0" smtClean="0"/>
            </a:br>
            <a:r>
              <a:rPr lang="en-US" sz="900" dirty="0" smtClean="0"/>
              <a:t>If no chart elements appear in your chart it is because either 1) the default orientation for pre-made template charts displays data series in rows, not columns, or 2) the axis scale may have to be adjusted (see below).</a:t>
            </a:r>
          </a:p>
          <a:p>
            <a:pPr lvl="0">
              <a:lnSpc>
                <a:spcPct val="110000"/>
              </a:lnSpc>
              <a:spcBef>
                <a:spcPts val="600"/>
              </a:spcBef>
            </a:pPr>
            <a:r>
              <a:rPr lang="en-US" sz="900" b="1" dirty="0" smtClean="0"/>
              <a:t>Change Orientation: </a:t>
            </a:r>
            <a:br>
              <a:rPr lang="en-US" sz="900" b="1" dirty="0" smtClean="0"/>
            </a:br>
            <a:r>
              <a:rPr lang="en-US" sz="900" dirty="0" smtClean="0"/>
              <a:t>Click the chart to edit and select the </a:t>
            </a:r>
            <a:r>
              <a:rPr lang="en-US" sz="900" i="1" dirty="0" smtClean="0"/>
              <a:t>Chart Tools Design </a:t>
            </a:r>
            <a:r>
              <a:rPr lang="en-US" sz="900" dirty="0" smtClean="0"/>
              <a:t>tab (or double-click on the chart). Click the </a:t>
            </a:r>
            <a:r>
              <a:rPr lang="en-US" sz="900" i="1" dirty="0" smtClean="0"/>
              <a:t>Switch Row/Column </a:t>
            </a:r>
            <a:r>
              <a:rPr lang="en-US" sz="900" dirty="0" smtClean="0"/>
              <a:t>button.  If the </a:t>
            </a:r>
            <a:r>
              <a:rPr lang="en-US" sz="900" i="1" dirty="0" smtClean="0"/>
              <a:t>Switch Row/Column </a:t>
            </a:r>
            <a:r>
              <a:rPr lang="en-US" sz="900" dirty="0" smtClean="0"/>
              <a:t>button is disabled, click the </a:t>
            </a:r>
            <a:r>
              <a:rPr lang="en-US" sz="900" i="1" dirty="0" smtClean="0"/>
              <a:t>Select Data</a:t>
            </a:r>
            <a:r>
              <a:rPr lang="en-US" sz="900" dirty="0" smtClean="0"/>
              <a:t> button and then click the </a:t>
            </a:r>
            <a:r>
              <a:rPr lang="en-US" sz="900" i="1" dirty="0" smtClean="0"/>
              <a:t>Switch Row/Column</a:t>
            </a:r>
            <a:r>
              <a:rPr lang="en-US" sz="900" dirty="0" smtClean="0"/>
              <a:t> button from within the </a:t>
            </a:r>
            <a:r>
              <a:rPr lang="en-US" sz="900" i="1" dirty="0" smtClean="0"/>
              <a:t>Select Data Source </a:t>
            </a:r>
            <a:r>
              <a:rPr lang="en-US" sz="900" dirty="0" smtClean="0"/>
              <a:t>dialog box, click </a:t>
            </a:r>
            <a:r>
              <a:rPr lang="en-US" sz="900" i="1" dirty="0" smtClean="0"/>
              <a:t>OK</a:t>
            </a:r>
            <a:r>
              <a:rPr lang="en-US" sz="900" dirty="0" smtClean="0"/>
              <a:t>.</a:t>
            </a:r>
          </a:p>
          <a:p>
            <a:pPr lvl="0">
              <a:lnSpc>
                <a:spcPct val="110000"/>
              </a:lnSpc>
              <a:spcBef>
                <a:spcPts val="600"/>
              </a:spcBef>
            </a:pPr>
            <a:r>
              <a:rPr lang="en-US" sz="900" b="1" dirty="0" smtClean="0"/>
              <a:t>Change Scale:</a:t>
            </a:r>
            <a:br>
              <a:rPr lang="en-US" sz="900" b="1" dirty="0" smtClean="0"/>
            </a:br>
            <a:r>
              <a:rPr lang="en-US" sz="900" dirty="0" smtClean="0"/>
              <a:t>Right-click the labels next to the chart’s vertical (value) axis, select </a:t>
            </a:r>
            <a:r>
              <a:rPr lang="en-US" sz="900" i="1" dirty="0" smtClean="0"/>
              <a:t>Format Axis </a:t>
            </a:r>
            <a:r>
              <a:rPr lang="en-US" sz="900" dirty="0" smtClean="0"/>
              <a:t>from the pop-up menu. With </a:t>
            </a:r>
            <a:r>
              <a:rPr lang="en-US" sz="900" i="1" dirty="0" smtClean="0"/>
              <a:t>Axis Options </a:t>
            </a:r>
            <a:r>
              <a:rPr lang="en-US" sz="900" dirty="0" smtClean="0"/>
              <a:t>selected on the left, check all boxes under </a:t>
            </a:r>
            <a:r>
              <a:rPr lang="en-US" sz="900" i="1" dirty="0" smtClean="0"/>
              <a:t>Auto</a:t>
            </a:r>
            <a:r>
              <a:rPr lang="en-US" sz="900" dirty="0" smtClean="0"/>
              <a:t> to automatically provide the appropriate scale based on the data.  To provide your own values, select the </a:t>
            </a:r>
            <a:r>
              <a:rPr lang="en-US" sz="900" i="1" dirty="0" smtClean="0"/>
              <a:t>Fixed</a:t>
            </a:r>
            <a:r>
              <a:rPr lang="en-US" sz="900" dirty="0" smtClean="0"/>
              <a:t> option, then type new values in the boxes provided to the right. Click </a:t>
            </a:r>
            <a:r>
              <a:rPr lang="en-US" sz="900" i="1" dirty="0" smtClean="0"/>
              <a:t>Close</a:t>
            </a:r>
            <a:r>
              <a:rPr lang="en-US" sz="900" dirty="0" smtClean="0"/>
              <a:t> when done.  </a:t>
            </a:r>
          </a:p>
          <a:p>
            <a:endParaRPr lang="en-US" sz="900" dirty="0" smtClean="0"/>
          </a:p>
          <a:p>
            <a:endParaRPr lang="en-US" sz="900" dirty="0"/>
          </a:p>
        </p:txBody>
      </p:sp>
      <p:sp>
        <p:nvSpPr>
          <p:cNvPr id="4" name="Slide Number Placeholder 3"/>
          <p:cNvSpPr>
            <a:spLocks noGrp="1"/>
          </p:cNvSpPr>
          <p:nvPr>
            <p:ph type="sldNum" sz="quarter" idx="10"/>
          </p:nvPr>
        </p:nvSpPr>
        <p:spPr/>
        <p:txBody>
          <a:bodyPr/>
          <a:lstStyle/>
          <a:p>
            <a:fld id="{9F4FBC3A-A12C-40F9-BB8D-BC30C7901396}" type="slidenum">
              <a:rPr lang="en-US" smtClean="0"/>
              <a:t>15</a:t>
            </a:fld>
            <a:endParaRPr lang="en-US"/>
          </a:p>
        </p:txBody>
      </p:sp>
    </p:spTree>
    <p:extLst>
      <p:ext uri="{BB962C8B-B14F-4D97-AF65-F5344CB8AC3E}">
        <p14:creationId xmlns:p14="http://schemas.microsoft.com/office/powerpoint/2010/main" val="3379852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lstStyle/>
          <a:p>
            <a:r>
              <a:rPr lang="en-US" dirty="0" smtClean="0"/>
              <a:t>This is a </a:t>
            </a:r>
            <a:r>
              <a:rPr lang="en-US" b="1" dirty="0" smtClean="0"/>
              <a:t>sample Picture with Caption Layout </a:t>
            </a:r>
            <a:r>
              <a:rPr lang="en-US" dirty="0" smtClean="0"/>
              <a:t>slide ideal for including a picture with a brief descriptive statement.</a:t>
            </a:r>
          </a:p>
          <a:p>
            <a:endParaRPr lang="en-US" dirty="0" smtClean="0"/>
          </a:p>
          <a:p>
            <a:r>
              <a:rPr lang="en-US" dirty="0" smtClean="0"/>
              <a:t>To </a:t>
            </a:r>
            <a:r>
              <a:rPr lang="en-US" b="1" dirty="0" smtClean="0"/>
              <a:t>Replace the Picture </a:t>
            </a:r>
            <a:r>
              <a:rPr lang="en-US" dirty="0" smtClean="0"/>
              <a:t>on this Sample Slide (this applies to all slides in this template that contain replaceable</a:t>
            </a:r>
            <a:r>
              <a:rPr lang="en-US" baseline="0" dirty="0" smtClean="0"/>
              <a:t> </a:t>
            </a:r>
            <a:r>
              <a:rPr lang="en-US" dirty="0" smtClean="0"/>
              <a:t>pictures)</a:t>
            </a:r>
          </a:p>
          <a:p>
            <a:endParaRPr lang="en-US" dirty="0" smtClean="0"/>
          </a:p>
          <a:p>
            <a:r>
              <a:rPr lang="en-US" dirty="0" smtClean="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smtClean="0"/>
          </a:p>
          <a:p>
            <a:r>
              <a:rPr lang="en-US" b="1" dirty="0" smtClean="0"/>
              <a:t>Note:</a:t>
            </a:r>
            <a:r>
              <a:rPr lang="en-US" dirty="0" smtClean="0"/>
              <a:t> Do not right-click the image to change the picture inside the picture placeholder. This will change the frame size of the picture placeholder. Instead, follow the steps outlined above. </a:t>
            </a:r>
          </a:p>
          <a:p>
            <a:endParaRPr lang="en-US" dirty="0" smtClean="0"/>
          </a:p>
        </p:txBody>
      </p:sp>
      <p:sp>
        <p:nvSpPr>
          <p:cNvPr id="4" name="Slide Number Placeholder 3"/>
          <p:cNvSpPr>
            <a:spLocks noGrp="1"/>
          </p:cNvSpPr>
          <p:nvPr>
            <p:ph type="sldNum" sz="quarter" idx="10"/>
          </p:nvPr>
        </p:nvSpPr>
        <p:spPr/>
        <p:txBody>
          <a:bodyPr/>
          <a:lstStyle/>
          <a:p>
            <a:fld id="{9F4FBC3A-A12C-40F9-BB8D-BC30C7901396}" type="slidenum">
              <a:rPr lang="en-US" smtClean="0"/>
              <a:t>16</a:t>
            </a:fld>
            <a:endParaRPr lang="en-US"/>
          </a:p>
        </p:txBody>
      </p:sp>
    </p:spTree>
    <p:extLst>
      <p:ext uri="{BB962C8B-B14F-4D97-AF65-F5344CB8AC3E}">
        <p14:creationId xmlns:p14="http://schemas.microsoft.com/office/powerpoint/2010/main" val="4181242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lstStyle/>
          <a:p>
            <a:r>
              <a:rPr lang="en-US" dirty="0" smtClean="0"/>
              <a:t>This is a </a:t>
            </a:r>
            <a:r>
              <a:rPr lang="en-US" b="1" dirty="0" smtClean="0"/>
              <a:t>sample Two Pictures with Captions Layout </a:t>
            </a:r>
            <a:r>
              <a:rPr lang="en-US" dirty="0" smtClean="0"/>
              <a:t>slide ideal for including two pictures with brief descriptive statements.</a:t>
            </a:r>
          </a:p>
          <a:p>
            <a:endParaRPr lang="en-US" dirty="0" smtClean="0"/>
          </a:p>
          <a:p>
            <a:r>
              <a:rPr lang="en-US" dirty="0" smtClean="0"/>
              <a:t>To </a:t>
            </a:r>
            <a:r>
              <a:rPr lang="en-US" b="1" dirty="0" smtClean="0"/>
              <a:t>Replace the Pictures </a:t>
            </a:r>
            <a:r>
              <a:rPr lang="en-US" dirty="0" smtClean="0"/>
              <a:t>on this Sample Slide (this applies to all slides in this template that contain replaceable</a:t>
            </a:r>
            <a:r>
              <a:rPr lang="en-US" baseline="0" dirty="0" smtClean="0"/>
              <a:t> </a:t>
            </a:r>
            <a:r>
              <a:rPr lang="en-US" dirty="0" smtClean="0"/>
              <a:t>pictures)</a:t>
            </a:r>
          </a:p>
          <a:p>
            <a:endParaRPr lang="en-US" dirty="0" smtClean="0"/>
          </a:p>
          <a:p>
            <a:r>
              <a:rPr lang="en-US" dirty="0" smtClean="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smtClean="0"/>
          </a:p>
          <a:p>
            <a:r>
              <a:rPr lang="en-US" b="1" dirty="0" smtClean="0"/>
              <a:t>Note:</a:t>
            </a:r>
            <a:r>
              <a:rPr lang="en-US" dirty="0" smtClean="0"/>
              <a:t> Do not right-click the image to change the picture inside the picture placeholder. This will change the frame size of the picture placeholder. Instead, follow the steps outlined above. </a:t>
            </a:r>
          </a:p>
          <a:p>
            <a:endParaRPr lang="en-US" dirty="0"/>
          </a:p>
        </p:txBody>
      </p:sp>
      <p:sp>
        <p:nvSpPr>
          <p:cNvPr id="4" name="Slide Number Placeholder 3"/>
          <p:cNvSpPr>
            <a:spLocks noGrp="1"/>
          </p:cNvSpPr>
          <p:nvPr>
            <p:ph type="sldNum" sz="quarter" idx="10"/>
          </p:nvPr>
        </p:nvSpPr>
        <p:spPr/>
        <p:txBody>
          <a:bodyPr/>
          <a:lstStyle/>
          <a:p>
            <a:fld id="{9F4FBC3A-A12C-40F9-BB8D-BC30C7901396}" type="slidenum">
              <a:rPr lang="en-US" smtClean="0"/>
              <a:t>17</a:t>
            </a:fld>
            <a:endParaRPr lang="en-US"/>
          </a:p>
        </p:txBody>
      </p:sp>
    </p:spTree>
    <p:extLst>
      <p:ext uri="{BB962C8B-B14F-4D97-AF65-F5344CB8AC3E}">
        <p14:creationId xmlns:p14="http://schemas.microsoft.com/office/powerpoint/2010/main" val="2616520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lstStyle/>
          <a:p>
            <a:r>
              <a:rPr lang="en-US" dirty="0" smtClean="0"/>
              <a:t>This is a </a:t>
            </a:r>
            <a:r>
              <a:rPr lang="en-US" b="1" dirty="0" smtClean="0"/>
              <a:t>sample Three Pictures with Captions Layout </a:t>
            </a:r>
            <a:r>
              <a:rPr lang="en-US" dirty="0" smtClean="0"/>
              <a:t>slide ideal for including three pictures with brief descriptive statements.</a:t>
            </a:r>
          </a:p>
          <a:p>
            <a:endParaRPr lang="en-US" dirty="0" smtClean="0"/>
          </a:p>
          <a:p>
            <a:r>
              <a:rPr lang="en-US" dirty="0" smtClean="0"/>
              <a:t>To </a:t>
            </a:r>
            <a:r>
              <a:rPr lang="en-US" b="1" dirty="0" smtClean="0"/>
              <a:t>Replace the Pictures </a:t>
            </a:r>
            <a:r>
              <a:rPr lang="en-US" dirty="0" smtClean="0"/>
              <a:t>on this Sample Slide (this applies to all slides in this template that contain replaceable</a:t>
            </a:r>
            <a:r>
              <a:rPr lang="en-US" baseline="0" dirty="0" smtClean="0"/>
              <a:t> </a:t>
            </a:r>
            <a:r>
              <a:rPr lang="en-US" dirty="0" smtClean="0"/>
              <a:t>pictures)</a:t>
            </a:r>
          </a:p>
          <a:p>
            <a:endParaRPr lang="en-US" dirty="0" smtClean="0"/>
          </a:p>
          <a:p>
            <a:r>
              <a:rPr lang="en-US" dirty="0" smtClean="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smtClean="0"/>
          </a:p>
          <a:p>
            <a:r>
              <a:rPr lang="en-US" b="1" dirty="0" smtClean="0"/>
              <a:t>Note:</a:t>
            </a:r>
            <a:r>
              <a:rPr lang="en-US" dirty="0" smtClean="0"/>
              <a:t> Do not right-click the image to change the picture inside the picture placeholder. This will change the frame size of the picture placeholder. Instead, follow the steps outlined above. </a:t>
            </a:r>
          </a:p>
          <a:p>
            <a:endParaRPr lang="en-US" dirty="0"/>
          </a:p>
        </p:txBody>
      </p:sp>
      <p:sp>
        <p:nvSpPr>
          <p:cNvPr id="4" name="Slide Number Placeholder 3"/>
          <p:cNvSpPr>
            <a:spLocks noGrp="1"/>
          </p:cNvSpPr>
          <p:nvPr>
            <p:ph type="sldNum" sz="quarter" idx="10"/>
          </p:nvPr>
        </p:nvSpPr>
        <p:spPr/>
        <p:txBody>
          <a:bodyPr/>
          <a:lstStyle/>
          <a:p>
            <a:fld id="{9F4FBC3A-A12C-40F9-BB8D-BC30C7901396}" type="slidenum">
              <a:rPr lang="en-US" smtClean="0"/>
              <a:t>18</a:t>
            </a:fld>
            <a:endParaRPr lang="en-US"/>
          </a:p>
        </p:txBody>
      </p:sp>
    </p:spTree>
    <p:extLst>
      <p:ext uri="{BB962C8B-B14F-4D97-AF65-F5344CB8AC3E}">
        <p14:creationId xmlns:p14="http://schemas.microsoft.com/office/powerpoint/2010/main" val="2882352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4FBC3A-A12C-40F9-BB8D-BC30C7901396}" type="slidenum">
              <a:rPr lang="en-US" smtClean="0"/>
              <a:t>19</a:t>
            </a:fld>
            <a:endParaRPr lang="en-US"/>
          </a:p>
        </p:txBody>
      </p:sp>
    </p:spTree>
    <p:extLst>
      <p:ext uri="{BB962C8B-B14F-4D97-AF65-F5344CB8AC3E}">
        <p14:creationId xmlns:p14="http://schemas.microsoft.com/office/powerpoint/2010/main" val="802650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4FBC3A-A12C-40F9-BB8D-BC30C7901396}" type="slidenum">
              <a:rPr lang="en-US" smtClean="0"/>
              <a:t>2</a:t>
            </a:fld>
            <a:endParaRPr lang="en-US"/>
          </a:p>
        </p:txBody>
      </p:sp>
    </p:spTree>
    <p:extLst>
      <p:ext uri="{BB962C8B-B14F-4D97-AF65-F5344CB8AC3E}">
        <p14:creationId xmlns:p14="http://schemas.microsoft.com/office/powerpoint/2010/main" val="111262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4FBC3A-A12C-40F9-BB8D-BC30C7901396}" type="slidenum">
              <a:rPr lang="en-US" smtClean="0"/>
              <a:t>20</a:t>
            </a:fld>
            <a:endParaRPr lang="en-US"/>
          </a:p>
        </p:txBody>
      </p:sp>
    </p:spTree>
    <p:extLst>
      <p:ext uri="{BB962C8B-B14F-4D97-AF65-F5344CB8AC3E}">
        <p14:creationId xmlns:p14="http://schemas.microsoft.com/office/powerpoint/2010/main" val="1898746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4FBC3A-A12C-40F9-BB8D-BC30C7901396}" type="slidenum">
              <a:rPr lang="en-US" smtClean="0"/>
              <a:t>21</a:t>
            </a:fld>
            <a:endParaRPr lang="en-US"/>
          </a:p>
        </p:txBody>
      </p:sp>
    </p:spTree>
    <p:extLst>
      <p:ext uri="{BB962C8B-B14F-4D97-AF65-F5344CB8AC3E}">
        <p14:creationId xmlns:p14="http://schemas.microsoft.com/office/powerpoint/2010/main" val="27488332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4FBC3A-A12C-40F9-BB8D-BC30C7901396}" type="slidenum">
              <a:rPr lang="en-US" smtClean="0"/>
              <a:t>22</a:t>
            </a:fld>
            <a:endParaRPr lang="en-US"/>
          </a:p>
        </p:txBody>
      </p:sp>
    </p:spTree>
    <p:extLst>
      <p:ext uri="{BB962C8B-B14F-4D97-AF65-F5344CB8AC3E}">
        <p14:creationId xmlns:p14="http://schemas.microsoft.com/office/powerpoint/2010/main" val="37288256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70F3F6-0154-4B75-BE2C-490F98B16971}" type="slidenum">
              <a:rPr lang="en-US"/>
              <a:pPr/>
              <a:t>23</a:t>
            </a:fld>
            <a:endParaRPr lang="en-US"/>
          </a:p>
        </p:txBody>
      </p:sp>
      <p:sp>
        <p:nvSpPr>
          <p:cNvPr id="340994" name="Rectangle 2"/>
          <p:cNvSpPr>
            <a:spLocks noGrp="1" noRot="1" noChangeAspect="1" noChangeArrowheads="1" noTextEdit="1"/>
          </p:cNvSpPr>
          <p:nvPr>
            <p:ph type="sldImg"/>
          </p:nvPr>
        </p:nvSpPr>
        <p:spPr>
          <a:xfrm>
            <a:off x="936625" y="284163"/>
            <a:ext cx="4984750" cy="2805112"/>
          </a:xfrm>
          <a:ln/>
        </p:spPr>
      </p:sp>
      <p:sp>
        <p:nvSpPr>
          <p:cNvPr id="340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4FBC3A-A12C-40F9-BB8D-BC30C7901396}" type="slidenum">
              <a:rPr lang="en-US" smtClean="0"/>
              <a:t>24</a:t>
            </a:fld>
            <a:endParaRPr lang="en-US"/>
          </a:p>
        </p:txBody>
      </p:sp>
    </p:spTree>
    <p:extLst>
      <p:ext uri="{BB962C8B-B14F-4D97-AF65-F5344CB8AC3E}">
        <p14:creationId xmlns:p14="http://schemas.microsoft.com/office/powerpoint/2010/main" val="27290299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lstStyle/>
          <a:p>
            <a:r>
              <a:rPr lang="en-US" dirty="0" smtClean="0"/>
              <a:t>The</a:t>
            </a:r>
            <a:r>
              <a:rPr lang="en-US" baseline="0" dirty="0" smtClean="0"/>
              <a:t> shapes shown on this slide use </a:t>
            </a:r>
            <a:r>
              <a:rPr lang="en-US" b="1" baseline="0" dirty="0" smtClean="0"/>
              <a:t>VMware primary colors </a:t>
            </a:r>
            <a:r>
              <a:rPr lang="en-US" baseline="0" dirty="0" smtClean="0"/>
              <a:t>(available in the Theme Colors gallery as Accent Colors.)</a:t>
            </a:r>
          </a:p>
          <a:p>
            <a:endParaRPr lang="en-US" baseline="0" dirty="0" smtClean="0"/>
          </a:p>
          <a:p>
            <a:r>
              <a:rPr lang="en-US" b="1" baseline="0" dirty="0" smtClean="0"/>
              <a:t>To apply this shape style when using a VMware secondary color </a:t>
            </a:r>
            <a:r>
              <a:rPr lang="en-US" b="0" baseline="0" dirty="0" smtClean="0"/>
              <a:t>(available in the Theme Colors gallery as Custom Colors), </a:t>
            </a:r>
            <a:r>
              <a:rPr lang="en-US" b="1" baseline="0" dirty="0" smtClean="0"/>
              <a:t>follow the steps below.</a:t>
            </a:r>
          </a:p>
          <a:p>
            <a:endParaRPr lang="en-US" baseline="0" dirty="0" smtClean="0"/>
          </a:p>
          <a:p>
            <a:pPr>
              <a:spcBef>
                <a:spcPts val="600"/>
              </a:spcBef>
            </a:pPr>
            <a:r>
              <a:rPr lang="en-US" baseline="0" dirty="0" smtClean="0"/>
              <a:t>Draw a shape. </a:t>
            </a:r>
          </a:p>
          <a:p>
            <a:pPr>
              <a:spcBef>
                <a:spcPts val="600"/>
              </a:spcBef>
            </a:pPr>
            <a:r>
              <a:rPr lang="en-US" baseline="0" dirty="0" smtClean="0"/>
              <a:t>With the shape selected, from the </a:t>
            </a:r>
            <a:r>
              <a:rPr lang="en-US" i="1" baseline="0" dirty="0" smtClean="0"/>
              <a:t>Home tab</a:t>
            </a:r>
            <a:r>
              <a:rPr lang="en-US" baseline="0" dirty="0" smtClean="0"/>
              <a:t>, click </a:t>
            </a:r>
            <a:r>
              <a:rPr lang="en-US" b="0" i="1" baseline="0" dirty="0" smtClean="0"/>
              <a:t>Shape Fill </a:t>
            </a:r>
            <a:r>
              <a:rPr lang="en-US" baseline="0" dirty="0" smtClean="0"/>
              <a:t>to open the </a:t>
            </a:r>
            <a:r>
              <a:rPr lang="en-US" i="1" baseline="0" dirty="0" smtClean="0"/>
              <a:t>Theme Colors </a:t>
            </a:r>
            <a:r>
              <a:rPr lang="en-US" i="0" baseline="0" dirty="0" smtClean="0"/>
              <a:t>gallery</a:t>
            </a:r>
            <a:r>
              <a:rPr lang="en-US" baseline="0" dirty="0" smtClean="0"/>
              <a:t>. Click one of the </a:t>
            </a:r>
            <a:r>
              <a:rPr lang="en-US" i="1" baseline="0" dirty="0" smtClean="0"/>
              <a:t>Custom Colors </a:t>
            </a:r>
            <a:r>
              <a:rPr lang="en-US" baseline="0" dirty="0" smtClean="0"/>
              <a:t>to fill the shape.</a:t>
            </a:r>
          </a:p>
          <a:p>
            <a:pPr marL="0" marR="0" indent="0" algn="l" defTabSz="914400" rtl="0" eaLnBrk="1" fontAlgn="auto" latinLnBrk="0" hangingPunct="1">
              <a:lnSpc>
                <a:spcPct val="100000"/>
              </a:lnSpc>
              <a:spcBef>
                <a:spcPts val="600"/>
              </a:spcBef>
              <a:spcAft>
                <a:spcPts val="0"/>
              </a:spcAft>
              <a:buClrTx/>
              <a:buSzTx/>
              <a:buFontTx/>
              <a:buNone/>
              <a:tabLst/>
              <a:defRPr/>
            </a:pPr>
            <a:r>
              <a:rPr lang="en-US" baseline="0" dirty="0" smtClean="0"/>
              <a:t>From the </a:t>
            </a:r>
            <a:r>
              <a:rPr lang="en-US" i="1" baseline="0" dirty="0" smtClean="0"/>
              <a:t>Home tab</a:t>
            </a:r>
            <a:r>
              <a:rPr lang="en-US" baseline="0" dirty="0" smtClean="0"/>
              <a:t>, click </a:t>
            </a:r>
            <a:r>
              <a:rPr lang="en-US" i="1" baseline="0" dirty="0" smtClean="0"/>
              <a:t>Shape Fill again</a:t>
            </a:r>
            <a:r>
              <a:rPr lang="en-US" baseline="0" dirty="0" smtClean="0"/>
              <a:t>, </a:t>
            </a:r>
            <a:r>
              <a:rPr lang="en-US" i="1" baseline="0" dirty="0" smtClean="0"/>
              <a:t>Gradient</a:t>
            </a:r>
            <a:r>
              <a:rPr lang="en-US" baseline="0" dirty="0" smtClean="0"/>
              <a:t> and choose </a:t>
            </a:r>
            <a:r>
              <a:rPr lang="en-US" i="1" baseline="0" dirty="0" smtClean="0"/>
              <a:t>Linear Up </a:t>
            </a:r>
            <a:r>
              <a:rPr lang="en-US" baseline="0" dirty="0" smtClean="0"/>
              <a:t>(second thumbnail on the bottom row of Dark Variations)</a:t>
            </a:r>
          </a:p>
          <a:p>
            <a:pPr>
              <a:spcBef>
                <a:spcPts val="600"/>
              </a:spcBef>
            </a:pPr>
            <a:r>
              <a:rPr lang="en-US" baseline="0" dirty="0" smtClean="0"/>
              <a:t>From the </a:t>
            </a:r>
            <a:r>
              <a:rPr lang="en-US" i="1" baseline="0" dirty="0" smtClean="0"/>
              <a:t>Home tab</a:t>
            </a:r>
            <a:r>
              <a:rPr lang="en-US" baseline="0" dirty="0" smtClean="0"/>
              <a:t>, click </a:t>
            </a:r>
            <a:r>
              <a:rPr lang="en-US" i="1" baseline="0" dirty="0" smtClean="0"/>
              <a:t>Shape Outline </a:t>
            </a:r>
            <a:r>
              <a:rPr lang="en-US" baseline="0" dirty="0" smtClean="0"/>
              <a:t>to open the </a:t>
            </a:r>
            <a:r>
              <a:rPr lang="en-US" i="1" baseline="0" dirty="0" smtClean="0"/>
              <a:t>Theme Colors</a:t>
            </a:r>
            <a:r>
              <a:rPr lang="en-US" baseline="0" dirty="0" smtClean="0"/>
              <a:t> gallery. Click the same </a:t>
            </a:r>
            <a:r>
              <a:rPr lang="en-US" i="1" baseline="0" dirty="0" smtClean="0"/>
              <a:t>Custom Color </a:t>
            </a:r>
            <a:r>
              <a:rPr lang="en-US" baseline="0" dirty="0" smtClean="0"/>
              <a:t>to change the outline to match the fill color.</a:t>
            </a:r>
          </a:p>
          <a:p>
            <a:endParaRPr lang="en-US" baseline="0" dirty="0" smtClean="0"/>
          </a:p>
        </p:txBody>
      </p:sp>
      <p:sp>
        <p:nvSpPr>
          <p:cNvPr id="4" name="Slide Number Placeholder 3"/>
          <p:cNvSpPr>
            <a:spLocks noGrp="1"/>
          </p:cNvSpPr>
          <p:nvPr>
            <p:ph type="sldNum" sz="quarter" idx="10"/>
          </p:nvPr>
        </p:nvSpPr>
        <p:spPr/>
        <p:txBody>
          <a:bodyPr/>
          <a:lstStyle/>
          <a:p>
            <a:fld id="{9F4FBC3A-A12C-40F9-BB8D-BC30C7901396}" type="slidenum">
              <a:rPr lang="en-US" smtClean="0"/>
              <a:t>25</a:t>
            </a:fld>
            <a:endParaRPr lang="en-US"/>
          </a:p>
        </p:txBody>
      </p:sp>
    </p:spTree>
    <p:extLst>
      <p:ext uri="{BB962C8B-B14F-4D97-AF65-F5344CB8AC3E}">
        <p14:creationId xmlns:p14="http://schemas.microsoft.com/office/powerpoint/2010/main" val="17533289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4FBC3A-A12C-40F9-BB8D-BC30C7901396}" type="slidenum">
              <a:rPr lang="en-US" smtClean="0"/>
              <a:t>26</a:t>
            </a:fld>
            <a:endParaRPr lang="en-US"/>
          </a:p>
        </p:txBody>
      </p:sp>
    </p:spTree>
    <p:extLst>
      <p:ext uri="{BB962C8B-B14F-4D97-AF65-F5344CB8AC3E}">
        <p14:creationId xmlns:p14="http://schemas.microsoft.com/office/powerpoint/2010/main" val="34704148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0ED41AE-736E-48F5-8701-1355F6D9E97A}" type="slidenum">
              <a:rPr lang="en-US" smtClean="0"/>
              <a:pPr/>
              <a:t>27</a:t>
            </a:fld>
            <a:endParaRPr lang="en-US" dirty="0"/>
          </a:p>
        </p:txBody>
      </p:sp>
      <p:sp>
        <p:nvSpPr>
          <p:cNvPr id="6" name="Slide Image Placeholder 5"/>
          <p:cNvSpPr>
            <a:spLocks noGrp="1" noRot="1" noChangeAspect="1"/>
          </p:cNvSpPr>
          <p:nvPr>
            <p:ph type="sldImg"/>
          </p:nvPr>
        </p:nvSpPr>
        <p:spPr>
          <a:xfrm>
            <a:off x="788988" y="609600"/>
            <a:ext cx="5280025" cy="29718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8348813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Autofit/>
          </a:bodyPr>
          <a:lstStyle/>
          <a:p>
            <a:pPr lvl="0">
              <a:spcBef>
                <a:spcPts val="600"/>
              </a:spcBef>
            </a:pPr>
            <a:r>
              <a:rPr lang="en-US" sz="900" dirty="0" smtClean="0"/>
              <a:t>This is a sample </a:t>
            </a:r>
            <a:r>
              <a:rPr lang="en-US" sz="900" b="1" dirty="0" smtClean="0"/>
              <a:t>Table</a:t>
            </a:r>
            <a:r>
              <a:rPr lang="en-US" sz="900" dirty="0" smtClean="0"/>
              <a:t> slide, ideal for comparing data by year, product, revenues, etc. </a:t>
            </a:r>
            <a:br>
              <a:rPr lang="en-US" sz="900" dirty="0" smtClean="0"/>
            </a:br>
            <a:r>
              <a:rPr lang="en-US" sz="900" b="1" dirty="0" smtClean="0"/>
              <a:t>To Edit this Table, follow the steps below </a:t>
            </a:r>
            <a:r>
              <a:rPr lang="en-US" sz="900" dirty="0" smtClean="0"/>
              <a:t>(this applies to all slides in this template that contain tables):</a:t>
            </a:r>
          </a:p>
          <a:p>
            <a:pPr>
              <a:spcBef>
                <a:spcPts val="600"/>
              </a:spcBef>
            </a:pPr>
            <a:r>
              <a:rPr lang="en-US" sz="900" b="1" dirty="0" smtClean="0"/>
              <a:t>To Change Text in Table:</a:t>
            </a:r>
            <a:r>
              <a:rPr lang="en-US" sz="900" dirty="0" smtClean="0"/>
              <a:t/>
            </a:r>
            <a:br>
              <a:rPr lang="en-US" sz="900" dirty="0" smtClean="0"/>
            </a:br>
            <a:r>
              <a:rPr lang="en-US" sz="900" dirty="0" smtClean="0"/>
              <a:t>Select text in table. Begin typing desired text. To move from one cell to another, press Tab.</a:t>
            </a:r>
          </a:p>
          <a:p>
            <a:pPr lvl="0">
              <a:spcBef>
                <a:spcPts val="600"/>
              </a:spcBef>
            </a:pPr>
            <a:r>
              <a:rPr lang="en-US" sz="900" b="1" dirty="0" smtClean="0"/>
              <a:t>To Change Font Color/Size: </a:t>
            </a:r>
            <a:r>
              <a:rPr lang="en-US" sz="900" dirty="0" smtClean="0"/>
              <a:t/>
            </a:r>
            <a:br>
              <a:rPr lang="en-US" sz="900" dirty="0" smtClean="0"/>
            </a:br>
            <a:r>
              <a:rPr lang="en-US" sz="900" dirty="0" smtClean="0"/>
              <a:t>Select text, right-click and adjust the font setting on the Mini toolbar.  Select desired attributes to change: font, size, boldness, color, etc.  Note: many of the same commands can also be accessed from the Font group of the Home tab.</a:t>
            </a:r>
          </a:p>
          <a:p>
            <a:pPr>
              <a:spcBef>
                <a:spcPts val="600"/>
              </a:spcBef>
            </a:pPr>
            <a:r>
              <a:rPr lang="en-US" sz="900" b="1" dirty="0" smtClean="0"/>
              <a:t>To Insert or Delete Rows in Table:</a:t>
            </a:r>
            <a:r>
              <a:rPr lang="en-US" sz="900" dirty="0" smtClean="0"/>
              <a:t/>
            </a:r>
            <a:br>
              <a:rPr lang="en-US" sz="900" dirty="0" smtClean="0"/>
            </a:br>
            <a:r>
              <a:rPr lang="en-US" sz="900" dirty="0" smtClean="0"/>
              <a:t>To delete a row place cursor in a cell of the row, right-click for a pop up menu, select Delete Row.</a:t>
            </a:r>
            <a:br>
              <a:rPr lang="en-US" sz="900" dirty="0" smtClean="0"/>
            </a:br>
            <a:r>
              <a:rPr lang="en-US" sz="900" dirty="0" smtClean="0"/>
              <a:t>To Insert a row, place cursor in the row you want to place a row before, right-click for a pop up menu, select Insert and make a selection from the submenu.</a:t>
            </a:r>
            <a:br>
              <a:rPr lang="en-US" sz="900" dirty="0" smtClean="0"/>
            </a:br>
            <a:r>
              <a:rPr lang="en-US" sz="900" dirty="0" smtClean="0"/>
              <a:t>You can also use the Insert and Delete Rows and Columns tools on the Table Tools Layout tab to perform these actions.</a:t>
            </a:r>
          </a:p>
          <a:p>
            <a:pPr>
              <a:spcBef>
                <a:spcPts val="600"/>
              </a:spcBef>
            </a:pPr>
            <a:r>
              <a:rPr lang="en-US" sz="900" b="1" dirty="0" smtClean="0"/>
              <a:t>To Insert or Delete Columns in Table:</a:t>
            </a:r>
            <a:r>
              <a:rPr lang="en-US" sz="900" dirty="0" smtClean="0"/>
              <a:t/>
            </a:r>
            <a:br>
              <a:rPr lang="en-US" sz="900" dirty="0" smtClean="0"/>
            </a:br>
            <a:r>
              <a:rPr lang="en-US" sz="900" dirty="0" smtClean="0"/>
              <a:t>To delete a column, place cursor above the column (you will see a solid downward pointing arrow) click to select the column, right-click on the selected column, chose Delete Column from the pop up menu. </a:t>
            </a:r>
            <a:br>
              <a:rPr lang="en-US" sz="900" dirty="0" smtClean="0"/>
            </a:br>
            <a:r>
              <a:rPr lang="en-US" sz="900" dirty="0" smtClean="0"/>
              <a:t>To insert a column, place cursor above the column you wish to insert the new column before (you will see a solid downward pointing arrow) click to select the column, right-click for a pop up menu, select Insert and make a selection from the submenu.</a:t>
            </a:r>
            <a:br>
              <a:rPr lang="en-US" sz="900" dirty="0" smtClean="0"/>
            </a:br>
            <a:r>
              <a:rPr lang="en-US" sz="900" dirty="0" smtClean="0"/>
              <a:t>You can also use the Insert and Delete Rows and Columns tools on the Table Tools Layout tab to perform these actions.</a:t>
            </a:r>
          </a:p>
          <a:p>
            <a:pPr>
              <a:spcBef>
                <a:spcPts val="600"/>
              </a:spcBef>
            </a:pPr>
            <a:r>
              <a:rPr lang="en-US" sz="900" b="1" dirty="0" smtClean="0"/>
              <a:t>To Highlight a Cell, Column or Row (for emphasis):</a:t>
            </a:r>
            <a:r>
              <a:rPr lang="en-US" sz="900" dirty="0" smtClean="0"/>
              <a:t/>
            </a:r>
            <a:br>
              <a:rPr lang="en-US" sz="900" dirty="0" smtClean="0"/>
            </a:br>
            <a:r>
              <a:rPr lang="en-US" sz="900" dirty="0" smtClean="0"/>
              <a:t>Click to select an individual cell or click and drag through the desired column(s) or row(s). From the Table Tools Design tab, select the Shading button and select a desired fill color. (Note: It is best to use white text over dark backgrounds and black or dark gray text over light backgrounds.)  </a:t>
            </a:r>
            <a:br>
              <a:rPr lang="en-US" sz="900" dirty="0" smtClean="0"/>
            </a:br>
            <a:r>
              <a:rPr lang="en-US" sz="900" dirty="0" smtClean="0"/>
              <a:t>While a table is selected, other formatting options are available on the Table Tools Design and Layout tabs. </a:t>
            </a:r>
          </a:p>
          <a:p>
            <a:endParaRPr lang="en-US" sz="900" dirty="0"/>
          </a:p>
        </p:txBody>
      </p:sp>
      <p:sp>
        <p:nvSpPr>
          <p:cNvPr id="4" name="Slide Number Placeholder 3"/>
          <p:cNvSpPr>
            <a:spLocks noGrp="1"/>
          </p:cNvSpPr>
          <p:nvPr>
            <p:ph type="sldNum" sz="quarter" idx="10"/>
          </p:nvPr>
        </p:nvSpPr>
        <p:spPr/>
        <p:txBody>
          <a:bodyPr/>
          <a:lstStyle/>
          <a:p>
            <a:fld id="{9F4FBC3A-A12C-40F9-BB8D-BC30C7901396}" type="slidenum">
              <a:rPr lang="en-US" smtClean="0"/>
              <a:t>28</a:t>
            </a:fld>
            <a:endParaRPr lang="en-US"/>
          </a:p>
        </p:txBody>
      </p:sp>
    </p:spTree>
    <p:extLst>
      <p:ext uri="{BB962C8B-B14F-4D97-AF65-F5344CB8AC3E}">
        <p14:creationId xmlns:p14="http://schemas.microsoft.com/office/powerpoint/2010/main" val="28964457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Autofit/>
          </a:bodyPr>
          <a:lstStyle/>
          <a:p>
            <a:pPr lvl="0">
              <a:lnSpc>
                <a:spcPct val="110000"/>
              </a:lnSpc>
              <a:spcBef>
                <a:spcPts val="600"/>
              </a:spcBef>
            </a:pPr>
            <a:r>
              <a:rPr lang="en-US" sz="800" dirty="0" smtClean="0"/>
              <a:t>This is a sample </a:t>
            </a:r>
            <a:r>
              <a:rPr lang="en-US" sz="800" b="1" dirty="0" smtClean="0"/>
              <a:t>Column Chart </a:t>
            </a:r>
            <a:r>
              <a:rPr lang="en-US" sz="800" dirty="0" smtClean="0"/>
              <a:t>slide ideal for showcasing revenue data, product or market information.</a:t>
            </a:r>
          </a:p>
          <a:p>
            <a:pPr lvl="0">
              <a:lnSpc>
                <a:spcPct val="110000"/>
              </a:lnSpc>
              <a:spcBef>
                <a:spcPts val="600"/>
              </a:spcBef>
            </a:pPr>
            <a:r>
              <a:rPr lang="en-US" sz="800" b="1" dirty="0" smtClean="0"/>
              <a:t>To Customize and Edit this Chart, follow the steps below </a:t>
            </a:r>
            <a:r>
              <a:rPr lang="en-US" sz="800" dirty="0" smtClean="0"/>
              <a:t>(this applies to all slides in this template that contain charts):</a:t>
            </a:r>
          </a:p>
          <a:p>
            <a:pPr lvl="0">
              <a:lnSpc>
                <a:spcPct val="110000"/>
              </a:lnSpc>
              <a:spcBef>
                <a:spcPts val="600"/>
              </a:spcBef>
            </a:pPr>
            <a:r>
              <a:rPr lang="en-US" sz="800" b="1" dirty="0" smtClean="0"/>
              <a:t>To Change Font Color/Size: </a:t>
            </a:r>
            <a:br>
              <a:rPr lang="en-US" sz="800" b="1" dirty="0" smtClean="0"/>
            </a:br>
            <a:r>
              <a:rPr lang="en-US" sz="800" dirty="0" smtClean="0"/>
              <a:t>Select text, right-click and adjust the font setting on the </a:t>
            </a:r>
            <a:r>
              <a:rPr lang="en-US" sz="800" i="1" dirty="0" smtClean="0"/>
              <a:t>Mini toolbar</a:t>
            </a:r>
            <a:r>
              <a:rPr lang="en-US" sz="800" dirty="0" smtClean="0"/>
              <a:t>.  Select desired attributes to change: font, size, boldness, color, etc.  Note: many of the same commands can also be accessed from the Font group of the Home tab.</a:t>
            </a:r>
          </a:p>
          <a:p>
            <a:pPr lvl="0">
              <a:lnSpc>
                <a:spcPct val="110000"/>
              </a:lnSpc>
              <a:spcBef>
                <a:spcPts val="600"/>
              </a:spcBef>
            </a:pPr>
            <a:r>
              <a:rPr lang="en-US" sz="800" b="1" dirty="0" smtClean="0"/>
              <a:t>Edit Chart:</a:t>
            </a:r>
            <a:br>
              <a:rPr lang="en-US" sz="800" b="1" dirty="0" smtClean="0"/>
            </a:br>
            <a:r>
              <a:rPr lang="en-US" sz="800" dirty="0" smtClean="0"/>
              <a:t>Click the chart to edit and select the </a:t>
            </a:r>
            <a:r>
              <a:rPr lang="en-US" sz="800" i="1" dirty="0" smtClean="0"/>
              <a:t>Chart Tools Design tab </a:t>
            </a:r>
            <a:r>
              <a:rPr lang="en-US" sz="800" dirty="0" smtClean="0"/>
              <a:t>(or double-click on the chart).  Click the </a:t>
            </a:r>
            <a:r>
              <a:rPr lang="en-US" sz="800" i="1" dirty="0" smtClean="0"/>
              <a:t>Edit Data </a:t>
            </a:r>
            <a:r>
              <a:rPr lang="en-US" sz="800" dirty="0" smtClean="0"/>
              <a:t>button to access the underlying Excel 2007 spreadsheet.</a:t>
            </a:r>
          </a:p>
          <a:p>
            <a:pPr lvl="0">
              <a:lnSpc>
                <a:spcPct val="110000"/>
              </a:lnSpc>
              <a:spcBef>
                <a:spcPts val="600"/>
              </a:spcBef>
            </a:pPr>
            <a:r>
              <a:rPr lang="en-US" sz="800" b="1" dirty="0" smtClean="0"/>
              <a:t>Copying Data From a Separate Excel Spreadsheet:</a:t>
            </a:r>
            <a:r>
              <a:rPr lang="en-US" sz="800" dirty="0" smtClean="0"/>
              <a:t/>
            </a:r>
            <a:br>
              <a:rPr lang="en-US" sz="800" dirty="0" smtClean="0"/>
            </a:br>
            <a:r>
              <a:rPr lang="en-US" sz="800" dirty="0" smtClean="0"/>
              <a:t>From an existing Excel spreadsheet, select the range of cells to be copied, select copy (Ctrl C).</a:t>
            </a:r>
            <a:br>
              <a:rPr lang="en-US" sz="800" dirty="0" smtClean="0"/>
            </a:br>
            <a:r>
              <a:rPr lang="en-US" sz="800" dirty="0" smtClean="0"/>
              <a:t>In PowerPoint, click the chart to edit and select the </a:t>
            </a:r>
            <a:r>
              <a:rPr lang="en-US" sz="800" i="1" dirty="0" smtClean="0"/>
              <a:t>Chart Tools Design tab </a:t>
            </a:r>
            <a:r>
              <a:rPr lang="en-US" sz="800" dirty="0" smtClean="0"/>
              <a:t>(or double-click on the chart). Click the </a:t>
            </a:r>
            <a:r>
              <a:rPr lang="en-US" sz="800" i="1" dirty="0" smtClean="0"/>
              <a:t>Edit Data </a:t>
            </a:r>
            <a:r>
              <a:rPr lang="en-US" sz="800" dirty="0" smtClean="0"/>
              <a:t>button to open the spreadsheet for editing.</a:t>
            </a:r>
            <a:br>
              <a:rPr lang="en-US" sz="800" dirty="0" smtClean="0"/>
            </a:br>
            <a:r>
              <a:rPr lang="en-US" sz="800" dirty="0" smtClean="0"/>
              <a:t>Select all the data in the </a:t>
            </a:r>
            <a:r>
              <a:rPr lang="en-US" sz="800" i="1" dirty="0" smtClean="0"/>
              <a:t>Chart in Microsoft Office PowerPo</a:t>
            </a:r>
            <a:r>
              <a:rPr lang="en-US" sz="800" dirty="0" smtClean="0"/>
              <a:t>int spreadsheet by clicking the top left corner cell, right-click and select </a:t>
            </a:r>
            <a:r>
              <a:rPr lang="en-US" sz="800" i="1" dirty="0" smtClean="0"/>
              <a:t>Delete</a:t>
            </a:r>
            <a:r>
              <a:rPr lang="en-US" sz="800" dirty="0" smtClean="0"/>
              <a:t>.</a:t>
            </a:r>
            <a:br>
              <a:rPr lang="en-US" sz="800" dirty="0" smtClean="0"/>
            </a:br>
            <a:r>
              <a:rPr lang="en-US" sz="800" dirty="0" smtClean="0"/>
              <a:t>Click in the first empty cell of the spreadsheet and paste (Ctrl V) to place the data copied from the other Excel file.  </a:t>
            </a:r>
          </a:p>
          <a:p>
            <a:pPr lvl="0">
              <a:lnSpc>
                <a:spcPct val="110000"/>
              </a:lnSpc>
              <a:spcBef>
                <a:spcPts val="600"/>
              </a:spcBef>
            </a:pPr>
            <a:r>
              <a:rPr lang="en-US" sz="800" b="1" dirty="0" smtClean="0"/>
              <a:t>Changing Orientation and/or Scale of Data: </a:t>
            </a:r>
            <a:br>
              <a:rPr lang="en-US" sz="800" b="1" dirty="0" smtClean="0"/>
            </a:br>
            <a:r>
              <a:rPr lang="en-US" sz="800" dirty="0" smtClean="0"/>
              <a:t>If no chart elements appear in your chart it is because either 1) the default orientation for pre-made template charts displays data series in rows, not columns, or 2) the axis scale may have to be adjusted (see below).</a:t>
            </a:r>
          </a:p>
          <a:p>
            <a:pPr lvl="0">
              <a:lnSpc>
                <a:spcPct val="110000"/>
              </a:lnSpc>
              <a:spcBef>
                <a:spcPts val="600"/>
              </a:spcBef>
            </a:pPr>
            <a:r>
              <a:rPr lang="en-US" sz="800" b="1" dirty="0" smtClean="0"/>
              <a:t>Change Orientation: </a:t>
            </a:r>
            <a:br>
              <a:rPr lang="en-US" sz="800" b="1" dirty="0" smtClean="0"/>
            </a:br>
            <a:r>
              <a:rPr lang="en-US" sz="800" dirty="0" smtClean="0"/>
              <a:t>Click the chart to edit and select the </a:t>
            </a:r>
            <a:r>
              <a:rPr lang="en-US" sz="800" i="1" dirty="0" smtClean="0"/>
              <a:t>Chart Tools Design </a:t>
            </a:r>
            <a:r>
              <a:rPr lang="en-US" sz="800" dirty="0" smtClean="0"/>
              <a:t>tab (or double-click on the chart). Click the </a:t>
            </a:r>
            <a:r>
              <a:rPr lang="en-US" sz="800" i="1" dirty="0" smtClean="0"/>
              <a:t>Switch Row/Column </a:t>
            </a:r>
            <a:r>
              <a:rPr lang="en-US" sz="800" dirty="0" smtClean="0"/>
              <a:t>button.  If the </a:t>
            </a:r>
            <a:r>
              <a:rPr lang="en-US" sz="800" i="1" dirty="0" smtClean="0"/>
              <a:t>Switch Row/Column </a:t>
            </a:r>
            <a:r>
              <a:rPr lang="en-US" sz="800" dirty="0" smtClean="0"/>
              <a:t>button is disabled, click the </a:t>
            </a:r>
            <a:r>
              <a:rPr lang="en-US" sz="800" i="1" dirty="0" smtClean="0"/>
              <a:t>Select Data</a:t>
            </a:r>
            <a:r>
              <a:rPr lang="en-US" sz="800" dirty="0" smtClean="0"/>
              <a:t> button and then click the </a:t>
            </a:r>
            <a:r>
              <a:rPr lang="en-US" sz="800" i="1" dirty="0" smtClean="0"/>
              <a:t>Switch Row/Column</a:t>
            </a:r>
            <a:r>
              <a:rPr lang="en-US" sz="800" dirty="0" smtClean="0"/>
              <a:t> button from within the </a:t>
            </a:r>
            <a:r>
              <a:rPr lang="en-US" sz="800" i="1" dirty="0" smtClean="0"/>
              <a:t>Select Data Source </a:t>
            </a:r>
            <a:r>
              <a:rPr lang="en-US" sz="800" dirty="0" smtClean="0"/>
              <a:t>dialog box, click </a:t>
            </a:r>
            <a:r>
              <a:rPr lang="en-US" sz="800" i="1" dirty="0" smtClean="0"/>
              <a:t>OK</a:t>
            </a:r>
            <a:r>
              <a:rPr lang="en-US" sz="800" dirty="0" smtClean="0"/>
              <a:t>.</a:t>
            </a:r>
          </a:p>
          <a:p>
            <a:pPr lvl="0">
              <a:lnSpc>
                <a:spcPct val="110000"/>
              </a:lnSpc>
              <a:spcBef>
                <a:spcPts val="600"/>
              </a:spcBef>
            </a:pPr>
            <a:r>
              <a:rPr lang="en-US" sz="800" b="1" dirty="0" smtClean="0"/>
              <a:t>Change Scale:</a:t>
            </a:r>
            <a:br>
              <a:rPr lang="en-US" sz="800" b="1" dirty="0" smtClean="0"/>
            </a:br>
            <a:r>
              <a:rPr lang="en-US" sz="800" dirty="0" smtClean="0"/>
              <a:t>Right-click the labels next to the chart’s vertical (value) axis, select </a:t>
            </a:r>
            <a:r>
              <a:rPr lang="en-US" sz="800" i="1" dirty="0" smtClean="0"/>
              <a:t>Format Axis </a:t>
            </a:r>
            <a:r>
              <a:rPr lang="en-US" sz="800" dirty="0" smtClean="0"/>
              <a:t>from the pop-up menu. With </a:t>
            </a:r>
            <a:r>
              <a:rPr lang="en-US" sz="800" i="1" dirty="0" smtClean="0"/>
              <a:t>Axis Options </a:t>
            </a:r>
            <a:r>
              <a:rPr lang="en-US" sz="800" dirty="0" smtClean="0"/>
              <a:t>selected on the left, check all boxes under </a:t>
            </a:r>
            <a:r>
              <a:rPr lang="en-US" sz="800" i="1" dirty="0" smtClean="0"/>
              <a:t>Auto</a:t>
            </a:r>
            <a:r>
              <a:rPr lang="en-US" sz="800" dirty="0" smtClean="0"/>
              <a:t> to automatically provide the appropriate scale based on the data.  To provide your own values, select the </a:t>
            </a:r>
            <a:r>
              <a:rPr lang="en-US" sz="800" i="1" dirty="0" smtClean="0"/>
              <a:t>Fixed</a:t>
            </a:r>
            <a:r>
              <a:rPr lang="en-US" sz="800" dirty="0" smtClean="0"/>
              <a:t> option, then type new values in the boxes provided to the right. Click </a:t>
            </a:r>
            <a:r>
              <a:rPr lang="en-US" sz="800" i="1" dirty="0" smtClean="0"/>
              <a:t>Close</a:t>
            </a:r>
            <a:r>
              <a:rPr lang="en-US" sz="800" dirty="0" smtClean="0"/>
              <a:t> when done.  </a:t>
            </a:r>
            <a:endParaRPr lang="en-US" sz="800" dirty="0"/>
          </a:p>
          <a:p>
            <a:pPr lvl="0">
              <a:lnSpc>
                <a:spcPct val="110000"/>
              </a:lnSpc>
              <a:spcBef>
                <a:spcPts val="600"/>
              </a:spcBef>
            </a:pPr>
            <a:r>
              <a:rPr lang="en-US" sz="800" b="1" dirty="0" smtClean="0"/>
              <a:t>To Apply</a:t>
            </a:r>
            <a:r>
              <a:rPr lang="en-US" sz="800" b="1" baseline="0" dirty="0" smtClean="0"/>
              <a:t> this Gradient Style to your Own Chart:</a:t>
            </a:r>
          </a:p>
          <a:p>
            <a:r>
              <a:rPr lang="en-US" sz="800" baseline="0" dirty="0" smtClean="0"/>
              <a:t>Click the chart and select the </a:t>
            </a:r>
            <a:r>
              <a:rPr lang="en-US" sz="800" i="1" baseline="0" dirty="0" smtClean="0"/>
              <a:t>Chart Tools Design tab</a:t>
            </a:r>
            <a:r>
              <a:rPr lang="en-US" sz="800" baseline="0" dirty="0" smtClean="0"/>
              <a:t>. Click the </a:t>
            </a:r>
            <a:r>
              <a:rPr lang="en-US" sz="800" b="1" baseline="0" dirty="0" smtClean="0"/>
              <a:t>More</a:t>
            </a:r>
            <a:r>
              <a:rPr lang="en-US" sz="800" baseline="0" dirty="0" smtClean="0"/>
              <a:t> arrow in the lower right corner of the </a:t>
            </a:r>
            <a:r>
              <a:rPr lang="en-US" sz="800" i="1" baseline="0" dirty="0" smtClean="0"/>
              <a:t>Chart Styles </a:t>
            </a:r>
            <a:r>
              <a:rPr lang="en-US" sz="800" baseline="0" dirty="0" smtClean="0"/>
              <a:t>gallery to view all of the design styles. Click the thumbnail for </a:t>
            </a:r>
            <a:r>
              <a:rPr lang="en-US" sz="800" i="1" baseline="0" dirty="0" smtClean="0"/>
              <a:t>Style 18 </a:t>
            </a:r>
            <a:r>
              <a:rPr lang="en-US" sz="800" baseline="0" dirty="0" smtClean="0"/>
              <a:t>(third row, second column) to apply to your chart.</a:t>
            </a:r>
            <a:endParaRPr lang="en-US" sz="800" dirty="0"/>
          </a:p>
        </p:txBody>
      </p:sp>
      <p:sp>
        <p:nvSpPr>
          <p:cNvPr id="4" name="Slide Number Placeholder 3"/>
          <p:cNvSpPr>
            <a:spLocks noGrp="1"/>
          </p:cNvSpPr>
          <p:nvPr>
            <p:ph type="sldNum" sz="quarter" idx="10"/>
          </p:nvPr>
        </p:nvSpPr>
        <p:spPr/>
        <p:txBody>
          <a:bodyPr/>
          <a:lstStyle/>
          <a:p>
            <a:fld id="{9F4FBC3A-A12C-40F9-BB8D-BC30C7901396}" type="slidenum">
              <a:rPr lang="en-US" smtClean="0"/>
              <a:t>29</a:t>
            </a:fld>
            <a:endParaRPr lang="en-US"/>
          </a:p>
        </p:txBody>
      </p:sp>
    </p:spTree>
    <p:extLst>
      <p:ext uri="{BB962C8B-B14F-4D97-AF65-F5344CB8AC3E}">
        <p14:creationId xmlns:p14="http://schemas.microsoft.com/office/powerpoint/2010/main" val="3892303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4FBC3A-A12C-40F9-BB8D-BC30C7901396}" type="slidenum">
              <a:rPr lang="en-US" smtClean="0"/>
              <a:t>3</a:t>
            </a:fld>
            <a:endParaRPr lang="en-US"/>
          </a:p>
        </p:txBody>
      </p:sp>
    </p:spTree>
    <p:extLst>
      <p:ext uri="{BB962C8B-B14F-4D97-AF65-F5344CB8AC3E}">
        <p14:creationId xmlns:p14="http://schemas.microsoft.com/office/powerpoint/2010/main" val="1112625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Autofit/>
          </a:bodyPr>
          <a:lstStyle/>
          <a:p>
            <a:pPr lvl="0">
              <a:spcBef>
                <a:spcPts val="0"/>
              </a:spcBef>
              <a:spcAft>
                <a:spcPts val="0"/>
              </a:spcAft>
            </a:pPr>
            <a:r>
              <a:rPr lang="en-US" sz="800" dirty="0" smtClean="0"/>
              <a:t>This is a sample </a:t>
            </a:r>
            <a:r>
              <a:rPr lang="en-US" sz="800" b="1" dirty="0" smtClean="0"/>
              <a:t>Horizontal Bar Chart </a:t>
            </a:r>
            <a:r>
              <a:rPr lang="en-US" sz="800" dirty="0" smtClean="0"/>
              <a:t>slide ideal for showcasing revenue data, product or market information.</a:t>
            </a:r>
          </a:p>
          <a:p>
            <a:pPr lvl="0">
              <a:spcBef>
                <a:spcPts val="0"/>
              </a:spcBef>
              <a:spcAft>
                <a:spcPts val="0"/>
              </a:spcAft>
            </a:pPr>
            <a:endParaRPr lang="en-US" sz="800" dirty="0" smtClean="0"/>
          </a:p>
          <a:p>
            <a:pPr lvl="0">
              <a:spcBef>
                <a:spcPts val="0"/>
              </a:spcBef>
              <a:spcAft>
                <a:spcPts val="0"/>
              </a:spcAft>
            </a:pPr>
            <a:r>
              <a:rPr lang="en-US" sz="800" b="1" dirty="0" smtClean="0"/>
              <a:t>To Change Font Color/Size: </a:t>
            </a:r>
          </a:p>
          <a:p>
            <a:pPr lvl="0">
              <a:spcBef>
                <a:spcPts val="0"/>
              </a:spcBef>
              <a:spcAft>
                <a:spcPts val="0"/>
              </a:spcAft>
            </a:pPr>
            <a:r>
              <a:rPr lang="en-US" sz="800" dirty="0" smtClean="0"/>
              <a:t>Select text, right-click and adjust the font setting on the</a:t>
            </a:r>
            <a:r>
              <a:rPr lang="en-US" sz="800" i="1" dirty="0" smtClean="0"/>
              <a:t> Mini toolbar</a:t>
            </a:r>
            <a:r>
              <a:rPr lang="en-US" sz="800" dirty="0" smtClean="0"/>
              <a:t>.  Select desired attributes to change: font, size, boldness, color, etc.  Note: many of the same commands can also be accessed from the </a:t>
            </a:r>
            <a:r>
              <a:rPr lang="en-US" sz="800" i="1" dirty="0" smtClean="0"/>
              <a:t>Font</a:t>
            </a:r>
            <a:r>
              <a:rPr lang="en-US" sz="800" dirty="0" smtClean="0"/>
              <a:t> group of the </a:t>
            </a:r>
            <a:r>
              <a:rPr lang="en-US" sz="800" i="1" dirty="0" smtClean="0"/>
              <a:t>Home</a:t>
            </a:r>
            <a:r>
              <a:rPr lang="en-US" sz="800" dirty="0" smtClean="0"/>
              <a:t> tab.</a:t>
            </a:r>
          </a:p>
          <a:p>
            <a:pPr lvl="0">
              <a:spcBef>
                <a:spcPts val="0"/>
              </a:spcBef>
              <a:spcAft>
                <a:spcPts val="0"/>
              </a:spcAft>
            </a:pPr>
            <a:endParaRPr lang="en-US" sz="800" dirty="0" smtClean="0"/>
          </a:p>
          <a:p>
            <a:pPr lvl="0">
              <a:spcBef>
                <a:spcPts val="0"/>
              </a:spcBef>
              <a:spcAft>
                <a:spcPts val="0"/>
              </a:spcAft>
            </a:pPr>
            <a:r>
              <a:rPr lang="en-US" sz="800" b="1" dirty="0" smtClean="0"/>
              <a:t>Edit Chart:</a:t>
            </a:r>
          </a:p>
          <a:p>
            <a:pPr lvl="0">
              <a:spcBef>
                <a:spcPts val="0"/>
              </a:spcBef>
              <a:spcAft>
                <a:spcPts val="0"/>
              </a:spcAft>
            </a:pPr>
            <a:r>
              <a:rPr lang="en-US" sz="800" dirty="0" smtClean="0"/>
              <a:t>Click the chart to edit and select the </a:t>
            </a:r>
            <a:r>
              <a:rPr lang="en-US" sz="800" i="1" dirty="0" smtClean="0"/>
              <a:t>Chart Tools Design</a:t>
            </a:r>
            <a:r>
              <a:rPr lang="en-US" sz="800" dirty="0" smtClean="0"/>
              <a:t> tab (or double-click on the chart).  Click the </a:t>
            </a:r>
            <a:r>
              <a:rPr lang="en-US" sz="800" i="1" dirty="0" smtClean="0"/>
              <a:t>Edit Data</a:t>
            </a:r>
            <a:r>
              <a:rPr lang="en-US" sz="800" dirty="0" smtClean="0"/>
              <a:t> button to access the underlying Excel 2007 spreadsheet.</a:t>
            </a:r>
          </a:p>
          <a:p>
            <a:pPr lvl="0">
              <a:spcBef>
                <a:spcPts val="0"/>
              </a:spcBef>
              <a:spcAft>
                <a:spcPts val="0"/>
              </a:spcAft>
            </a:pPr>
            <a:endParaRPr lang="en-US" sz="800" dirty="0" smtClean="0"/>
          </a:p>
          <a:p>
            <a:pPr lvl="0">
              <a:spcBef>
                <a:spcPts val="0"/>
              </a:spcBef>
              <a:spcAft>
                <a:spcPts val="0"/>
              </a:spcAft>
            </a:pPr>
            <a:r>
              <a:rPr lang="en-US" sz="800" b="1" dirty="0" smtClean="0"/>
              <a:t>Copying Data From a Separate Excel Spreadsheet:</a:t>
            </a:r>
          </a:p>
          <a:p>
            <a:pPr lvl="0">
              <a:spcBef>
                <a:spcPts val="0"/>
              </a:spcBef>
              <a:spcAft>
                <a:spcPts val="0"/>
              </a:spcAft>
            </a:pPr>
            <a:r>
              <a:rPr lang="en-US" sz="800" dirty="0" smtClean="0"/>
              <a:t>From an existing Excel spreadsheet, select the range of cells to be copied, select copy (Ctrl C).</a:t>
            </a:r>
          </a:p>
          <a:p>
            <a:pPr lvl="0">
              <a:spcBef>
                <a:spcPts val="0"/>
              </a:spcBef>
              <a:spcAft>
                <a:spcPts val="0"/>
              </a:spcAft>
            </a:pPr>
            <a:r>
              <a:rPr lang="en-US" sz="800" dirty="0" smtClean="0"/>
              <a:t>In PowerPoint, click the chart to edit and select the </a:t>
            </a:r>
            <a:r>
              <a:rPr lang="en-US" sz="800" i="1" dirty="0" smtClean="0"/>
              <a:t>Chart Tools Design</a:t>
            </a:r>
            <a:r>
              <a:rPr lang="en-US" sz="800" dirty="0" smtClean="0"/>
              <a:t> tab (or double-click on the chart.)  Click the </a:t>
            </a:r>
            <a:r>
              <a:rPr lang="en-US" sz="800" i="1" dirty="0" smtClean="0"/>
              <a:t>Edit Data</a:t>
            </a:r>
            <a:r>
              <a:rPr lang="en-US" sz="800" dirty="0" smtClean="0"/>
              <a:t> button to open the spreadsheet for editing.</a:t>
            </a:r>
          </a:p>
          <a:p>
            <a:pPr lvl="0">
              <a:spcBef>
                <a:spcPts val="0"/>
              </a:spcBef>
              <a:spcAft>
                <a:spcPts val="0"/>
              </a:spcAft>
            </a:pPr>
            <a:r>
              <a:rPr lang="en-US" sz="800" dirty="0" smtClean="0"/>
              <a:t>Select all the data in the </a:t>
            </a:r>
            <a:r>
              <a:rPr lang="en-US" sz="800" i="1" dirty="0" smtClean="0"/>
              <a:t>Chart in Microsoft Office PowerPoint</a:t>
            </a:r>
            <a:r>
              <a:rPr lang="en-US" sz="800" dirty="0" smtClean="0"/>
              <a:t> spreadsheet by clicking the top left corner cell, right-click and select </a:t>
            </a:r>
            <a:r>
              <a:rPr lang="en-US" sz="800" i="1" dirty="0" smtClean="0"/>
              <a:t>Delete.</a:t>
            </a:r>
          </a:p>
          <a:p>
            <a:pPr lvl="0">
              <a:spcBef>
                <a:spcPts val="0"/>
              </a:spcBef>
              <a:spcAft>
                <a:spcPts val="0"/>
              </a:spcAft>
            </a:pPr>
            <a:r>
              <a:rPr lang="en-US" sz="800" dirty="0" smtClean="0"/>
              <a:t>Click in the first empty cell of the spreadsheet and paste (Ctrl V) to place the data copied from the other Excel file.  </a:t>
            </a:r>
          </a:p>
          <a:p>
            <a:pPr lvl="0">
              <a:spcBef>
                <a:spcPts val="0"/>
              </a:spcBef>
              <a:spcAft>
                <a:spcPts val="0"/>
              </a:spcAft>
            </a:pPr>
            <a:endParaRPr lang="en-US" sz="800" dirty="0" smtClean="0"/>
          </a:p>
          <a:p>
            <a:pPr lvl="0">
              <a:spcBef>
                <a:spcPts val="0"/>
              </a:spcBef>
              <a:spcAft>
                <a:spcPts val="0"/>
              </a:spcAft>
            </a:pPr>
            <a:r>
              <a:rPr lang="en-US" sz="800" b="1" dirty="0" smtClean="0"/>
              <a:t>Changing Orientation and/or Scale of Data: </a:t>
            </a:r>
          </a:p>
          <a:p>
            <a:pPr lvl="0">
              <a:spcBef>
                <a:spcPts val="0"/>
              </a:spcBef>
              <a:spcAft>
                <a:spcPts val="0"/>
              </a:spcAft>
            </a:pPr>
            <a:r>
              <a:rPr lang="en-US" sz="800" dirty="0" smtClean="0"/>
              <a:t>If no chart elements appear in your chart it is because either 1) the default orientation for pre-made template charts displays data series in rows, not columns, or 2) the axis scale may have to be adjusted (see below).</a:t>
            </a:r>
          </a:p>
          <a:p>
            <a:pPr lvl="0">
              <a:spcBef>
                <a:spcPts val="0"/>
              </a:spcBef>
              <a:spcAft>
                <a:spcPts val="0"/>
              </a:spcAft>
            </a:pPr>
            <a:endParaRPr lang="en-US" sz="800" dirty="0" smtClean="0"/>
          </a:p>
          <a:p>
            <a:pPr lvl="0">
              <a:spcBef>
                <a:spcPts val="0"/>
              </a:spcBef>
              <a:spcAft>
                <a:spcPts val="0"/>
              </a:spcAft>
            </a:pPr>
            <a:r>
              <a:rPr lang="en-US" sz="800" b="1" dirty="0" smtClean="0"/>
              <a:t>Change Orientation:  </a:t>
            </a:r>
          </a:p>
          <a:p>
            <a:pPr lvl="0">
              <a:spcBef>
                <a:spcPts val="0"/>
              </a:spcBef>
              <a:spcAft>
                <a:spcPts val="0"/>
              </a:spcAft>
            </a:pPr>
            <a:r>
              <a:rPr lang="en-US" sz="800" dirty="0" smtClean="0"/>
              <a:t>Click the chart to edit and select the </a:t>
            </a:r>
            <a:r>
              <a:rPr lang="en-US" sz="800" i="1" dirty="0" smtClean="0"/>
              <a:t>Chart Tools Design</a:t>
            </a:r>
            <a:r>
              <a:rPr lang="en-US" sz="800" dirty="0" smtClean="0"/>
              <a:t> tab (or double-click on the chart). Click the </a:t>
            </a:r>
            <a:r>
              <a:rPr lang="en-US" sz="800" i="1" dirty="0" smtClean="0"/>
              <a:t>Switch</a:t>
            </a:r>
            <a:r>
              <a:rPr lang="en-US" sz="800" dirty="0" smtClean="0"/>
              <a:t> </a:t>
            </a:r>
            <a:r>
              <a:rPr lang="en-US" sz="800" i="1" dirty="0" smtClean="0"/>
              <a:t>Row/Column </a:t>
            </a:r>
            <a:r>
              <a:rPr lang="en-US" sz="800" dirty="0" smtClean="0"/>
              <a:t>button.  If the </a:t>
            </a:r>
            <a:r>
              <a:rPr lang="en-US" sz="800" i="1" dirty="0" smtClean="0"/>
              <a:t>Switch Row/Column</a:t>
            </a:r>
            <a:r>
              <a:rPr lang="en-US" sz="800" dirty="0" smtClean="0"/>
              <a:t> button is disabled, click the </a:t>
            </a:r>
            <a:r>
              <a:rPr lang="en-US" sz="800" i="1" dirty="0" smtClean="0"/>
              <a:t>Select Data</a:t>
            </a:r>
            <a:r>
              <a:rPr lang="en-US" sz="800" dirty="0" smtClean="0"/>
              <a:t> button and then click the </a:t>
            </a:r>
            <a:r>
              <a:rPr lang="en-US" sz="800" i="1" dirty="0" smtClean="0"/>
              <a:t>Switch Row/Column</a:t>
            </a:r>
            <a:r>
              <a:rPr lang="en-US" sz="800" dirty="0" smtClean="0"/>
              <a:t> button from within the </a:t>
            </a:r>
            <a:r>
              <a:rPr lang="en-US" sz="800" i="1" dirty="0" smtClean="0"/>
              <a:t>Select Data Source</a:t>
            </a:r>
            <a:r>
              <a:rPr lang="en-US" sz="800" dirty="0" smtClean="0"/>
              <a:t> dialog box, click </a:t>
            </a:r>
            <a:r>
              <a:rPr lang="en-US" sz="800" i="1" dirty="0" smtClean="0"/>
              <a:t>OK</a:t>
            </a:r>
            <a:r>
              <a:rPr lang="en-US" sz="800" dirty="0" smtClean="0"/>
              <a:t>.</a:t>
            </a:r>
          </a:p>
          <a:p>
            <a:pPr lvl="0">
              <a:spcBef>
                <a:spcPts val="0"/>
              </a:spcBef>
              <a:spcAft>
                <a:spcPts val="0"/>
              </a:spcAft>
            </a:pPr>
            <a:endParaRPr lang="en-US" sz="800" dirty="0" smtClean="0"/>
          </a:p>
          <a:p>
            <a:pPr lvl="0">
              <a:spcBef>
                <a:spcPts val="0"/>
              </a:spcBef>
              <a:spcAft>
                <a:spcPts val="0"/>
              </a:spcAft>
            </a:pPr>
            <a:r>
              <a:rPr lang="en-US" sz="800" b="1" dirty="0" smtClean="0"/>
              <a:t>Change Scale:</a:t>
            </a:r>
          </a:p>
          <a:p>
            <a:pPr lvl="0">
              <a:spcBef>
                <a:spcPts val="0"/>
              </a:spcBef>
              <a:spcAft>
                <a:spcPts val="0"/>
              </a:spcAft>
            </a:pPr>
            <a:r>
              <a:rPr lang="en-US" sz="800" dirty="0" smtClean="0"/>
              <a:t>Right-click the labels next to the chart’s vertical (value) axis, select </a:t>
            </a:r>
            <a:r>
              <a:rPr lang="en-US" sz="800" i="1" dirty="0" smtClean="0"/>
              <a:t>Format Axis</a:t>
            </a:r>
            <a:r>
              <a:rPr lang="en-US" sz="800" dirty="0" smtClean="0"/>
              <a:t> from the pop-up menu. With </a:t>
            </a:r>
            <a:r>
              <a:rPr lang="en-US" sz="800" i="1" dirty="0" smtClean="0"/>
              <a:t>Axis Options</a:t>
            </a:r>
            <a:r>
              <a:rPr lang="en-US" sz="800" dirty="0" smtClean="0"/>
              <a:t>  selected on the left, check all boxes under </a:t>
            </a:r>
            <a:r>
              <a:rPr lang="en-US" sz="800" i="1" dirty="0" smtClean="0"/>
              <a:t>Auto</a:t>
            </a:r>
            <a:r>
              <a:rPr lang="en-US" sz="800" dirty="0" smtClean="0"/>
              <a:t> to automatically provide the appropriate scale based on the data.  To provide your own values, select the </a:t>
            </a:r>
            <a:r>
              <a:rPr lang="en-US" sz="800" i="1" dirty="0" smtClean="0"/>
              <a:t>Fixed</a:t>
            </a:r>
            <a:r>
              <a:rPr lang="en-US" sz="800" dirty="0" smtClean="0"/>
              <a:t> option, then type new values in the boxes provided to the right. Click </a:t>
            </a:r>
            <a:r>
              <a:rPr lang="en-US" sz="800" i="1" dirty="0" smtClean="0"/>
              <a:t>Close</a:t>
            </a:r>
            <a:r>
              <a:rPr lang="en-US" sz="800" dirty="0" smtClean="0"/>
              <a:t> when done.  </a:t>
            </a:r>
          </a:p>
          <a:p>
            <a:endParaRPr lang="en-US" sz="800" dirty="0" smtClean="0"/>
          </a:p>
          <a:p>
            <a:r>
              <a:rPr lang="en-US" sz="800" b="1" dirty="0" smtClean="0"/>
              <a:t>To Apply</a:t>
            </a:r>
            <a:r>
              <a:rPr lang="en-US" sz="800" b="1" baseline="0" dirty="0" smtClean="0"/>
              <a:t> this Gradient Style to your Own Chart:</a:t>
            </a:r>
          </a:p>
          <a:p>
            <a:r>
              <a:rPr lang="en-US" sz="800" baseline="0" dirty="0" smtClean="0"/>
              <a:t>Click the chart and select the </a:t>
            </a:r>
            <a:r>
              <a:rPr lang="en-US" sz="800" i="1" baseline="0" dirty="0" smtClean="0"/>
              <a:t>Chart Tools Design tab</a:t>
            </a:r>
            <a:r>
              <a:rPr lang="en-US" sz="800" baseline="0" dirty="0" smtClean="0"/>
              <a:t>. Click the </a:t>
            </a:r>
            <a:r>
              <a:rPr lang="en-US" sz="800" b="1" baseline="0" dirty="0" smtClean="0"/>
              <a:t>More</a:t>
            </a:r>
            <a:r>
              <a:rPr lang="en-US" sz="800" baseline="0" dirty="0" smtClean="0"/>
              <a:t> arrow in the lower right corner of the </a:t>
            </a:r>
            <a:r>
              <a:rPr lang="en-US" sz="800" i="1" baseline="0" dirty="0" smtClean="0"/>
              <a:t>Chart Styles </a:t>
            </a:r>
            <a:r>
              <a:rPr lang="en-US" sz="800" baseline="0" dirty="0" smtClean="0"/>
              <a:t>gallery to view all of the design styles. Click the thumbnail for </a:t>
            </a:r>
            <a:r>
              <a:rPr lang="en-US" sz="800" i="1" baseline="0" dirty="0" smtClean="0"/>
              <a:t>Style 18 </a:t>
            </a:r>
            <a:r>
              <a:rPr lang="en-US" sz="800" baseline="0" dirty="0" smtClean="0"/>
              <a:t>(third row, second column) to apply to your chart.</a:t>
            </a:r>
            <a:endParaRPr lang="en-US" sz="800" dirty="0" smtClean="0"/>
          </a:p>
          <a:p>
            <a:endParaRPr lang="en-US" sz="800" dirty="0"/>
          </a:p>
        </p:txBody>
      </p:sp>
      <p:sp>
        <p:nvSpPr>
          <p:cNvPr id="4" name="Slide Number Placeholder 3"/>
          <p:cNvSpPr>
            <a:spLocks noGrp="1"/>
          </p:cNvSpPr>
          <p:nvPr>
            <p:ph type="sldNum" sz="quarter" idx="10"/>
          </p:nvPr>
        </p:nvSpPr>
        <p:spPr/>
        <p:txBody>
          <a:bodyPr/>
          <a:lstStyle/>
          <a:p>
            <a:fld id="{9F4FBC3A-A12C-40F9-BB8D-BC30C7901396}" type="slidenum">
              <a:rPr lang="en-US" smtClean="0"/>
              <a:t>30</a:t>
            </a:fld>
            <a:endParaRPr lang="en-US"/>
          </a:p>
        </p:txBody>
      </p:sp>
    </p:spTree>
    <p:extLst>
      <p:ext uri="{BB962C8B-B14F-4D97-AF65-F5344CB8AC3E}">
        <p14:creationId xmlns:p14="http://schemas.microsoft.com/office/powerpoint/2010/main" val="13726990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a:bodyPr>
          <a:lstStyle/>
          <a:p>
            <a:pPr>
              <a:spcBef>
                <a:spcPts val="0"/>
              </a:spcBef>
              <a:spcAft>
                <a:spcPts val="0"/>
              </a:spcAft>
            </a:pPr>
            <a:r>
              <a:rPr lang="en-US" sz="900" dirty="0" smtClean="0"/>
              <a:t>This is a sample </a:t>
            </a:r>
            <a:r>
              <a:rPr lang="en-US" sz="900" b="1" dirty="0" smtClean="0"/>
              <a:t>Pie Chart</a:t>
            </a:r>
            <a:r>
              <a:rPr lang="en-US" sz="900" dirty="0" smtClean="0"/>
              <a:t> slide, ideal for communicating product or market segmentation information.</a:t>
            </a:r>
          </a:p>
          <a:p>
            <a:pPr lvl="0">
              <a:spcBef>
                <a:spcPts val="0"/>
              </a:spcBef>
              <a:spcAft>
                <a:spcPts val="0"/>
              </a:spcAft>
            </a:pPr>
            <a:endParaRPr lang="en-US" sz="900" dirty="0" smtClean="0">
              <a:solidFill>
                <a:srgbClr val="000000"/>
              </a:solidFill>
            </a:endParaRPr>
          </a:p>
          <a:p>
            <a:pPr lvl="0">
              <a:spcBef>
                <a:spcPts val="0"/>
              </a:spcBef>
              <a:spcAft>
                <a:spcPts val="0"/>
              </a:spcAft>
            </a:pPr>
            <a:r>
              <a:rPr lang="en-US" sz="900" b="1" dirty="0" smtClean="0"/>
              <a:t>To Change Font Color/Size: </a:t>
            </a:r>
            <a:endParaRPr lang="en-US" sz="900" dirty="0" smtClean="0"/>
          </a:p>
          <a:p>
            <a:pPr lvl="0">
              <a:spcBef>
                <a:spcPts val="0"/>
              </a:spcBef>
              <a:spcAft>
                <a:spcPts val="0"/>
              </a:spcAft>
            </a:pPr>
            <a:r>
              <a:rPr lang="en-US" sz="900" dirty="0" smtClean="0"/>
              <a:t>Select text, right-click and adjust the font setting on the </a:t>
            </a:r>
            <a:r>
              <a:rPr lang="en-US" sz="900" i="1" dirty="0" smtClean="0"/>
              <a:t>Mini toolbar</a:t>
            </a:r>
            <a:r>
              <a:rPr lang="en-US" sz="900" dirty="0" smtClean="0"/>
              <a:t>.  Select desired attributes to change: font, size, boldness, color, etc.  Note: many of the same commands can also be accessed from the </a:t>
            </a:r>
            <a:r>
              <a:rPr lang="en-US" sz="900" i="1" dirty="0" smtClean="0"/>
              <a:t>Font</a:t>
            </a:r>
            <a:r>
              <a:rPr lang="en-US" sz="900" dirty="0" smtClean="0"/>
              <a:t> group of the </a:t>
            </a:r>
            <a:r>
              <a:rPr lang="en-US" sz="900" i="1" dirty="0" smtClean="0"/>
              <a:t>Home</a:t>
            </a:r>
            <a:r>
              <a:rPr lang="en-US" sz="900" dirty="0" smtClean="0"/>
              <a:t> tab.</a:t>
            </a:r>
          </a:p>
          <a:p>
            <a:pPr lvl="0">
              <a:spcBef>
                <a:spcPts val="0"/>
              </a:spcBef>
              <a:spcAft>
                <a:spcPts val="0"/>
              </a:spcAft>
            </a:pPr>
            <a:endParaRPr lang="en-US" sz="900" dirty="0" smtClean="0"/>
          </a:p>
          <a:p>
            <a:pPr lvl="0">
              <a:spcBef>
                <a:spcPts val="0"/>
              </a:spcBef>
              <a:spcAft>
                <a:spcPts val="0"/>
              </a:spcAft>
            </a:pPr>
            <a:r>
              <a:rPr lang="en-US" sz="900" b="1" dirty="0" smtClean="0"/>
              <a:t>Edit Chart:</a:t>
            </a:r>
            <a:endParaRPr lang="en-US" sz="900" dirty="0" smtClean="0"/>
          </a:p>
          <a:p>
            <a:pPr lvl="0">
              <a:spcBef>
                <a:spcPts val="0"/>
              </a:spcBef>
              <a:spcAft>
                <a:spcPts val="0"/>
              </a:spcAft>
            </a:pPr>
            <a:r>
              <a:rPr lang="en-US" sz="900" dirty="0" smtClean="0"/>
              <a:t>Click the chart to edit and select the</a:t>
            </a:r>
            <a:r>
              <a:rPr lang="en-US" sz="900" i="1" dirty="0" smtClean="0"/>
              <a:t> Chart Tools Design </a:t>
            </a:r>
            <a:r>
              <a:rPr lang="en-US" sz="900" dirty="0" smtClean="0"/>
              <a:t>tab (or double-click on the chart).  Click the </a:t>
            </a:r>
            <a:r>
              <a:rPr lang="en-US" sz="900" i="1" dirty="0" smtClean="0"/>
              <a:t>Edit Data </a:t>
            </a:r>
            <a:r>
              <a:rPr lang="en-US" sz="900" dirty="0" smtClean="0"/>
              <a:t>button to access the underlying Excel 2007 spreadsheet.</a:t>
            </a:r>
          </a:p>
          <a:p>
            <a:pPr lvl="0">
              <a:spcBef>
                <a:spcPts val="0"/>
              </a:spcBef>
              <a:spcAft>
                <a:spcPts val="0"/>
              </a:spcAft>
            </a:pPr>
            <a:endParaRPr lang="en-US" sz="900" dirty="0" smtClean="0"/>
          </a:p>
          <a:p>
            <a:pPr lvl="0">
              <a:spcBef>
                <a:spcPts val="0"/>
              </a:spcBef>
              <a:spcAft>
                <a:spcPts val="0"/>
              </a:spcAft>
            </a:pPr>
            <a:r>
              <a:rPr lang="en-US" sz="900" b="1" dirty="0" smtClean="0"/>
              <a:t>Copying Data From a Separate Excel Spreadsheet:</a:t>
            </a:r>
            <a:endParaRPr lang="en-US" sz="900" dirty="0" smtClean="0"/>
          </a:p>
          <a:p>
            <a:pPr lvl="0">
              <a:spcBef>
                <a:spcPts val="0"/>
              </a:spcBef>
              <a:spcAft>
                <a:spcPts val="0"/>
              </a:spcAft>
            </a:pPr>
            <a:r>
              <a:rPr lang="en-US" sz="900" dirty="0" smtClean="0"/>
              <a:t>From an existing Excel spreadsheet, select the range of cells to be copied, select copy (Ctrl C).</a:t>
            </a:r>
          </a:p>
          <a:p>
            <a:pPr lvl="0">
              <a:spcBef>
                <a:spcPts val="0"/>
              </a:spcBef>
              <a:spcAft>
                <a:spcPts val="0"/>
              </a:spcAft>
            </a:pPr>
            <a:r>
              <a:rPr lang="en-US" sz="900" dirty="0" smtClean="0"/>
              <a:t>In PowerPoint, click the chart to edit and select the</a:t>
            </a:r>
            <a:r>
              <a:rPr lang="en-US" sz="900" i="1" dirty="0" smtClean="0"/>
              <a:t> Chart Tools Design </a:t>
            </a:r>
            <a:r>
              <a:rPr lang="en-US" sz="900" dirty="0" smtClean="0"/>
              <a:t>tab (or double-click on the chart.)  Click the </a:t>
            </a:r>
            <a:r>
              <a:rPr lang="en-US" sz="900" i="1" dirty="0" smtClean="0"/>
              <a:t>Edit Data </a:t>
            </a:r>
            <a:r>
              <a:rPr lang="en-US" sz="900" dirty="0" smtClean="0"/>
              <a:t>button to open the spreadsheet for editing.</a:t>
            </a:r>
          </a:p>
          <a:p>
            <a:pPr lvl="0">
              <a:spcBef>
                <a:spcPts val="0"/>
              </a:spcBef>
              <a:spcAft>
                <a:spcPts val="0"/>
              </a:spcAft>
            </a:pPr>
            <a:r>
              <a:rPr lang="en-US" sz="900" dirty="0" smtClean="0"/>
              <a:t>Select all the data in the </a:t>
            </a:r>
            <a:r>
              <a:rPr lang="en-US" sz="900" i="1" dirty="0" smtClean="0"/>
              <a:t>Chart in Microsoft Office PowerPoint </a:t>
            </a:r>
            <a:r>
              <a:rPr lang="en-US" sz="900" dirty="0" smtClean="0"/>
              <a:t>spreadsheet by clicking the top left corner cell, right-click and select </a:t>
            </a:r>
            <a:r>
              <a:rPr lang="en-US" sz="900" i="1" dirty="0" smtClean="0"/>
              <a:t>Delete.</a:t>
            </a:r>
          </a:p>
          <a:p>
            <a:pPr lvl="0">
              <a:spcBef>
                <a:spcPts val="0"/>
              </a:spcBef>
              <a:spcAft>
                <a:spcPts val="0"/>
              </a:spcAft>
            </a:pPr>
            <a:r>
              <a:rPr lang="en-US" sz="900" dirty="0" smtClean="0"/>
              <a:t>Click in the first empty cell of the spreadsheet and paste (Ctrl V) to place the data copied from the other Excel file.  </a:t>
            </a:r>
          </a:p>
          <a:p>
            <a:pPr lvl="0">
              <a:spcBef>
                <a:spcPts val="0"/>
              </a:spcBef>
              <a:spcAft>
                <a:spcPts val="0"/>
              </a:spcAft>
            </a:pPr>
            <a:endParaRPr lang="en-US" sz="900" dirty="0" smtClean="0"/>
          </a:p>
          <a:p>
            <a:pPr lvl="0">
              <a:spcBef>
                <a:spcPts val="0"/>
              </a:spcBef>
              <a:spcAft>
                <a:spcPts val="0"/>
              </a:spcAft>
            </a:pPr>
            <a:r>
              <a:rPr lang="en-US" sz="900" b="1" dirty="0" smtClean="0"/>
              <a:t>Change Orientation:</a:t>
            </a:r>
            <a:r>
              <a:rPr lang="en-US" sz="900" dirty="0" smtClean="0"/>
              <a:t>  </a:t>
            </a:r>
          </a:p>
          <a:p>
            <a:pPr lvl="0">
              <a:spcBef>
                <a:spcPts val="0"/>
              </a:spcBef>
              <a:spcAft>
                <a:spcPts val="0"/>
              </a:spcAft>
            </a:pPr>
            <a:r>
              <a:rPr lang="en-US" sz="900" dirty="0" smtClean="0"/>
              <a:t>Click the chart to edit and select the</a:t>
            </a:r>
            <a:r>
              <a:rPr lang="en-US" sz="900" i="1" dirty="0" smtClean="0"/>
              <a:t> Chart Tools Design </a:t>
            </a:r>
            <a:r>
              <a:rPr lang="en-US" sz="900" dirty="0" smtClean="0"/>
              <a:t>tab (or double-click on the chart.) Click the </a:t>
            </a:r>
            <a:r>
              <a:rPr lang="en-US" sz="900" i="1" dirty="0" smtClean="0"/>
              <a:t>Switch Row/Column </a:t>
            </a:r>
            <a:r>
              <a:rPr lang="en-US" sz="900" dirty="0" smtClean="0"/>
              <a:t>button.  If the </a:t>
            </a:r>
            <a:r>
              <a:rPr lang="en-US" sz="900" i="1" dirty="0" smtClean="0"/>
              <a:t>Switch Row/Column </a:t>
            </a:r>
            <a:r>
              <a:rPr lang="en-US" sz="900" dirty="0" smtClean="0"/>
              <a:t>button is disabled, click the </a:t>
            </a:r>
            <a:r>
              <a:rPr lang="en-US" sz="900" i="1" dirty="0" smtClean="0"/>
              <a:t>Select Data </a:t>
            </a:r>
            <a:r>
              <a:rPr lang="en-US" sz="900" dirty="0" smtClean="0"/>
              <a:t>button and then click the </a:t>
            </a:r>
            <a:r>
              <a:rPr lang="en-US" sz="900" i="1" dirty="0" smtClean="0"/>
              <a:t>Switch Row/Column </a:t>
            </a:r>
            <a:r>
              <a:rPr lang="en-US" sz="900" dirty="0" smtClean="0"/>
              <a:t>button from within the </a:t>
            </a:r>
            <a:r>
              <a:rPr lang="en-US" sz="900" i="1" dirty="0" smtClean="0"/>
              <a:t>Select Data Source </a:t>
            </a:r>
            <a:r>
              <a:rPr lang="en-US" sz="900" dirty="0" smtClean="0"/>
              <a:t>dialog box, click </a:t>
            </a:r>
            <a:r>
              <a:rPr lang="en-US" sz="900" i="1" dirty="0" smtClean="0"/>
              <a:t>OK</a:t>
            </a:r>
            <a:r>
              <a:rPr lang="en-US" sz="900" dirty="0" smtClean="0"/>
              <a:t>. </a:t>
            </a:r>
          </a:p>
          <a:p>
            <a:endParaRPr lang="en-US" sz="900" dirty="0" smtClean="0"/>
          </a:p>
          <a:p>
            <a:r>
              <a:rPr lang="en-US" sz="900" b="1" dirty="0" smtClean="0"/>
              <a:t>To Apply</a:t>
            </a:r>
            <a:r>
              <a:rPr lang="en-US" sz="900" b="1" baseline="0" dirty="0" smtClean="0"/>
              <a:t> this Gradient Style to your Own Chart:</a:t>
            </a:r>
          </a:p>
          <a:p>
            <a:r>
              <a:rPr lang="en-US" sz="900" baseline="0" dirty="0" smtClean="0"/>
              <a:t>Click the chart and select the </a:t>
            </a:r>
            <a:r>
              <a:rPr lang="en-US" sz="900" i="1" baseline="0" dirty="0" smtClean="0"/>
              <a:t>Chart Tools Design tab</a:t>
            </a:r>
            <a:r>
              <a:rPr lang="en-US" sz="900" baseline="0" dirty="0" smtClean="0"/>
              <a:t>. Click the </a:t>
            </a:r>
            <a:r>
              <a:rPr lang="en-US" sz="900" b="1" baseline="0" dirty="0" smtClean="0"/>
              <a:t>More</a:t>
            </a:r>
            <a:r>
              <a:rPr lang="en-US" sz="900" baseline="0" dirty="0" smtClean="0"/>
              <a:t> arrow in the lower right corner of the </a:t>
            </a:r>
            <a:r>
              <a:rPr lang="en-US" sz="900" i="1" baseline="0" dirty="0" smtClean="0"/>
              <a:t>Chart Styles </a:t>
            </a:r>
            <a:r>
              <a:rPr lang="en-US" sz="900" baseline="0" dirty="0" smtClean="0"/>
              <a:t>gallery to view all of the design styles. Click the thumbnail for </a:t>
            </a:r>
            <a:r>
              <a:rPr lang="en-US" sz="900" i="1" baseline="0" dirty="0" smtClean="0"/>
              <a:t>Style 18 </a:t>
            </a:r>
            <a:r>
              <a:rPr lang="en-US" sz="900" baseline="0" dirty="0" smtClean="0"/>
              <a:t>(third row, second column) to apply to your chart.</a:t>
            </a:r>
            <a:endParaRPr lang="en-US" sz="900" dirty="0" smtClean="0"/>
          </a:p>
          <a:p>
            <a:endParaRPr lang="en-US" sz="900" dirty="0"/>
          </a:p>
        </p:txBody>
      </p:sp>
      <p:sp>
        <p:nvSpPr>
          <p:cNvPr id="4" name="Slide Number Placeholder 3"/>
          <p:cNvSpPr>
            <a:spLocks noGrp="1"/>
          </p:cNvSpPr>
          <p:nvPr>
            <p:ph type="sldNum" sz="quarter" idx="10"/>
          </p:nvPr>
        </p:nvSpPr>
        <p:spPr/>
        <p:txBody>
          <a:bodyPr/>
          <a:lstStyle/>
          <a:p>
            <a:fld id="{9F4FBC3A-A12C-40F9-BB8D-BC30C7901396}" type="slidenum">
              <a:rPr lang="en-US" smtClean="0"/>
              <a:t>31</a:t>
            </a:fld>
            <a:endParaRPr lang="en-US"/>
          </a:p>
        </p:txBody>
      </p:sp>
    </p:spTree>
    <p:extLst>
      <p:ext uri="{BB962C8B-B14F-4D97-AF65-F5344CB8AC3E}">
        <p14:creationId xmlns:p14="http://schemas.microsoft.com/office/powerpoint/2010/main" val="39072530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Autofit/>
          </a:bodyPr>
          <a:lstStyle/>
          <a:p>
            <a:pPr>
              <a:spcBef>
                <a:spcPts val="0"/>
              </a:spcBef>
              <a:spcAft>
                <a:spcPts val="0"/>
              </a:spcAft>
            </a:pPr>
            <a:r>
              <a:rPr lang="en-US" sz="800" dirty="0" smtClean="0"/>
              <a:t>This is a sample </a:t>
            </a:r>
            <a:r>
              <a:rPr lang="en-US" sz="800" b="1" dirty="0" smtClean="0"/>
              <a:t>Line Chart </a:t>
            </a:r>
            <a:r>
              <a:rPr lang="en-US" sz="800" dirty="0" smtClean="0"/>
              <a:t>slide ideal for showcasing revenue data, product or market information.</a:t>
            </a:r>
          </a:p>
          <a:p>
            <a:pPr>
              <a:spcBef>
                <a:spcPts val="0"/>
              </a:spcBef>
              <a:spcAft>
                <a:spcPts val="0"/>
              </a:spcAft>
            </a:pPr>
            <a:endParaRPr lang="en-US" sz="800" dirty="0" smtClean="0"/>
          </a:p>
          <a:p>
            <a:pPr>
              <a:spcBef>
                <a:spcPts val="0"/>
              </a:spcBef>
              <a:spcAft>
                <a:spcPts val="0"/>
              </a:spcAft>
            </a:pPr>
            <a:r>
              <a:rPr lang="en-US" sz="800" b="1" dirty="0" smtClean="0"/>
              <a:t>To Change Font Color/Size: </a:t>
            </a:r>
          </a:p>
          <a:p>
            <a:pPr>
              <a:spcBef>
                <a:spcPts val="0"/>
              </a:spcBef>
              <a:spcAft>
                <a:spcPts val="0"/>
              </a:spcAft>
            </a:pPr>
            <a:r>
              <a:rPr lang="en-US" sz="800" dirty="0" smtClean="0"/>
              <a:t>Select text, right-click and adjust the font setting on the</a:t>
            </a:r>
            <a:r>
              <a:rPr lang="en-US" sz="800" i="1" dirty="0" smtClean="0"/>
              <a:t> Mini toolbar</a:t>
            </a:r>
            <a:r>
              <a:rPr lang="en-US" sz="800" dirty="0" smtClean="0"/>
              <a:t>.  Select desired attributes to change: font, size, boldness, color, etc.  Note: many of the same commands can also be accessed from the </a:t>
            </a:r>
            <a:r>
              <a:rPr lang="en-US" sz="800" i="1" dirty="0" smtClean="0"/>
              <a:t>Font</a:t>
            </a:r>
            <a:r>
              <a:rPr lang="en-US" sz="800" dirty="0" smtClean="0"/>
              <a:t> group of the </a:t>
            </a:r>
            <a:r>
              <a:rPr lang="en-US" sz="800" i="1" dirty="0" smtClean="0"/>
              <a:t>Home</a:t>
            </a:r>
            <a:r>
              <a:rPr lang="en-US" sz="800" dirty="0" smtClean="0"/>
              <a:t> tab.</a:t>
            </a:r>
          </a:p>
          <a:p>
            <a:pPr>
              <a:spcBef>
                <a:spcPts val="0"/>
              </a:spcBef>
              <a:spcAft>
                <a:spcPts val="0"/>
              </a:spcAft>
            </a:pPr>
            <a:endParaRPr lang="en-US" sz="800" b="1" dirty="0" smtClean="0"/>
          </a:p>
          <a:p>
            <a:pPr>
              <a:spcBef>
                <a:spcPts val="0"/>
              </a:spcBef>
              <a:spcAft>
                <a:spcPts val="0"/>
              </a:spcAft>
            </a:pPr>
            <a:r>
              <a:rPr lang="en-US" sz="800" b="1" dirty="0" smtClean="0"/>
              <a:t>Edit Chart:</a:t>
            </a:r>
          </a:p>
          <a:p>
            <a:pPr>
              <a:spcBef>
                <a:spcPts val="0"/>
              </a:spcBef>
              <a:spcAft>
                <a:spcPts val="0"/>
              </a:spcAft>
            </a:pPr>
            <a:r>
              <a:rPr lang="en-US" sz="800" dirty="0" smtClean="0"/>
              <a:t>Click the chart to edit and select the </a:t>
            </a:r>
            <a:r>
              <a:rPr lang="en-US" sz="800" i="1" dirty="0" smtClean="0"/>
              <a:t>Chart Tools Design</a:t>
            </a:r>
            <a:r>
              <a:rPr lang="en-US" sz="800" dirty="0" smtClean="0"/>
              <a:t> tab (or double-click on the chart).  Click the</a:t>
            </a:r>
            <a:r>
              <a:rPr lang="en-US" sz="800" i="1" dirty="0" smtClean="0"/>
              <a:t> Edit Data</a:t>
            </a:r>
            <a:r>
              <a:rPr lang="en-US" sz="800" dirty="0" smtClean="0"/>
              <a:t> button to access the underlying Excel 2007 spreadsheet.</a:t>
            </a:r>
          </a:p>
          <a:p>
            <a:pPr>
              <a:spcBef>
                <a:spcPts val="0"/>
              </a:spcBef>
              <a:spcAft>
                <a:spcPts val="0"/>
              </a:spcAft>
            </a:pPr>
            <a:endParaRPr lang="en-US" sz="800" dirty="0" smtClean="0"/>
          </a:p>
          <a:p>
            <a:pPr>
              <a:spcBef>
                <a:spcPts val="0"/>
              </a:spcBef>
              <a:spcAft>
                <a:spcPts val="0"/>
              </a:spcAft>
            </a:pPr>
            <a:r>
              <a:rPr lang="en-US" sz="800" b="1" dirty="0" smtClean="0"/>
              <a:t>Copying Data From a Separate Excel Spreadsheet:</a:t>
            </a:r>
          </a:p>
          <a:p>
            <a:pPr>
              <a:spcBef>
                <a:spcPts val="0"/>
              </a:spcBef>
              <a:spcAft>
                <a:spcPts val="0"/>
              </a:spcAft>
            </a:pPr>
            <a:r>
              <a:rPr lang="en-US" sz="800" dirty="0" smtClean="0"/>
              <a:t>From an existing Excel spreadsheet, select the range of cells to be copied, select copy (Ctrl C).</a:t>
            </a:r>
          </a:p>
          <a:p>
            <a:pPr>
              <a:spcBef>
                <a:spcPts val="0"/>
              </a:spcBef>
              <a:spcAft>
                <a:spcPts val="0"/>
              </a:spcAft>
            </a:pPr>
            <a:r>
              <a:rPr lang="en-US" sz="800" dirty="0" smtClean="0"/>
              <a:t>In PowerPoint, click the chart to edit and select the </a:t>
            </a:r>
            <a:r>
              <a:rPr lang="en-US" sz="800" i="1" dirty="0" smtClean="0"/>
              <a:t>Chart Tools Design</a:t>
            </a:r>
            <a:r>
              <a:rPr lang="en-US" sz="800" dirty="0" smtClean="0"/>
              <a:t> tab (or double-click on the chart). Click the </a:t>
            </a:r>
            <a:r>
              <a:rPr lang="en-US" sz="800" i="1" dirty="0" smtClean="0"/>
              <a:t>Edit Data</a:t>
            </a:r>
            <a:r>
              <a:rPr lang="en-US" sz="800" dirty="0" smtClean="0"/>
              <a:t> button to open the spreadsheet for editing.</a:t>
            </a:r>
          </a:p>
          <a:p>
            <a:pPr>
              <a:spcBef>
                <a:spcPts val="0"/>
              </a:spcBef>
              <a:spcAft>
                <a:spcPts val="0"/>
              </a:spcAft>
            </a:pPr>
            <a:r>
              <a:rPr lang="en-US" sz="800" dirty="0" smtClean="0"/>
              <a:t>Select all the data in the </a:t>
            </a:r>
            <a:r>
              <a:rPr lang="en-US" sz="800" i="1" dirty="0" smtClean="0"/>
              <a:t>Chart in Microsoft Office PowerPoint </a:t>
            </a:r>
            <a:r>
              <a:rPr lang="en-US" sz="800" dirty="0" smtClean="0"/>
              <a:t>spreadsheet by clicking the top left corner cell, right-click and select </a:t>
            </a:r>
            <a:r>
              <a:rPr lang="en-US" sz="800" i="1" dirty="0" smtClean="0"/>
              <a:t>Delete</a:t>
            </a:r>
            <a:r>
              <a:rPr lang="en-US" sz="800" dirty="0" smtClean="0"/>
              <a:t>.</a:t>
            </a:r>
          </a:p>
          <a:p>
            <a:pPr>
              <a:spcBef>
                <a:spcPts val="0"/>
              </a:spcBef>
              <a:spcAft>
                <a:spcPts val="0"/>
              </a:spcAft>
            </a:pPr>
            <a:r>
              <a:rPr lang="en-US" sz="800" dirty="0" smtClean="0"/>
              <a:t>Click in the first empty cell of the spreadsheet and paste (Ctrl V) to place the data copied from the other Excel file.  </a:t>
            </a:r>
          </a:p>
          <a:p>
            <a:pPr>
              <a:spcBef>
                <a:spcPts val="0"/>
              </a:spcBef>
              <a:spcAft>
                <a:spcPts val="0"/>
              </a:spcAft>
            </a:pPr>
            <a:endParaRPr lang="en-US" sz="800" dirty="0" smtClean="0"/>
          </a:p>
          <a:p>
            <a:pPr>
              <a:spcBef>
                <a:spcPts val="0"/>
              </a:spcBef>
              <a:spcAft>
                <a:spcPts val="0"/>
              </a:spcAft>
            </a:pPr>
            <a:r>
              <a:rPr lang="en-US" sz="800" b="1" dirty="0" smtClean="0"/>
              <a:t>Changing Orientation and/or Scale of Data: </a:t>
            </a:r>
          </a:p>
          <a:p>
            <a:pPr>
              <a:spcBef>
                <a:spcPts val="0"/>
              </a:spcBef>
              <a:spcAft>
                <a:spcPts val="0"/>
              </a:spcAft>
            </a:pPr>
            <a:r>
              <a:rPr lang="en-US" sz="800" dirty="0" smtClean="0"/>
              <a:t>If no chart elements appear in your chart it is because either 1) the default orientation for pre-made template charts displays data series in rows, not columns, or 2) the axis scale may have to be adjusted (see below).</a:t>
            </a:r>
          </a:p>
          <a:p>
            <a:pPr>
              <a:spcBef>
                <a:spcPts val="0"/>
              </a:spcBef>
              <a:spcAft>
                <a:spcPts val="0"/>
              </a:spcAft>
            </a:pPr>
            <a:endParaRPr lang="en-US" sz="800" dirty="0" smtClean="0"/>
          </a:p>
          <a:p>
            <a:pPr>
              <a:spcBef>
                <a:spcPts val="0"/>
              </a:spcBef>
              <a:spcAft>
                <a:spcPts val="0"/>
              </a:spcAft>
            </a:pPr>
            <a:r>
              <a:rPr lang="en-US" sz="800" b="1" dirty="0" smtClean="0"/>
              <a:t>Change Orientation:  </a:t>
            </a:r>
          </a:p>
          <a:p>
            <a:pPr>
              <a:spcBef>
                <a:spcPts val="0"/>
              </a:spcBef>
              <a:spcAft>
                <a:spcPts val="0"/>
              </a:spcAft>
            </a:pPr>
            <a:r>
              <a:rPr lang="en-US" sz="800" dirty="0" smtClean="0"/>
              <a:t>Click the chart to edit and select the </a:t>
            </a:r>
            <a:r>
              <a:rPr lang="en-US" sz="800" i="1" dirty="0" smtClean="0"/>
              <a:t>Chart Tools Design</a:t>
            </a:r>
            <a:r>
              <a:rPr lang="en-US" sz="800" dirty="0" smtClean="0"/>
              <a:t> tab (or double-click on the chart). Click the </a:t>
            </a:r>
            <a:r>
              <a:rPr lang="en-US" sz="800" i="1" dirty="0" smtClean="0"/>
              <a:t>Switch</a:t>
            </a:r>
            <a:r>
              <a:rPr lang="en-US" sz="800" dirty="0" smtClean="0"/>
              <a:t> </a:t>
            </a:r>
            <a:r>
              <a:rPr lang="en-US" sz="800" i="1" dirty="0" smtClean="0"/>
              <a:t>Row/Column </a:t>
            </a:r>
            <a:r>
              <a:rPr lang="en-US" sz="800" dirty="0" smtClean="0"/>
              <a:t>button.  If the </a:t>
            </a:r>
            <a:r>
              <a:rPr lang="en-US" sz="800" i="1" dirty="0" smtClean="0"/>
              <a:t>Switch Row/Column</a:t>
            </a:r>
            <a:r>
              <a:rPr lang="en-US" sz="800" dirty="0" smtClean="0"/>
              <a:t> button is disabled, click the </a:t>
            </a:r>
            <a:r>
              <a:rPr lang="en-US" sz="800" i="1" dirty="0" smtClean="0"/>
              <a:t>Select Data</a:t>
            </a:r>
            <a:r>
              <a:rPr lang="en-US" sz="800" dirty="0" smtClean="0"/>
              <a:t> button and then click the </a:t>
            </a:r>
            <a:r>
              <a:rPr lang="en-US" sz="800" i="1" dirty="0" smtClean="0"/>
              <a:t>Switch Row/Column</a:t>
            </a:r>
            <a:r>
              <a:rPr lang="en-US" sz="800" dirty="0" smtClean="0"/>
              <a:t> button from within the </a:t>
            </a:r>
            <a:r>
              <a:rPr lang="en-US" sz="800" i="1" dirty="0" smtClean="0"/>
              <a:t>Select Data Source</a:t>
            </a:r>
            <a:r>
              <a:rPr lang="en-US" sz="800" dirty="0" smtClean="0"/>
              <a:t> dialog box, click </a:t>
            </a:r>
            <a:r>
              <a:rPr lang="en-US" sz="800" i="1" dirty="0" smtClean="0"/>
              <a:t>OK</a:t>
            </a:r>
            <a:r>
              <a:rPr lang="en-US" sz="800" dirty="0" smtClean="0"/>
              <a:t>.</a:t>
            </a:r>
          </a:p>
          <a:p>
            <a:pPr>
              <a:spcBef>
                <a:spcPts val="0"/>
              </a:spcBef>
              <a:spcAft>
                <a:spcPts val="0"/>
              </a:spcAft>
            </a:pPr>
            <a:endParaRPr lang="en-US" sz="800" dirty="0" smtClean="0"/>
          </a:p>
          <a:p>
            <a:pPr>
              <a:spcBef>
                <a:spcPts val="0"/>
              </a:spcBef>
              <a:spcAft>
                <a:spcPts val="0"/>
              </a:spcAft>
            </a:pPr>
            <a:r>
              <a:rPr lang="en-US" sz="800" b="1" dirty="0" smtClean="0"/>
              <a:t>Change Scale:</a:t>
            </a:r>
          </a:p>
          <a:p>
            <a:pPr>
              <a:spcBef>
                <a:spcPts val="0"/>
              </a:spcBef>
              <a:spcAft>
                <a:spcPts val="0"/>
              </a:spcAft>
            </a:pPr>
            <a:r>
              <a:rPr lang="en-US" sz="800" dirty="0" smtClean="0"/>
              <a:t>Right-click the labels next to the chart’s vertical (value) axis, select </a:t>
            </a:r>
            <a:r>
              <a:rPr lang="en-US" sz="800" i="1" dirty="0" smtClean="0"/>
              <a:t>Format Axis</a:t>
            </a:r>
            <a:r>
              <a:rPr lang="en-US" sz="800" dirty="0" smtClean="0"/>
              <a:t> from the pop-up menu. With </a:t>
            </a:r>
            <a:r>
              <a:rPr lang="en-US" sz="800" i="1" dirty="0" smtClean="0"/>
              <a:t>Axis Options</a:t>
            </a:r>
            <a:r>
              <a:rPr lang="en-US" sz="800" dirty="0" smtClean="0"/>
              <a:t>  selected on the left, check all boxes under </a:t>
            </a:r>
            <a:r>
              <a:rPr lang="en-US" sz="800" i="1" dirty="0" smtClean="0"/>
              <a:t>Auto</a:t>
            </a:r>
            <a:r>
              <a:rPr lang="en-US" sz="800" dirty="0" smtClean="0"/>
              <a:t> to automatically provide the appropriate scale based on the data.  To provide your own values, select the </a:t>
            </a:r>
            <a:r>
              <a:rPr lang="en-US" sz="800" i="1" dirty="0" smtClean="0"/>
              <a:t>Fixed</a:t>
            </a:r>
            <a:r>
              <a:rPr lang="en-US" sz="800" dirty="0" smtClean="0"/>
              <a:t> option, then type new values in the boxes provided to the right. Click </a:t>
            </a:r>
            <a:r>
              <a:rPr lang="en-US" sz="800" i="1" dirty="0" smtClean="0"/>
              <a:t>Close</a:t>
            </a:r>
            <a:r>
              <a:rPr lang="en-US" sz="800" dirty="0" smtClean="0"/>
              <a:t> when done.  </a:t>
            </a:r>
          </a:p>
          <a:p>
            <a:pPr>
              <a:spcBef>
                <a:spcPts val="0"/>
              </a:spcBef>
              <a:spcAft>
                <a:spcPts val="0"/>
              </a:spcAft>
            </a:pPr>
            <a:endParaRPr lang="en-US" sz="800" dirty="0" smtClean="0"/>
          </a:p>
          <a:p>
            <a:pPr>
              <a:spcBef>
                <a:spcPts val="0"/>
              </a:spcBef>
              <a:spcAft>
                <a:spcPts val="0"/>
              </a:spcAft>
            </a:pPr>
            <a:r>
              <a:rPr lang="en-US" sz="800" b="1" dirty="0" smtClean="0"/>
              <a:t>Changing Line Marker Options:</a:t>
            </a:r>
          </a:p>
          <a:p>
            <a:pPr>
              <a:spcBef>
                <a:spcPts val="0"/>
              </a:spcBef>
              <a:spcAft>
                <a:spcPts val="0"/>
              </a:spcAft>
            </a:pPr>
            <a:r>
              <a:rPr lang="en-US" sz="800" dirty="0" smtClean="0"/>
              <a:t>Right click on one data series in the chart and select </a:t>
            </a:r>
            <a:r>
              <a:rPr lang="en-US" sz="800" i="1" dirty="0" smtClean="0"/>
              <a:t>Format Data Series</a:t>
            </a:r>
            <a:r>
              <a:rPr lang="en-US" sz="800" dirty="0" smtClean="0"/>
              <a:t> from the pop-up menu. Choose </a:t>
            </a:r>
            <a:r>
              <a:rPr lang="en-US" sz="800" i="1" dirty="0" smtClean="0"/>
              <a:t>Marker Options</a:t>
            </a:r>
            <a:r>
              <a:rPr lang="en-US" sz="800" dirty="0" smtClean="0"/>
              <a:t> from the list on the left. From the </a:t>
            </a:r>
            <a:r>
              <a:rPr lang="en-US" sz="800" i="1" dirty="0" smtClean="0"/>
              <a:t>Marker Type</a:t>
            </a:r>
            <a:r>
              <a:rPr lang="en-US" sz="800" dirty="0" smtClean="0"/>
              <a:t> choices, select </a:t>
            </a:r>
            <a:r>
              <a:rPr lang="en-US" sz="800" i="1" dirty="0" smtClean="0"/>
              <a:t>Built-in</a:t>
            </a:r>
            <a:r>
              <a:rPr lang="en-US" sz="800" dirty="0" smtClean="0"/>
              <a:t>. Click the drop-down arrow next to </a:t>
            </a:r>
            <a:r>
              <a:rPr lang="en-US" sz="800" i="1" dirty="0" smtClean="0"/>
              <a:t>Type</a:t>
            </a:r>
            <a:r>
              <a:rPr lang="en-US" sz="800" dirty="0" smtClean="0"/>
              <a:t>: and choose from the available Marker types. Edit the numeral under </a:t>
            </a:r>
            <a:r>
              <a:rPr lang="en-US" sz="800" i="1" dirty="0" smtClean="0"/>
              <a:t>Size</a:t>
            </a:r>
            <a:r>
              <a:rPr lang="en-US" sz="800" dirty="0" smtClean="0"/>
              <a:t>: as desired.</a:t>
            </a:r>
          </a:p>
          <a:p>
            <a:endParaRPr lang="en-US" sz="800" dirty="0" smtClean="0"/>
          </a:p>
          <a:p>
            <a:r>
              <a:rPr lang="en-US" sz="800" b="1" dirty="0" smtClean="0"/>
              <a:t>To Apply</a:t>
            </a:r>
            <a:r>
              <a:rPr lang="en-US" sz="800" b="1" baseline="0" dirty="0" smtClean="0"/>
              <a:t> this Gradient Style to your Own Chart:</a:t>
            </a:r>
          </a:p>
          <a:p>
            <a:r>
              <a:rPr lang="en-US" sz="800" baseline="0" dirty="0" smtClean="0"/>
              <a:t>Click the chart and select the </a:t>
            </a:r>
            <a:r>
              <a:rPr lang="en-US" sz="800" i="1" baseline="0" dirty="0" smtClean="0"/>
              <a:t>Chart Tools Design tab</a:t>
            </a:r>
            <a:r>
              <a:rPr lang="en-US" sz="800" baseline="0" dirty="0" smtClean="0"/>
              <a:t>. Click the </a:t>
            </a:r>
            <a:r>
              <a:rPr lang="en-US" sz="800" b="1" baseline="0" dirty="0" smtClean="0"/>
              <a:t>More</a:t>
            </a:r>
            <a:r>
              <a:rPr lang="en-US" sz="800" baseline="0" dirty="0" smtClean="0"/>
              <a:t> arrow in the lower right corner of the </a:t>
            </a:r>
            <a:r>
              <a:rPr lang="en-US" sz="800" i="1" baseline="0" dirty="0" smtClean="0"/>
              <a:t>Chart Styles </a:t>
            </a:r>
            <a:r>
              <a:rPr lang="en-US" sz="800" baseline="0" dirty="0" smtClean="0"/>
              <a:t>gallery to view all of the design styles. Click the thumbnail for </a:t>
            </a:r>
            <a:r>
              <a:rPr lang="en-US" sz="800" i="1" baseline="0" dirty="0" smtClean="0"/>
              <a:t>Style 18 </a:t>
            </a:r>
            <a:r>
              <a:rPr lang="en-US" sz="800" baseline="0" dirty="0" smtClean="0"/>
              <a:t>(third row, second column) to apply to your chart.</a:t>
            </a:r>
            <a:endParaRPr lang="en-US" sz="800" dirty="0" smtClean="0"/>
          </a:p>
          <a:p>
            <a:endParaRPr lang="en-US" sz="800" dirty="0"/>
          </a:p>
        </p:txBody>
      </p:sp>
      <p:sp>
        <p:nvSpPr>
          <p:cNvPr id="4" name="Slide Number Placeholder 3"/>
          <p:cNvSpPr>
            <a:spLocks noGrp="1"/>
          </p:cNvSpPr>
          <p:nvPr>
            <p:ph type="sldNum" sz="quarter" idx="10"/>
          </p:nvPr>
        </p:nvSpPr>
        <p:spPr/>
        <p:txBody>
          <a:bodyPr/>
          <a:lstStyle/>
          <a:p>
            <a:fld id="{9F4FBC3A-A12C-40F9-BB8D-BC30C7901396}" type="slidenum">
              <a:rPr lang="en-US" smtClean="0"/>
              <a:t>32</a:t>
            </a:fld>
            <a:endParaRPr lang="en-US"/>
          </a:p>
        </p:txBody>
      </p:sp>
    </p:spTree>
    <p:extLst>
      <p:ext uri="{BB962C8B-B14F-4D97-AF65-F5344CB8AC3E}">
        <p14:creationId xmlns:p14="http://schemas.microsoft.com/office/powerpoint/2010/main" val="678668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Autofit/>
          </a:bodyPr>
          <a:lstStyle/>
          <a:p>
            <a:pPr>
              <a:spcBef>
                <a:spcPts val="0"/>
              </a:spcBef>
              <a:spcAft>
                <a:spcPts val="0"/>
              </a:spcAft>
            </a:pPr>
            <a:r>
              <a:rPr lang="en-US" sz="800" dirty="0" smtClean="0"/>
              <a:t>This is a sample </a:t>
            </a:r>
            <a:r>
              <a:rPr lang="en-US" sz="800" b="1" dirty="0" smtClean="0"/>
              <a:t>Stacked Column Chart </a:t>
            </a:r>
            <a:r>
              <a:rPr lang="en-US" sz="800" dirty="0" smtClean="0"/>
              <a:t>slide ideal for showcasing revenue data, product or market information.</a:t>
            </a:r>
          </a:p>
          <a:p>
            <a:pPr>
              <a:spcBef>
                <a:spcPts val="0"/>
              </a:spcBef>
              <a:spcAft>
                <a:spcPts val="0"/>
              </a:spcAft>
            </a:pPr>
            <a:endParaRPr lang="en-US" sz="800" dirty="0" smtClean="0"/>
          </a:p>
          <a:p>
            <a:pPr>
              <a:spcBef>
                <a:spcPts val="0"/>
              </a:spcBef>
              <a:spcAft>
                <a:spcPts val="0"/>
              </a:spcAft>
            </a:pPr>
            <a:r>
              <a:rPr lang="en-US" sz="800" b="1" dirty="0" smtClean="0"/>
              <a:t>To Change Font Color/Size: </a:t>
            </a:r>
          </a:p>
          <a:p>
            <a:pPr>
              <a:spcBef>
                <a:spcPts val="0"/>
              </a:spcBef>
              <a:spcAft>
                <a:spcPts val="0"/>
              </a:spcAft>
            </a:pPr>
            <a:r>
              <a:rPr lang="en-US" sz="800" dirty="0" smtClean="0"/>
              <a:t>Select text, right-click and adjust the font setting on the </a:t>
            </a:r>
            <a:r>
              <a:rPr lang="en-US" sz="800" i="1" dirty="0" smtClean="0"/>
              <a:t>Mini toolbar</a:t>
            </a:r>
            <a:r>
              <a:rPr lang="en-US" sz="800" dirty="0" smtClean="0"/>
              <a:t>.  Select desired attributes to change: font, size, boldness, color, etc.  Note: many of the same commands can also be accessed from the </a:t>
            </a:r>
            <a:r>
              <a:rPr lang="en-US" sz="800" i="1" dirty="0" smtClean="0"/>
              <a:t>Font</a:t>
            </a:r>
            <a:r>
              <a:rPr lang="en-US" sz="800" dirty="0" smtClean="0"/>
              <a:t> group of the </a:t>
            </a:r>
            <a:r>
              <a:rPr lang="en-US" sz="800" i="1" dirty="0" smtClean="0"/>
              <a:t>Home</a:t>
            </a:r>
            <a:r>
              <a:rPr lang="en-US" sz="800" dirty="0" smtClean="0"/>
              <a:t> tab.</a:t>
            </a:r>
          </a:p>
          <a:p>
            <a:pPr>
              <a:spcBef>
                <a:spcPts val="0"/>
              </a:spcBef>
              <a:spcAft>
                <a:spcPts val="0"/>
              </a:spcAft>
            </a:pPr>
            <a:endParaRPr lang="en-US" sz="800" dirty="0" smtClean="0"/>
          </a:p>
          <a:p>
            <a:pPr>
              <a:spcBef>
                <a:spcPts val="0"/>
              </a:spcBef>
              <a:spcAft>
                <a:spcPts val="0"/>
              </a:spcAft>
            </a:pPr>
            <a:r>
              <a:rPr lang="en-US" sz="800" b="1" dirty="0" smtClean="0"/>
              <a:t>Edit Chart:</a:t>
            </a:r>
          </a:p>
          <a:p>
            <a:pPr>
              <a:spcBef>
                <a:spcPts val="0"/>
              </a:spcBef>
              <a:spcAft>
                <a:spcPts val="0"/>
              </a:spcAft>
            </a:pPr>
            <a:r>
              <a:rPr lang="en-US" sz="800" dirty="0" smtClean="0"/>
              <a:t>Click the chart to edit and select the </a:t>
            </a:r>
            <a:r>
              <a:rPr lang="en-US" sz="800" i="1" dirty="0" smtClean="0"/>
              <a:t>Chart Tools Design</a:t>
            </a:r>
            <a:r>
              <a:rPr lang="en-US" sz="800" dirty="0" smtClean="0"/>
              <a:t> tab (or double-click on the chart). Click the </a:t>
            </a:r>
            <a:r>
              <a:rPr lang="en-US" sz="800" i="1" dirty="0" smtClean="0"/>
              <a:t>Edit Data</a:t>
            </a:r>
            <a:r>
              <a:rPr lang="en-US" sz="800" dirty="0" smtClean="0"/>
              <a:t> button to access the underlying Excel 2007 spreadsheet.</a:t>
            </a:r>
          </a:p>
          <a:p>
            <a:pPr>
              <a:spcBef>
                <a:spcPts val="0"/>
              </a:spcBef>
              <a:spcAft>
                <a:spcPts val="0"/>
              </a:spcAft>
            </a:pPr>
            <a:endParaRPr lang="en-US" sz="800" dirty="0" smtClean="0"/>
          </a:p>
          <a:p>
            <a:pPr>
              <a:spcBef>
                <a:spcPts val="0"/>
              </a:spcBef>
              <a:spcAft>
                <a:spcPts val="0"/>
              </a:spcAft>
            </a:pPr>
            <a:r>
              <a:rPr lang="en-US" sz="800" b="1" dirty="0" smtClean="0"/>
              <a:t>Copying Data From a Separate Excel Spreadsheet</a:t>
            </a:r>
            <a:r>
              <a:rPr lang="en-US" sz="800" dirty="0" smtClean="0"/>
              <a:t>:</a:t>
            </a:r>
          </a:p>
          <a:p>
            <a:pPr>
              <a:spcBef>
                <a:spcPts val="0"/>
              </a:spcBef>
              <a:spcAft>
                <a:spcPts val="0"/>
              </a:spcAft>
            </a:pPr>
            <a:r>
              <a:rPr lang="en-US" sz="800" dirty="0" smtClean="0"/>
              <a:t>From an existing Excel spreadsheet, select the range of cells to be copied, select copy (Ctrl C).</a:t>
            </a:r>
          </a:p>
          <a:p>
            <a:pPr>
              <a:spcBef>
                <a:spcPts val="0"/>
              </a:spcBef>
              <a:spcAft>
                <a:spcPts val="0"/>
              </a:spcAft>
            </a:pPr>
            <a:r>
              <a:rPr lang="en-US" sz="800" dirty="0" smtClean="0"/>
              <a:t>In PowerPoint, click the chart to edit and select the </a:t>
            </a:r>
            <a:r>
              <a:rPr lang="en-US" sz="800" i="1" dirty="0" smtClean="0"/>
              <a:t>Chart Tools Design</a:t>
            </a:r>
            <a:r>
              <a:rPr lang="en-US" sz="800" dirty="0" smtClean="0"/>
              <a:t> tab (or double-click on the chart). Click the</a:t>
            </a:r>
            <a:r>
              <a:rPr lang="en-US" sz="800" i="1" dirty="0" smtClean="0"/>
              <a:t> Edit Data</a:t>
            </a:r>
            <a:r>
              <a:rPr lang="en-US" sz="800" dirty="0" smtClean="0"/>
              <a:t> button to open the spreadsheet for editing.</a:t>
            </a:r>
          </a:p>
          <a:p>
            <a:pPr>
              <a:spcBef>
                <a:spcPts val="0"/>
              </a:spcBef>
              <a:spcAft>
                <a:spcPts val="0"/>
              </a:spcAft>
            </a:pPr>
            <a:r>
              <a:rPr lang="en-US" sz="800" dirty="0" smtClean="0"/>
              <a:t>Select all the data in the </a:t>
            </a:r>
            <a:r>
              <a:rPr lang="en-US" sz="800" i="1" dirty="0" smtClean="0"/>
              <a:t>Chart in Microsoft Office PowerPoint </a:t>
            </a:r>
            <a:r>
              <a:rPr lang="en-US" sz="800" dirty="0" smtClean="0"/>
              <a:t>spreadsheet by clicking the top left corner cell, right-click and select </a:t>
            </a:r>
            <a:r>
              <a:rPr lang="en-US" sz="800" i="1" dirty="0" smtClean="0"/>
              <a:t>Delete</a:t>
            </a:r>
            <a:r>
              <a:rPr lang="en-US" sz="800" dirty="0" smtClean="0"/>
              <a:t>.</a:t>
            </a:r>
          </a:p>
          <a:p>
            <a:pPr>
              <a:spcBef>
                <a:spcPts val="0"/>
              </a:spcBef>
              <a:spcAft>
                <a:spcPts val="0"/>
              </a:spcAft>
            </a:pPr>
            <a:r>
              <a:rPr lang="en-US" sz="800" dirty="0" smtClean="0"/>
              <a:t>Click in the first empty cell of the spreadsheet and paste (Ctrl V) to place the data copied from the other Excel file.  </a:t>
            </a:r>
          </a:p>
          <a:p>
            <a:pPr>
              <a:spcBef>
                <a:spcPts val="0"/>
              </a:spcBef>
              <a:spcAft>
                <a:spcPts val="0"/>
              </a:spcAft>
            </a:pPr>
            <a:endParaRPr lang="en-US" sz="800" dirty="0" smtClean="0"/>
          </a:p>
          <a:p>
            <a:pPr>
              <a:spcBef>
                <a:spcPts val="0"/>
              </a:spcBef>
              <a:spcAft>
                <a:spcPts val="0"/>
              </a:spcAft>
            </a:pPr>
            <a:r>
              <a:rPr lang="en-US" sz="800" b="1" dirty="0" smtClean="0"/>
              <a:t>Changing Orientation and/or Scale of Data: </a:t>
            </a:r>
          </a:p>
          <a:p>
            <a:pPr>
              <a:spcBef>
                <a:spcPts val="0"/>
              </a:spcBef>
              <a:spcAft>
                <a:spcPts val="0"/>
              </a:spcAft>
            </a:pPr>
            <a:r>
              <a:rPr lang="en-US" sz="800" dirty="0" smtClean="0"/>
              <a:t>If no chart elements appear in your chart it is because either 1) the default orientation for pre-made template charts displays data series in rows, not columns, or 2) the axis scale may have to be adjusted (see below).</a:t>
            </a:r>
          </a:p>
          <a:p>
            <a:pPr>
              <a:spcBef>
                <a:spcPts val="0"/>
              </a:spcBef>
              <a:spcAft>
                <a:spcPts val="0"/>
              </a:spcAft>
            </a:pPr>
            <a:endParaRPr lang="en-US" sz="800" dirty="0" smtClean="0"/>
          </a:p>
          <a:p>
            <a:pPr>
              <a:spcBef>
                <a:spcPts val="0"/>
              </a:spcBef>
              <a:spcAft>
                <a:spcPts val="0"/>
              </a:spcAft>
            </a:pPr>
            <a:r>
              <a:rPr lang="en-US" sz="800" b="1" dirty="0" smtClean="0"/>
              <a:t>Change Orientation:  </a:t>
            </a:r>
          </a:p>
          <a:p>
            <a:pPr>
              <a:spcBef>
                <a:spcPts val="0"/>
              </a:spcBef>
              <a:spcAft>
                <a:spcPts val="0"/>
              </a:spcAft>
            </a:pPr>
            <a:r>
              <a:rPr lang="en-US" sz="800" dirty="0" smtClean="0"/>
              <a:t>Click the chart to edit and select the </a:t>
            </a:r>
            <a:r>
              <a:rPr lang="en-US" sz="800" i="1" dirty="0" smtClean="0"/>
              <a:t>Chart Tools Design </a:t>
            </a:r>
            <a:r>
              <a:rPr lang="en-US" sz="800" dirty="0" smtClean="0"/>
              <a:t>tab (or double-click on the chart.) Click the </a:t>
            </a:r>
            <a:r>
              <a:rPr lang="en-US" sz="800" i="1" dirty="0" smtClean="0"/>
              <a:t>Switch</a:t>
            </a:r>
            <a:r>
              <a:rPr lang="en-US" sz="800" dirty="0" smtClean="0"/>
              <a:t> </a:t>
            </a:r>
            <a:r>
              <a:rPr lang="en-US" sz="800" i="1" dirty="0" smtClean="0"/>
              <a:t>Row/Column</a:t>
            </a:r>
            <a:r>
              <a:rPr lang="en-US" sz="800" dirty="0" smtClean="0"/>
              <a:t> button.  If the </a:t>
            </a:r>
            <a:r>
              <a:rPr lang="en-US" sz="800" i="1" dirty="0" smtClean="0"/>
              <a:t>Switch Row/Column</a:t>
            </a:r>
            <a:r>
              <a:rPr lang="en-US" sz="800" dirty="0" smtClean="0"/>
              <a:t> button is disabled, click the </a:t>
            </a:r>
            <a:r>
              <a:rPr lang="en-US" sz="800" i="1" dirty="0" smtClean="0"/>
              <a:t>Select Data </a:t>
            </a:r>
            <a:r>
              <a:rPr lang="en-US" sz="800" dirty="0" smtClean="0"/>
              <a:t>button and then click the</a:t>
            </a:r>
            <a:r>
              <a:rPr lang="en-US" sz="800" i="1" dirty="0" smtClean="0"/>
              <a:t> Switch Row/Column</a:t>
            </a:r>
            <a:r>
              <a:rPr lang="en-US" sz="800" dirty="0" smtClean="0"/>
              <a:t> button from within the </a:t>
            </a:r>
            <a:r>
              <a:rPr lang="en-US" sz="800" i="1" dirty="0" smtClean="0"/>
              <a:t>Select Data Source</a:t>
            </a:r>
            <a:r>
              <a:rPr lang="en-US" sz="800" dirty="0" smtClean="0"/>
              <a:t> dialog box, click </a:t>
            </a:r>
            <a:r>
              <a:rPr lang="en-US" sz="800" i="1" dirty="0" smtClean="0"/>
              <a:t>OK</a:t>
            </a:r>
            <a:r>
              <a:rPr lang="en-US" sz="800" dirty="0" smtClean="0"/>
              <a:t>.</a:t>
            </a:r>
          </a:p>
          <a:p>
            <a:pPr>
              <a:spcBef>
                <a:spcPts val="0"/>
              </a:spcBef>
              <a:spcAft>
                <a:spcPts val="0"/>
              </a:spcAft>
            </a:pPr>
            <a:endParaRPr lang="en-US" sz="800" dirty="0" smtClean="0"/>
          </a:p>
          <a:p>
            <a:pPr>
              <a:spcBef>
                <a:spcPts val="0"/>
              </a:spcBef>
              <a:spcAft>
                <a:spcPts val="0"/>
              </a:spcAft>
            </a:pPr>
            <a:r>
              <a:rPr lang="en-US" sz="800" b="1" dirty="0" smtClean="0"/>
              <a:t>Change Scale:</a:t>
            </a:r>
          </a:p>
          <a:p>
            <a:pPr>
              <a:spcBef>
                <a:spcPts val="0"/>
              </a:spcBef>
              <a:spcAft>
                <a:spcPts val="0"/>
              </a:spcAft>
            </a:pPr>
            <a:r>
              <a:rPr lang="en-US" sz="800" dirty="0" smtClean="0"/>
              <a:t>Right-click the labels next to the chart’s vertical (value) axis, select </a:t>
            </a:r>
            <a:r>
              <a:rPr lang="en-US" sz="800" i="1" dirty="0" smtClean="0"/>
              <a:t>Format Axis</a:t>
            </a:r>
            <a:r>
              <a:rPr lang="en-US" sz="800" dirty="0" smtClean="0"/>
              <a:t> from the pop-up menu. With </a:t>
            </a:r>
            <a:r>
              <a:rPr lang="en-US" sz="800" i="1" dirty="0" smtClean="0"/>
              <a:t>Axis Options </a:t>
            </a:r>
            <a:r>
              <a:rPr lang="en-US" sz="800" dirty="0" smtClean="0"/>
              <a:t> selected on the left, check all boxes under </a:t>
            </a:r>
            <a:r>
              <a:rPr lang="en-US" sz="800" i="1" dirty="0" smtClean="0"/>
              <a:t>Auto</a:t>
            </a:r>
            <a:r>
              <a:rPr lang="en-US" sz="800" dirty="0" smtClean="0"/>
              <a:t> to automatically provide the appropriate scale based on the data.  To provide your own values, select the </a:t>
            </a:r>
            <a:r>
              <a:rPr lang="en-US" sz="800" i="1" dirty="0" smtClean="0"/>
              <a:t>Fixed</a:t>
            </a:r>
            <a:r>
              <a:rPr lang="en-US" sz="800" dirty="0" smtClean="0"/>
              <a:t> option, then type new values in the boxes provided to the right. Click </a:t>
            </a:r>
            <a:r>
              <a:rPr lang="en-US" sz="800" i="1" dirty="0" smtClean="0"/>
              <a:t>Close</a:t>
            </a:r>
            <a:r>
              <a:rPr lang="en-US" sz="800" dirty="0" smtClean="0"/>
              <a:t> when done.  </a:t>
            </a:r>
          </a:p>
          <a:p>
            <a:endParaRPr lang="en-US" sz="800" dirty="0" smtClean="0"/>
          </a:p>
          <a:p>
            <a:r>
              <a:rPr lang="en-US" sz="800" b="1" dirty="0" smtClean="0"/>
              <a:t>To Apply</a:t>
            </a:r>
            <a:r>
              <a:rPr lang="en-US" sz="800" b="1" baseline="0" dirty="0" smtClean="0"/>
              <a:t> this Gradient Style to your Own Chart:</a:t>
            </a:r>
          </a:p>
          <a:p>
            <a:r>
              <a:rPr lang="en-US" sz="800" baseline="0" dirty="0" smtClean="0"/>
              <a:t>Click the chart and select the </a:t>
            </a:r>
            <a:r>
              <a:rPr lang="en-US" sz="800" i="1" baseline="0" dirty="0" smtClean="0"/>
              <a:t>Chart Tools Design tab</a:t>
            </a:r>
            <a:r>
              <a:rPr lang="en-US" sz="800" baseline="0" dirty="0" smtClean="0"/>
              <a:t>. Click the </a:t>
            </a:r>
            <a:r>
              <a:rPr lang="en-US" sz="800" b="1" baseline="0" dirty="0" smtClean="0"/>
              <a:t>More</a:t>
            </a:r>
            <a:r>
              <a:rPr lang="en-US" sz="800" baseline="0" dirty="0" smtClean="0"/>
              <a:t> arrow in the lower right corner of the </a:t>
            </a:r>
            <a:r>
              <a:rPr lang="en-US" sz="800" i="1" baseline="0" dirty="0" smtClean="0"/>
              <a:t>Chart Styles </a:t>
            </a:r>
            <a:r>
              <a:rPr lang="en-US" sz="800" baseline="0" dirty="0" smtClean="0"/>
              <a:t>gallery to view all of the design styles. Click the thumbnail for </a:t>
            </a:r>
            <a:r>
              <a:rPr lang="en-US" sz="800" i="1" baseline="0" dirty="0" smtClean="0"/>
              <a:t>Style 18 </a:t>
            </a:r>
            <a:r>
              <a:rPr lang="en-US" sz="800" baseline="0" dirty="0" smtClean="0"/>
              <a:t>(third row, second column) to apply to your chart.</a:t>
            </a:r>
            <a:endParaRPr lang="en-US" sz="800" dirty="0" smtClean="0"/>
          </a:p>
          <a:p>
            <a:endParaRPr lang="en-US" sz="800" dirty="0"/>
          </a:p>
        </p:txBody>
      </p:sp>
      <p:sp>
        <p:nvSpPr>
          <p:cNvPr id="4" name="Slide Number Placeholder 3"/>
          <p:cNvSpPr>
            <a:spLocks noGrp="1"/>
          </p:cNvSpPr>
          <p:nvPr>
            <p:ph type="sldNum" sz="quarter" idx="10"/>
          </p:nvPr>
        </p:nvSpPr>
        <p:spPr/>
        <p:txBody>
          <a:bodyPr/>
          <a:lstStyle/>
          <a:p>
            <a:fld id="{9F4FBC3A-A12C-40F9-BB8D-BC30C7901396}" type="slidenum">
              <a:rPr lang="en-US" smtClean="0"/>
              <a:t>33</a:t>
            </a:fld>
            <a:endParaRPr lang="en-US"/>
          </a:p>
        </p:txBody>
      </p:sp>
    </p:spTree>
    <p:extLst>
      <p:ext uri="{BB962C8B-B14F-4D97-AF65-F5344CB8AC3E}">
        <p14:creationId xmlns:p14="http://schemas.microsoft.com/office/powerpoint/2010/main" val="13409486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Autofit/>
          </a:bodyPr>
          <a:lstStyle/>
          <a:p>
            <a:pPr>
              <a:spcBef>
                <a:spcPts val="0"/>
              </a:spcBef>
              <a:spcAft>
                <a:spcPts val="0"/>
              </a:spcAft>
            </a:pPr>
            <a:r>
              <a:rPr lang="en-US" sz="800" dirty="0" smtClean="0"/>
              <a:t>This is a sample </a:t>
            </a:r>
            <a:r>
              <a:rPr lang="en-US" sz="800" b="1" dirty="0" smtClean="0"/>
              <a:t>Area Chart </a:t>
            </a:r>
            <a:r>
              <a:rPr lang="en-US" sz="800" dirty="0" smtClean="0"/>
              <a:t>slide ideal for showcasing revenue data, product or market information.</a:t>
            </a:r>
          </a:p>
          <a:p>
            <a:pPr>
              <a:spcBef>
                <a:spcPts val="0"/>
              </a:spcBef>
              <a:spcAft>
                <a:spcPts val="0"/>
              </a:spcAft>
            </a:pPr>
            <a:endParaRPr lang="en-US" sz="800" dirty="0" smtClean="0"/>
          </a:p>
          <a:p>
            <a:pPr>
              <a:spcBef>
                <a:spcPts val="0"/>
              </a:spcBef>
              <a:spcAft>
                <a:spcPts val="0"/>
              </a:spcAft>
            </a:pPr>
            <a:r>
              <a:rPr lang="en-US" sz="800" b="1" dirty="0" smtClean="0"/>
              <a:t>To Change Font Color/Size: </a:t>
            </a:r>
          </a:p>
          <a:p>
            <a:pPr>
              <a:spcBef>
                <a:spcPts val="0"/>
              </a:spcBef>
              <a:spcAft>
                <a:spcPts val="0"/>
              </a:spcAft>
            </a:pPr>
            <a:r>
              <a:rPr lang="en-US" sz="800" dirty="0" smtClean="0"/>
              <a:t>Select text, right-click and adjust the font setting on the </a:t>
            </a:r>
            <a:r>
              <a:rPr lang="en-US" sz="800" i="1" dirty="0" smtClean="0"/>
              <a:t>Mini toolbar</a:t>
            </a:r>
            <a:r>
              <a:rPr lang="en-US" sz="800" dirty="0" smtClean="0"/>
              <a:t>.  Select desired attributes to change: font, size, boldness, color, etc.  Note: many of the same commands can also be accessed from the </a:t>
            </a:r>
            <a:r>
              <a:rPr lang="en-US" sz="800" i="1" dirty="0" smtClean="0"/>
              <a:t>Font</a:t>
            </a:r>
            <a:r>
              <a:rPr lang="en-US" sz="800" dirty="0" smtClean="0"/>
              <a:t> group of the </a:t>
            </a:r>
            <a:r>
              <a:rPr lang="en-US" sz="800" i="1" dirty="0" smtClean="0"/>
              <a:t>Home</a:t>
            </a:r>
            <a:r>
              <a:rPr lang="en-US" sz="800" dirty="0" smtClean="0"/>
              <a:t> tab.</a:t>
            </a:r>
          </a:p>
          <a:p>
            <a:pPr>
              <a:spcBef>
                <a:spcPts val="0"/>
              </a:spcBef>
              <a:spcAft>
                <a:spcPts val="0"/>
              </a:spcAft>
            </a:pPr>
            <a:endParaRPr lang="en-US" sz="800" dirty="0" smtClean="0"/>
          </a:p>
          <a:p>
            <a:pPr>
              <a:spcBef>
                <a:spcPts val="0"/>
              </a:spcBef>
              <a:spcAft>
                <a:spcPts val="0"/>
              </a:spcAft>
            </a:pPr>
            <a:r>
              <a:rPr lang="en-US" sz="800" b="1" dirty="0" smtClean="0"/>
              <a:t>Edit Chart:</a:t>
            </a:r>
          </a:p>
          <a:p>
            <a:pPr>
              <a:spcBef>
                <a:spcPts val="0"/>
              </a:spcBef>
              <a:spcAft>
                <a:spcPts val="0"/>
              </a:spcAft>
            </a:pPr>
            <a:r>
              <a:rPr lang="en-US" sz="800" dirty="0" smtClean="0"/>
              <a:t>Click the chart to edit and select the </a:t>
            </a:r>
            <a:r>
              <a:rPr lang="en-US" sz="800" i="1" dirty="0" smtClean="0"/>
              <a:t>Chart Tools Design</a:t>
            </a:r>
            <a:r>
              <a:rPr lang="en-US" sz="800" dirty="0" smtClean="0"/>
              <a:t> tab (or double-click on the chart). Click the </a:t>
            </a:r>
            <a:r>
              <a:rPr lang="en-US" sz="800" i="1" dirty="0" smtClean="0"/>
              <a:t>Edit Data</a:t>
            </a:r>
            <a:r>
              <a:rPr lang="en-US" sz="800" dirty="0" smtClean="0"/>
              <a:t> button to access the underlying Excel 2007 spreadsheet.</a:t>
            </a:r>
          </a:p>
          <a:p>
            <a:pPr>
              <a:spcBef>
                <a:spcPts val="0"/>
              </a:spcBef>
              <a:spcAft>
                <a:spcPts val="0"/>
              </a:spcAft>
            </a:pPr>
            <a:endParaRPr lang="en-US" sz="800" dirty="0" smtClean="0"/>
          </a:p>
          <a:p>
            <a:pPr>
              <a:spcBef>
                <a:spcPts val="0"/>
              </a:spcBef>
              <a:spcAft>
                <a:spcPts val="0"/>
              </a:spcAft>
            </a:pPr>
            <a:r>
              <a:rPr lang="en-US" sz="800" b="1" dirty="0" smtClean="0"/>
              <a:t>Copying Data From a Separate Excel Spreadsheet</a:t>
            </a:r>
            <a:r>
              <a:rPr lang="en-US" sz="800" dirty="0" smtClean="0"/>
              <a:t>:</a:t>
            </a:r>
          </a:p>
          <a:p>
            <a:pPr>
              <a:spcBef>
                <a:spcPts val="0"/>
              </a:spcBef>
              <a:spcAft>
                <a:spcPts val="0"/>
              </a:spcAft>
            </a:pPr>
            <a:r>
              <a:rPr lang="en-US" sz="800" dirty="0" smtClean="0"/>
              <a:t>From an existing Excel spreadsheet, select the range of cells to be copied, select copy (Ctrl C).</a:t>
            </a:r>
          </a:p>
          <a:p>
            <a:pPr>
              <a:spcBef>
                <a:spcPts val="0"/>
              </a:spcBef>
              <a:spcAft>
                <a:spcPts val="0"/>
              </a:spcAft>
            </a:pPr>
            <a:r>
              <a:rPr lang="en-US" sz="800" dirty="0" smtClean="0"/>
              <a:t>In PowerPoint, click the chart to edit and select the </a:t>
            </a:r>
            <a:r>
              <a:rPr lang="en-US" sz="800" i="1" dirty="0" smtClean="0"/>
              <a:t>Chart Tools Design</a:t>
            </a:r>
            <a:r>
              <a:rPr lang="en-US" sz="800" dirty="0" smtClean="0"/>
              <a:t> tab (or double-click on the chart). Click the</a:t>
            </a:r>
            <a:r>
              <a:rPr lang="en-US" sz="800" i="1" dirty="0" smtClean="0"/>
              <a:t> Edit Data</a:t>
            </a:r>
            <a:r>
              <a:rPr lang="en-US" sz="800" dirty="0" smtClean="0"/>
              <a:t> button to open the spreadsheet for editing.</a:t>
            </a:r>
          </a:p>
          <a:p>
            <a:pPr>
              <a:spcBef>
                <a:spcPts val="0"/>
              </a:spcBef>
              <a:spcAft>
                <a:spcPts val="0"/>
              </a:spcAft>
            </a:pPr>
            <a:r>
              <a:rPr lang="en-US" sz="800" dirty="0" smtClean="0"/>
              <a:t>Select all the data in the </a:t>
            </a:r>
            <a:r>
              <a:rPr lang="en-US" sz="800" i="1" dirty="0" smtClean="0"/>
              <a:t>Chart in Microsoft Office PowerPoint </a:t>
            </a:r>
            <a:r>
              <a:rPr lang="en-US" sz="800" dirty="0" smtClean="0"/>
              <a:t>spreadsheet by clicking the top left corner cell, right-click and select </a:t>
            </a:r>
            <a:r>
              <a:rPr lang="en-US" sz="800" i="1" dirty="0" smtClean="0"/>
              <a:t>Delete</a:t>
            </a:r>
            <a:r>
              <a:rPr lang="en-US" sz="800" dirty="0" smtClean="0"/>
              <a:t>.</a:t>
            </a:r>
          </a:p>
          <a:p>
            <a:pPr>
              <a:spcBef>
                <a:spcPts val="0"/>
              </a:spcBef>
              <a:spcAft>
                <a:spcPts val="0"/>
              </a:spcAft>
            </a:pPr>
            <a:r>
              <a:rPr lang="en-US" sz="800" dirty="0" smtClean="0"/>
              <a:t>Click in the first empty cell of the spreadsheet and paste (Ctrl V) to place the data copied from the other Excel file.  </a:t>
            </a:r>
          </a:p>
          <a:p>
            <a:pPr>
              <a:spcBef>
                <a:spcPts val="0"/>
              </a:spcBef>
              <a:spcAft>
                <a:spcPts val="0"/>
              </a:spcAft>
            </a:pPr>
            <a:endParaRPr lang="en-US" sz="800" dirty="0" smtClean="0"/>
          </a:p>
          <a:p>
            <a:pPr>
              <a:spcBef>
                <a:spcPts val="0"/>
              </a:spcBef>
              <a:spcAft>
                <a:spcPts val="0"/>
              </a:spcAft>
            </a:pPr>
            <a:r>
              <a:rPr lang="en-US" sz="800" b="1" dirty="0" smtClean="0"/>
              <a:t>Changing Orientation and/or Scale of Data: </a:t>
            </a:r>
          </a:p>
          <a:p>
            <a:pPr>
              <a:spcBef>
                <a:spcPts val="0"/>
              </a:spcBef>
              <a:spcAft>
                <a:spcPts val="0"/>
              </a:spcAft>
            </a:pPr>
            <a:r>
              <a:rPr lang="en-US" sz="800" dirty="0" smtClean="0"/>
              <a:t>If no chart elements appear in your chart it is because either 1) the default orientation for pre-made template charts displays data series in rows, not columns, or 2) the axis scale may have to be adjusted (see below).</a:t>
            </a:r>
          </a:p>
          <a:p>
            <a:pPr>
              <a:spcBef>
                <a:spcPts val="0"/>
              </a:spcBef>
              <a:spcAft>
                <a:spcPts val="0"/>
              </a:spcAft>
            </a:pPr>
            <a:endParaRPr lang="en-US" sz="800" dirty="0" smtClean="0"/>
          </a:p>
          <a:p>
            <a:pPr>
              <a:spcBef>
                <a:spcPts val="0"/>
              </a:spcBef>
              <a:spcAft>
                <a:spcPts val="0"/>
              </a:spcAft>
            </a:pPr>
            <a:r>
              <a:rPr lang="en-US" sz="800" b="1" dirty="0" smtClean="0"/>
              <a:t>Change Orientation:  </a:t>
            </a:r>
          </a:p>
          <a:p>
            <a:pPr>
              <a:spcBef>
                <a:spcPts val="0"/>
              </a:spcBef>
              <a:spcAft>
                <a:spcPts val="0"/>
              </a:spcAft>
            </a:pPr>
            <a:r>
              <a:rPr lang="en-US" sz="800" dirty="0" smtClean="0"/>
              <a:t>Click the chart to edit and select the </a:t>
            </a:r>
            <a:r>
              <a:rPr lang="en-US" sz="800" i="1" dirty="0" smtClean="0"/>
              <a:t>Chart Tools Design </a:t>
            </a:r>
            <a:r>
              <a:rPr lang="en-US" sz="800" dirty="0" smtClean="0"/>
              <a:t>tab (or double-click on the chart.) Click the </a:t>
            </a:r>
            <a:r>
              <a:rPr lang="en-US" sz="800" i="1" dirty="0" smtClean="0"/>
              <a:t>Switch</a:t>
            </a:r>
            <a:r>
              <a:rPr lang="en-US" sz="800" dirty="0" smtClean="0"/>
              <a:t> </a:t>
            </a:r>
            <a:r>
              <a:rPr lang="en-US" sz="800" i="1" dirty="0" smtClean="0"/>
              <a:t>Row/Column</a:t>
            </a:r>
            <a:r>
              <a:rPr lang="en-US" sz="800" dirty="0" smtClean="0"/>
              <a:t> button.  If the </a:t>
            </a:r>
            <a:r>
              <a:rPr lang="en-US" sz="800" i="1" dirty="0" smtClean="0"/>
              <a:t>Switch Row/Column</a:t>
            </a:r>
            <a:r>
              <a:rPr lang="en-US" sz="800" dirty="0" smtClean="0"/>
              <a:t> button is disabled, click the </a:t>
            </a:r>
            <a:r>
              <a:rPr lang="en-US" sz="800" i="1" dirty="0" smtClean="0"/>
              <a:t>Select Data </a:t>
            </a:r>
            <a:r>
              <a:rPr lang="en-US" sz="800" dirty="0" smtClean="0"/>
              <a:t>button and then click the</a:t>
            </a:r>
            <a:r>
              <a:rPr lang="en-US" sz="800" i="1" dirty="0" smtClean="0"/>
              <a:t> Switch Row/Column</a:t>
            </a:r>
            <a:r>
              <a:rPr lang="en-US" sz="800" dirty="0" smtClean="0"/>
              <a:t> button from within the </a:t>
            </a:r>
            <a:r>
              <a:rPr lang="en-US" sz="800" i="1" dirty="0" smtClean="0"/>
              <a:t>Select Data Source</a:t>
            </a:r>
            <a:r>
              <a:rPr lang="en-US" sz="800" dirty="0" smtClean="0"/>
              <a:t> dialog box, click </a:t>
            </a:r>
            <a:r>
              <a:rPr lang="en-US" sz="800" i="1" dirty="0" smtClean="0"/>
              <a:t>OK</a:t>
            </a:r>
            <a:r>
              <a:rPr lang="en-US" sz="800" dirty="0" smtClean="0"/>
              <a:t>.</a:t>
            </a:r>
          </a:p>
          <a:p>
            <a:pPr>
              <a:spcBef>
                <a:spcPts val="0"/>
              </a:spcBef>
              <a:spcAft>
                <a:spcPts val="0"/>
              </a:spcAft>
            </a:pPr>
            <a:endParaRPr lang="en-US" sz="800" dirty="0" smtClean="0"/>
          </a:p>
          <a:p>
            <a:pPr>
              <a:spcBef>
                <a:spcPts val="0"/>
              </a:spcBef>
              <a:spcAft>
                <a:spcPts val="0"/>
              </a:spcAft>
            </a:pPr>
            <a:r>
              <a:rPr lang="en-US" sz="800" b="1" dirty="0" smtClean="0"/>
              <a:t>Change Scale:</a:t>
            </a:r>
          </a:p>
          <a:p>
            <a:pPr>
              <a:spcBef>
                <a:spcPts val="0"/>
              </a:spcBef>
              <a:spcAft>
                <a:spcPts val="0"/>
              </a:spcAft>
            </a:pPr>
            <a:r>
              <a:rPr lang="en-US" sz="800" dirty="0" smtClean="0"/>
              <a:t>Right-click the labels next to the chart’s vertical (value) axis, select </a:t>
            </a:r>
            <a:r>
              <a:rPr lang="en-US" sz="800" i="1" dirty="0" smtClean="0"/>
              <a:t>Format Axis</a:t>
            </a:r>
            <a:r>
              <a:rPr lang="en-US" sz="800" dirty="0" smtClean="0"/>
              <a:t> from the pop-up menu. With </a:t>
            </a:r>
            <a:r>
              <a:rPr lang="en-US" sz="800" i="1" dirty="0" smtClean="0"/>
              <a:t>Axis Options </a:t>
            </a:r>
            <a:r>
              <a:rPr lang="en-US" sz="800" dirty="0" smtClean="0"/>
              <a:t> selected on the left, check all boxes under </a:t>
            </a:r>
            <a:r>
              <a:rPr lang="en-US" sz="800" i="1" dirty="0" smtClean="0"/>
              <a:t>Auto</a:t>
            </a:r>
            <a:r>
              <a:rPr lang="en-US" sz="800" dirty="0" smtClean="0"/>
              <a:t> to automatically provide the appropriate scale based on the data.  To provide your own values, select the </a:t>
            </a:r>
            <a:r>
              <a:rPr lang="en-US" sz="800" i="1" dirty="0" smtClean="0"/>
              <a:t>Fixed</a:t>
            </a:r>
            <a:r>
              <a:rPr lang="en-US" sz="800" dirty="0" smtClean="0"/>
              <a:t> option, then type new values in the boxes provided to the right. Click </a:t>
            </a:r>
            <a:r>
              <a:rPr lang="en-US" sz="800" i="1" dirty="0" smtClean="0"/>
              <a:t>Close</a:t>
            </a:r>
            <a:r>
              <a:rPr lang="en-US" sz="800" dirty="0" smtClean="0"/>
              <a:t> when done.  </a:t>
            </a:r>
          </a:p>
          <a:p>
            <a:endParaRPr lang="en-US" sz="800" dirty="0" smtClean="0"/>
          </a:p>
          <a:p>
            <a:r>
              <a:rPr lang="en-US" sz="800" b="1" dirty="0" smtClean="0"/>
              <a:t>To Apply</a:t>
            </a:r>
            <a:r>
              <a:rPr lang="en-US" sz="800" b="1" baseline="0" dirty="0" smtClean="0"/>
              <a:t> this Gradient Style to your Own Chart:</a:t>
            </a:r>
          </a:p>
          <a:p>
            <a:r>
              <a:rPr lang="en-US" sz="800" baseline="0" dirty="0" smtClean="0"/>
              <a:t>Click the chart and select the </a:t>
            </a:r>
            <a:r>
              <a:rPr lang="en-US" sz="800" i="1" baseline="0" dirty="0" smtClean="0"/>
              <a:t>Chart Tools Design tab</a:t>
            </a:r>
            <a:r>
              <a:rPr lang="en-US" sz="800" baseline="0" dirty="0" smtClean="0"/>
              <a:t>. Click the </a:t>
            </a:r>
            <a:r>
              <a:rPr lang="en-US" sz="800" b="1" baseline="0" dirty="0" smtClean="0"/>
              <a:t>More</a:t>
            </a:r>
            <a:r>
              <a:rPr lang="en-US" sz="800" baseline="0" dirty="0" smtClean="0"/>
              <a:t> arrow in the lower right corner of the </a:t>
            </a:r>
            <a:r>
              <a:rPr lang="en-US" sz="800" i="1" baseline="0" dirty="0" smtClean="0"/>
              <a:t>Chart Styles </a:t>
            </a:r>
            <a:r>
              <a:rPr lang="en-US" sz="800" baseline="0" dirty="0" smtClean="0"/>
              <a:t>gallery to view all of the design styles. Click the thumbnail for </a:t>
            </a:r>
            <a:r>
              <a:rPr lang="en-US" sz="800" i="1" baseline="0" dirty="0" smtClean="0"/>
              <a:t>Style 18 </a:t>
            </a:r>
            <a:r>
              <a:rPr lang="en-US" sz="800" baseline="0" dirty="0" smtClean="0"/>
              <a:t>(third row, second column) to apply to your chart.</a:t>
            </a:r>
            <a:endParaRPr lang="en-US" sz="800" dirty="0" smtClean="0"/>
          </a:p>
          <a:p>
            <a:endParaRPr lang="en-US" sz="800" dirty="0"/>
          </a:p>
        </p:txBody>
      </p:sp>
      <p:sp>
        <p:nvSpPr>
          <p:cNvPr id="4" name="Slide Number Placeholder 3"/>
          <p:cNvSpPr>
            <a:spLocks noGrp="1"/>
          </p:cNvSpPr>
          <p:nvPr>
            <p:ph type="sldNum" sz="quarter" idx="10"/>
          </p:nvPr>
        </p:nvSpPr>
        <p:spPr/>
        <p:txBody>
          <a:bodyPr/>
          <a:lstStyle/>
          <a:p>
            <a:fld id="{9F4FBC3A-A12C-40F9-BB8D-BC30C7901396}" type="slidenum">
              <a:rPr lang="en-US" smtClean="0"/>
              <a:t>34</a:t>
            </a:fld>
            <a:endParaRPr lang="en-US"/>
          </a:p>
        </p:txBody>
      </p:sp>
    </p:spTree>
    <p:extLst>
      <p:ext uri="{BB962C8B-B14F-4D97-AF65-F5344CB8AC3E}">
        <p14:creationId xmlns:p14="http://schemas.microsoft.com/office/powerpoint/2010/main" val="23566218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Autofit/>
          </a:bodyPr>
          <a:lstStyle/>
          <a:p>
            <a:pPr>
              <a:spcBef>
                <a:spcPts val="600"/>
              </a:spcBef>
            </a:pPr>
            <a:r>
              <a:rPr lang="en-US" sz="900" dirty="0" smtClean="0"/>
              <a:t>This is a sample </a:t>
            </a:r>
            <a:r>
              <a:rPr lang="en-US" sz="900" b="1" dirty="0" smtClean="0"/>
              <a:t>Organization Chart</a:t>
            </a:r>
            <a:r>
              <a:rPr lang="en-US" sz="900" dirty="0" smtClean="0"/>
              <a:t>, ideal for showing hierarchical information or reporting relationships in an organization.</a:t>
            </a:r>
          </a:p>
          <a:p>
            <a:pPr>
              <a:spcBef>
                <a:spcPts val="600"/>
              </a:spcBef>
            </a:pPr>
            <a:r>
              <a:rPr lang="en-US" sz="900" dirty="0" smtClean="0"/>
              <a:t>It was built using PowerPoint’s SmartArt tool and can be customized as follows:</a:t>
            </a:r>
          </a:p>
          <a:p>
            <a:pPr>
              <a:spcBef>
                <a:spcPts val="600"/>
              </a:spcBef>
            </a:pPr>
            <a:r>
              <a:rPr lang="en-US" sz="900" b="1" dirty="0" smtClean="0"/>
              <a:t>To Change Text:</a:t>
            </a:r>
          </a:p>
          <a:p>
            <a:pPr eaLnBrk="0" fontAlgn="base" hangingPunct="0">
              <a:lnSpc>
                <a:spcPct val="90000"/>
              </a:lnSpc>
              <a:spcBef>
                <a:spcPts val="600"/>
              </a:spcBef>
              <a:spcAft>
                <a:spcPct val="20000"/>
              </a:spcAft>
              <a:defRPr/>
            </a:pPr>
            <a:r>
              <a:rPr lang="en-US" sz="900" dirty="0" smtClean="0"/>
              <a:t>Select text in one of the SmartArt shapes and type to replace the text. To move from one shape to another, press </a:t>
            </a:r>
            <a:r>
              <a:rPr lang="en-US" sz="900" i="1" dirty="0" smtClean="0"/>
              <a:t>Tab</a:t>
            </a:r>
            <a:r>
              <a:rPr lang="en-US" sz="900" dirty="0" smtClean="0"/>
              <a:t>. </a:t>
            </a:r>
          </a:p>
          <a:p>
            <a:pPr eaLnBrk="0" fontAlgn="base" hangingPunct="0">
              <a:lnSpc>
                <a:spcPct val="90000"/>
              </a:lnSpc>
              <a:spcBef>
                <a:spcPts val="600"/>
              </a:spcBef>
              <a:spcAft>
                <a:spcPct val="20000"/>
              </a:spcAft>
              <a:defRPr/>
            </a:pPr>
            <a:r>
              <a:rPr lang="en-US" sz="900" dirty="0" smtClean="0"/>
              <a:t>Or, type the text in the </a:t>
            </a:r>
            <a:r>
              <a:rPr lang="en-US" sz="900" i="1" dirty="0" smtClean="0"/>
              <a:t>Text</a:t>
            </a:r>
            <a:r>
              <a:rPr lang="en-US" sz="900" dirty="0" smtClean="0"/>
              <a:t> pane that appears to the left of the SmartArt diagram. If you can’t see the </a:t>
            </a:r>
            <a:r>
              <a:rPr lang="en-US" sz="900" i="1" dirty="0" smtClean="0"/>
              <a:t>Text</a:t>
            </a:r>
            <a:r>
              <a:rPr lang="en-US" sz="900" dirty="0" smtClean="0"/>
              <a:t> pane, click the small tab (with two arrows) that appears on the left side of the diagram border.</a:t>
            </a:r>
          </a:p>
          <a:p>
            <a:pPr lvl="0">
              <a:spcBef>
                <a:spcPts val="600"/>
              </a:spcBef>
            </a:pPr>
            <a:r>
              <a:rPr lang="en-US" sz="900" b="1" dirty="0" smtClean="0">
                <a:solidFill>
                  <a:srgbClr val="000000"/>
                </a:solidFill>
              </a:rPr>
              <a:t>To Change Font Color/Size: </a:t>
            </a:r>
            <a:r>
              <a:rPr lang="en-US" sz="900" dirty="0" smtClean="0">
                <a:solidFill>
                  <a:srgbClr val="000000"/>
                </a:solidFill>
              </a:rPr>
              <a:t/>
            </a:r>
            <a:br>
              <a:rPr lang="en-US" sz="900" dirty="0" smtClean="0">
                <a:solidFill>
                  <a:srgbClr val="000000"/>
                </a:solidFill>
              </a:rPr>
            </a:br>
            <a:r>
              <a:rPr lang="en-US" sz="900" dirty="0" smtClean="0">
                <a:solidFill>
                  <a:srgbClr val="000000"/>
                </a:solidFill>
              </a:rPr>
              <a:t>Select text, right-click and adjust the font setting on the </a:t>
            </a:r>
            <a:r>
              <a:rPr lang="en-US" sz="900" i="1" dirty="0" smtClean="0">
                <a:solidFill>
                  <a:srgbClr val="000000"/>
                </a:solidFill>
              </a:rPr>
              <a:t>Mini toolbar</a:t>
            </a:r>
            <a:r>
              <a:rPr lang="en-US" sz="900" dirty="0" smtClean="0">
                <a:solidFill>
                  <a:srgbClr val="000000"/>
                </a:solidFill>
              </a:rPr>
              <a:t>.  Select desired attributes to change: font, size, boldness, color, etc.  Note: many of the same commands can also be accessed from the </a:t>
            </a:r>
            <a:r>
              <a:rPr lang="en-US" sz="900" i="1" dirty="0" smtClean="0">
                <a:solidFill>
                  <a:srgbClr val="000000"/>
                </a:solidFill>
              </a:rPr>
              <a:t>Font</a:t>
            </a:r>
            <a:r>
              <a:rPr lang="en-US" sz="900" dirty="0" smtClean="0">
                <a:solidFill>
                  <a:srgbClr val="000000"/>
                </a:solidFill>
              </a:rPr>
              <a:t> group of the </a:t>
            </a:r>
            <a:r>
              <a:rPr lang="en-US" sz="900" i="1" dirty="0" smtClean="0">
                <a:solidFill>
                  <a:srgbClr val="000000"/>
                </a:solidFill>
              </a:rPr>
              <a:t>Home</a:t>
            </a:r>
            <a:r>
              <a:rPr lang="en-US" sz="900" dirty="0" smtClean="0">
                <a:solidFill>
                  <a:srgbClr val="000000"/>
                </a:solidFill>
              </a:rPr>
              <a:t> tab.</a:t>
            </a:r>
            <a:endParaRPr lang="en-US" sz="900" dirty="0" smtClean="0"/>
          </a:p>
          <a:p>
            <a:pPr lvl="0">
              <a:spcBef>
                <a:spcPts val="600"/>
              </a:spcBef>
            </a:pPr>
            <a:r>
              <a:rPr lang="en-US" sz="900" b="1" dirty="0" smtClean="0"/>
              <a:t>To Insert More Shapes:</a:t>
            </a:r>
            <a:br>
              <a:rPr lang="en-US" sz="900" b="1" dirty="0" smtClean="0"/>
            </a:br>
            <a:r>
              <a:rPr lang="en-US" sz="900" dirty="0" smtClean="0"/>
              <a:t>Select a shape and click the </a:t>
            </a:r>
            <a:r>
              <a:rPr lang="en-US" sz="900" i="1" dirty="0" smtClean="0"/>
              <a:t>Add Shape </a:t>
            </a:r>
            <a:r>
              <a:rPr lang="en-US" sz="900" dirty="0" smtClean="0"/>
              <a:t>button on the </a:t>
            </a:r>
            <a:r>
              <a:rPr lang="en-US" sz="900" i="1" dirty="0" smtClean="0"/>
              <a:t>Design</a:t>
            </a:r>
            <a:r>
              <a:rPr lang="en-US" sz="900" dirty="0" smtClean="0"/>
              <a:t> tab under </a:t>
            </a:r>
            <a:r>
              <a:rPr lang="en-US" sz="900" i="1" dirty="0" smtClean="0"/>
              <a:t>SmartArt Tools. </a:t>
            </a:r>
            <a:r>
              <a:rPr lang="en-US" sz="900" dirty="0" smtClean="0"/>
              <a:t/>
            </a:r>
            <a:br>
              <a:rPr lang="en-US" sz="900" dirty="0" smtClean="0"/>
            </a:br>
            <a:r>
              <a:rPr lang="en-US" sz="900" dirty="0" smtClean="0"/>
              <a:t>Or, select a shape, right-click, and select </a:t>
            </a:r>
            <a:r>
              <a:rPr lang="en-US" sz="900" i="1" dirty="0" smtClean="0"/>
              <a:t>Add Shape </a:t>
            </a:r>
            <a:r>
              <a:rPr lang="en-US" sz="900" dirty="0" smtClean="0"/>
              <a:t>and choose the option that corresponds to where you want to place a shape (After, Before, Above, Below, or Assistant)</a:t>
            </a:r>
          </a:p>
          <a:p>
            <a:pPr>
              <a:spcBef>
                <a:spcPts val="600"/>
              </a:spcBef>
            </a:pPr>
            <a:r>
              <a:rPr lang="en-US" sz="900" b="1" dirty="0" smtClean="0"/>
              <a:t>To Remove a Shape:</a:t>
            </a:r>
            <a:br>
              <a:rPr lang="en-US" sz="900" b="1" dirty="0" smtClean="0"/>
            </a:br>
            <a:r>
              <a:rPr lang="en-US" sz="900" dirty="0" smtClean="0"/>
              <a:t>Select a shape and press the </a:t>
            </a:r>
            <a:r>
              <a:rPr lang="en-US" sz="900" i="1" dirty="0" smtClean="0"/>
              <a:t>Delete</a:t>
            </a:r>
            <a:r>
              <a:rPr lang="en-US" sz="900" dirty="0" smtClean="0"/>
              <a:t> key. The Organization Chart will automatically resize to fit the content placeholder.</a:t>
            </a:r>
          </a:p>
          <a:p>
            <a:pPr>
              <a:spcBef>
                <a:spcPts val="600"/>
              </a:spcBef>
            </a:pPr>
            <a:r>
              <a:rPr lang="en-US" sz="900" b="1" dirty="0" smtClean="0"/>
              <a:t>To Change the Layout:</a:t>
            </a:r>
            <a:br>
              <a:rPr lang="en-US" sz="900" b="1" dirty="0" smtClean="0"/>
            </a:br>
            <a:r>
              <a:rPr lang="en-US" sz="900" dirty="0" smtClean="0"/>
              <a:t>To change the relationship of the shapes within the Organization Chart, select the shape that is at a higher level than the assistants. Under </a:t>
            </a:r>
            <a:r>
              <a:rPr lang="en-US" sz="900" i="1" dirty="0" smtClean="0"/>
              <a:t>SmartArt Tools</a:t>
            </a:r>
            <a:r>
              <a:rPr lang="en-US" sz="900" dirty="0" smtClean="0"/>
              <a:t>, </a:t>
            </a:r>
            <a:r>
              <a:rPr lang="en-US" sz="900" i="1" dirty="0" smtClean="0"/>
              <a:t>Design</a:t>
            </a:r>
            <a:r>
              <a:rPr lang="en-US" sz="900" dirty="0" smtClean="0"/>
              <a:t> tab, in the </a:t>
            </a:r>
            <a:r>
              <a:rPr lang="en-US" sz="900" i="1" dirty="0" smtClean="0"/>
              <a:t>Create Graphic </a:t>
            </a:r>
            <a:r>
              <a:rPr lang="en-US" sz="900" dirty="0" smtClean="0"/>
              <a:t>group, click the </a:t>
            </a:r>
            <a:r>
              <a:rPr lang="en-US" sz="900" i="1" dirty="0" smtClean="0"/>
              <a:t>Layout</a:t>
            </a:r>
            <a:r>
              <a:rPr lang="en-US" sz="900" dirty="0" smtClean="0"/>
              <a:t> button and choose from the following options:</a:t>
            </a:r>
          </a:p>
          <a:p>
            <a:pPr>
              <a:spcBef>
                <a:spcPts val="600"/>
              </a:spcBef>
            </a:pPr>
            <a:r>
              <a:rPr lang="en-US" sz="900" dirty="0" smtClean="0"/>
              <a:t>Standard Layout: this is the normal, default layout</a:t>
            </a:r>
          </a:p>
          <a:p>
            <a:pPr>
              <a:spcBef>
                <a:spcPts val="600"/>
              </a:spcBef>
            </a:pPr>
            <a:r>
              <a:rPr lang="en-US" sz="900" dirty="0" smtClean="0"/>
              <a:t>Both: distributes the assistants equally in columns and rows</a:t>
            </a:r>
          </a:p>
          <a:p>
            <a:pPr>
              <a:spcBef>
                <a:spcPts val="600"/>
              </a:spcBef>
            </a:pPr>
            <a:r>
              <a:rPr lang="en-US" sz="900" dirty="0" smtClean="0"/>
              <a:t>Left hanging: distributes all assistants in a left hanging column</a:t>
            </a:r>
          </a:p>
          <a:p>
            <a:pPr>
              <a:spcBef>
                <a:spcPts val="600"/>
              </a:spcBef>
            </a:pPr>
            <a:r>
              <a:rPr lang="en-US" sz="900" dirty="0" smtClean="0"/>
              <a:t>Right hanging: distributes all assistants in a right hanging column</a:t>
            </a:r>
          </a:p>
          <a:p>
            <a:endParaRPr lang="en-US" sz="900" dirty="0"/>
          </a:p>
        </p:txBody>
      </p:sp>
      <p:sp>
        <p:nvSpPr>
          <p:cNvPr id="4" name="Slide Number Placeholder 3"/>
          <p:cNvSpPr>
            <a:spLocks noGrp="1"/>
          </p:cNvSpPr>
          <p:nvPr>
            <p:ph type="sldNum" sz="quarter" idx="10"/>
          </p:nvPr>
        </p:nvSpPr>
        <p:spPr/>
        <p:txBody>
          <a:bodyPr/>
          <a:lstStyle/>
          <a:p>
            <a:fld id="{9F4FBC3A-A12C-40F9-BB8D-BC30C7901396}" type="slidenum">
              <a:rPr lang="en-US" smtClean="0"/>
              <a:t>35</a:t>
            </a:fld>
            <a:endParaRPr lang="en-US"/>
          </a:p>
        </p:txBody>
      </p:sp>
    </p:spTree>
    <p:extLst>
      <p:ext uri="{BB962C8B-B14F-4D97-AF65-F5344CB8AC3E}">
        <p14:creationId xmlns:p14="http://schemas.microsoft.com/office/powerpoint/2010/main" val="22108016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4FBC3A-A12C-40F9-BB8D-BC30C7901396}" type="slidenum">
              <a:rPr lang="en-US" smtClean="0"/>
              <a:t>36</a:t>
            </a:fld>
            <a:endParaRPr lang="en-US"/>
          </a:p>
        </p:txBody>
      </p:sp>
    </p:spTree>
    <p:extLst>
      <p:ext uri="{BB962C8B-B14F-4D97-AF65-F5344CB8AC3E}">
        <p14:creationId xmlns:p14="http://schemas.microsoft.com/office/powerpoint/2010/main" val="31097345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4FBC3A-A12C-40F9-BB8D-BC30C7901396}" type="slidenum">
              <a:rPr lang="en-US" smtClean="0"/>
              <a:t>37</a:t>
            </a:fld>
            <a:endParaRPr lang="en-US"/>
          </a:p>
        </p:txBody>
      </p:sp>
    </p:spTree>
    <p:extLst>
      <p:ext uri="{BB962C8B-B14F-4D97-AF65-F5344CB8AC3E}">
        <p14:creationId xmlns:p14="http://schemas.microsoft.com/office/powerpoint/2010/main" val="7129676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4FBC3A-A12C-40F9-BB8D-BC30C7901396}" type="slidenum">
              <a:rPr lang="en-US" smtClean="0"/>
              <a:t>38</a:t>
            </a:fld>
            <a:endParaRPr lang="en-US"/>
          </a:p>
        </p:txBody>
      </p:sp>
    </p:spTree>
    <p:extLst>
      <p:ext uri="{BB962C8B-B14F-4D97-AF65-F5344CB8AC3E}">
        <p14:creationId xmlns:p14="http://schemas.microsoft.com/office/powerpoint/2010/main" val="7129676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4FBC3A-A12C-40F9-BB8D-BC30C7901396}" type="slidenum">
              <a:rPr lang="en-US" smtClean="0"/>
              <a:t>39</a:t>
            </a:fld>
            <a:endParaRPr lang="en-US"/>
          </a:p>
        </p:txBody>
      </p:sp>
    </p:spTree>
    <p:extLst>
      <p:ext uri="{BB962C8B-B14F-4D97-AF65-F5344CB8AC3E}">
        <p14:creationId xmlns:p14="http://schemas.microsoft.com/office/powerpoint/2010/main" val="712967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lstStyle/>
          <a:p>
            <a:r>
              <a:rPr lang="en-US" dirty="0" smtClean="0"/>
              <a:t>Knowledge factor- traditionally password</a:t>
            </a:r>
            <a:endParaRPr lang="en-US" dirty="0"/>
          </a:p>
        </p:txBody>
      </p:sp>
      <p:sp>
        <p:nvSpPr>
          <p:cNvPr id="4" name="Slide Number Placeholder 3"/>
          <p:cNvSpPr>
            <a:spLocks noGrp="1"/>
          </p:cNvSpPr>
          <p:nvPr>
            <p:ph type="sldNum" sz="quarter" idx="10"/>
          </p:nvPr>
        </p:nvSpPr>
        <p:spPr/>
        <p:txBody>
          <a:bodyPr/>
          <a:lstStyle/>
          <a:p>
            <a:fld id="{9F4FBC3A-A12C-40F9-BB8D-BC30C7901396}" type="slidenum">
              <a:rPr lang="en-US" smtClean="0"/>
              <a:t>4</a:t>
            </a:fld>
            <a:endParaRPr lang="en-US"/>
          </a:p>
        </p:txBody>
      </p:sp>
    </p:spTree>
    <p:extLst>
      <p:ext uri="{BB962C8B-B14F-4D97-AF65-F5344CB8AC3E}">
        <p14:creationId xmlns:p14="http://schemas.microsoft.com/office/powerpoint/2010/main" val="1112625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4FBC3A-A12C-40F9-BB8D-BC30C7901396}" type="slidenum">
              <a:rPr lang="en-US" smtClean="0"/>
              <a:t>40</a:t>
            </a:fld>
            <a:endParaRPr lang="en-US"/>
          </a:p>
        </p:txBody>
      </p:sp>
    </p:spTree>
    <p:extLst>
      <p:ext uri="{BB962C8B-B14F-4D97-AF65-F5344CB8AC3E}">
        <p14:creationId xmlns:p14="http://schemas.microsoft.com/office/powerpoint/2010/main" val="24690320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4FBC3A-A12C-40F9-BB8D-BC30C7901396}" type="slidenum">
              <a:rPr lang="en-US" smtClean="0"/>
              <a:t>41</a:t>
            </a:fld>
            <a:endParaRPr lang="en-US"/>
          </a:p>
        </p:txBody>
      </p:sp>
    </p:spTree>
    <p:extLst>
      <p:ext uri="{BB962C8B-B14F-4D97-AF65-F5344CB8AC3E}">
        <p14:creationId xmlns:p14="http://schemas.microsoft.com/office/powerpoint/2010/main" val="28205831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lstStyle/>
          <a:p>
            <a:r>
              <a:rPr lang="en-US" dirty="0" smtClean="0"/>
              <a:t>This is a </a:t>
            </a:r>
            <a:r>
              <a:rPr lang="en-US" b="1" dirty="0" smtClean="0"/>
              <a:t>Custom Section Header </a:t>
            </a:r>
            <a:r>
              <a:rPr lang="en-US" dirty="0" smtClean="0"/>
              <a:t>slide</a:t>
            </a:r>
            <a:r>
              <a:rPr lang="en-US" baseline="0" dirty="0" smtClean="0"/>
              <a:t> ideal for including a picture with a brief title and optional subtitle.</a:t>
            </a:r>
          </a:p>
          <a:p>
            <a:endParaRPr lang="en-US" baseline="0" dirty="0" smtClean="0"/>
          </a:p>
          <a:p>
            <a:r>
              <a:rPr lang="en-US" baseline="0" dirty="0" smtClean="0"/>
              <a:t>To customize this slide with your own picture:</a:t>
            </a:r>
          </a:p>
          <a:p>
            <a:endParaRPr lang="en-US" baseline="0" dirty="0" smtClean="0"/>
          </a:p>
          <a:p>
            <a:pPr marL="0" indent="0">
              <a:buNone/>
            </a:pPr>
            <a:r>
              <a:rPr lang="en-US" b="1" baseline="0" dirty="0" smtClean="0"/>
              <a:t>Right-click</a:t>
            </a:r>
            <a:r>
              <a:rPr lang="en-US" baseline="0" dirty="0" smtClean="0"/>
              <a:t> the slide area and choose </a:t>
            </a:r>
            <a:r>
              <a:rPr lang="en-US" b="1" baseline="0" dirty="0" smtClean="0"/>
              <a:t>Format Background </a:t>
            </a:r>
            <a:r>
              <a:rPr lang="en-US" baseline="0" dirty="0" smtClean="0"/>
              <a:t>from the pop-up menu. From the </a:t>
            </a:r>
            <a:r>
              <a:rPr lang="en-US" b="1" baseline="0" dirty="0" smtClean="0"/>
              <a:t>Fill</a:t>
            </a:r>
            <a:r>
              <a:rPr lang="en-US" baseline="0" dirty="0" smtClean="0"/>
              <a:t> menu, click </a:t>
            </a:r>
            <a:r>
              <a:rPr lang="en-US" b="1" baseline="0" dirty="0" smtClean="0"/>
              <a:t>Picture</a:t>
            </a:r>
            <a:r>
              <a:rPr lang="en-US" baseline="0" dirty="0" smtClean="0"/>
              <a:t> </a:t>
            </a:r>
            <a:r>
              <a:rPr lang="en-US" b="1" baseline="0" dirty="0" smtClean="0"/>
              <a:t>and texture fill</a:t>
            </a:r>
            <a:r>
              <a:rPr lang="en-US" baseline="0" dirty="0" smtClean="0"/>
              <a:t>. Under </a:t>
            </a:r>
            <a:r>
              <a:rPr lang="en-US" b="1" baseline="0" dirty="0" smtClean="0"/>
              <a:t>Insert from: </a:t>
            </a:r>
            <a:r>
              <a:rPr lang="en-US" baseline="0" dirty="0" smtClean="0"/>
              <a:t>click </a:t>
            </a:r>
            <a:r>
              <a:rPr lang="en-US" b="1" baseline="0" dirty="0" smtClean="0"/>
              <a:t>File</a:t>
            </a:r>
            <a:r>
              <a:rPr lang="en-US" baseline="0" dirty="0" smtClean="0"/>
              <a:t>. Locate your new picture and click </a:t>
            </a:r>
            <a:r>
              <a:rPr lang="en-US" b="1" baseline="0" dirty="0" smtClean="0"/>
              <a:t>Insert</a:t>
            </a:r>
            <a:r>
              <a:rPr lang="en-US" baseline="0" dirty="0" smtClean="0"/>
              <a:t>.</a:t>
            </a:r>
          </a:p>
          <a:p>
            <a:pPr marL="0" indent="0">
              <a:buNone/>
            </a:pPr>
            <a:endParaRPr lang="en-US" baseline="0" dirty="0" smtClean="0"/>
          </a:p>
          <a:p>
            <a:pPr marL="0" indent="0">
              <a:buNone/>
            </a:pPr>
            <a:r>
              <a:rPr lang="en-US" b="1" baseline="0" dirty="0" smtClean="0"/>
              <a:t>Note: </a:t>
            </a:r>
            <a:r>
              <a:rPr lang="en-US" baseline="0" dirty="0" smtClean="0"/>
              <a:t>your picture should include a lot of white</a:t>
            </a:r>
            <a:endParaRPr lang="en-US" dirty="0"/>
          </a:p>
        </p:txBody>
      </p:sp>
      <p:sp>
        <p:nvSpPr>
          <p:cNvPr id="4" name="Slide Number Placeholder 3"/>
          <p:cNvSpPr>
            <a:spLocks noGrp="1"/>
          </p:cNvSpPr>
          <p:nvPr>
            <p:ph type="sldNum" sz="quarter" idx="10"/>
          </p:nvPr>
        </p:nvSpPr>
        <p:spPr/>
        <p:txBody>
          <a:bodyPr/>
          <a:lstStyle/>
          <a:p>
            <a:fld id="{9F4FBC3A-A12C-40F9-BB8D-BC30C7901396}" type="slidenum">
              <a:rPr lang="en-US" smtClean="0"/>
              <a:t>42</a:t>
            </a:fld>
            <a:endParaRPr lang="en-US"/>
          </a:p>
        </p:txBody>
      </p:sp>
    </p:spTree>
    <p:extLst>
      <p:ext uri="{BB962C8B-B14F-4D97-AF65-F5344CB8AC3E}">
        <p14:creationId xmlns:p14="http://schemas.microsoft.com/office/powerpoint/2010/main" val="20325325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lstStyle/>
          <a:p>
            <a:r>
              <a:rPr lang="en-US" dirty="0" smtClean="0"/>
              <a:t>This is a </a:t>
            </a:r>
            <a:r>
              <a:rPr lang="en-US" b="1" dirty="0" smtClean="0"/>
              <a:t>Custom Quote </a:t>
            </a:r>
            <a:r>
              <a:rPr lang="en-US" dirty="0" smtClean="0"/>
              <a:t>slide</a:t>
            </a:r>
            <a:r>
              <a:rPr lang="en-US" baseline="0" dirty="0" smtClean="0"/>
              <a:t> ideal for including a picture with a brief quote and attribution.</a:t>
            </a:r>
          </a:p>
          <a:p>
            <a:endParaRPr lang="en-US" baseline="0" dirty="0" smtClean="0"/>
          </a:p>
          <a:p>
            <a:r>
              <a:rPr lang="en-US" baseline="0" dirty="0" smtClean="0"/>
              <a:t>To customize this slide with your own picture:</a:t>
            </a:r>
          </a:p>
          <a:p>
            <a:endParaRPr lang="en-US" baseline="0" dirty="0" smtClean="0"/>
          </a:p>
          <a:p>
            <a:r>
              <a:rPr lang="en-US" b="1" dirty="0"/>
              <a:t>Right-click</a:t>
            </a:r>
            <a:r>
              <a:rPr lang="en-US" dirty="0"/>
              <a:t> the slide area and choose </a:t>
            </a:r>
            <a:r>
              <a:rPr lang="en-US" b="1" dirty="0"/>
              <a:t>Format Background </a:t>
            </a:r>
            <a:r>
              <a:rPr lang="en-US" dirty="0"/>
              <a:t>from the pop-up menu. From the </a:t>
            </a:r>
            <a:r>
              <a:rPr lang="en-US" b="1" dirty="0"/>
              <a:t>Fill</a:t>
            </a:r>
            <a:r>
              <a:rPr lang="en-US" dirty="0"/>
              <a:t> menu, click </a:t>
            </a:r>
            <a:r>
              <a:rPr lang="en-US" b="1" dirty="0"/>
              <a:t>Picture</a:t>
            </a:r>
            <a:r>
              <a:rPr lang="en-US" dirty="0"/>
              <a:t> </a:t>
            </a:r>
            <a:r>
              <a:rPr lang="en-US" b="1" dirty="0"/>
              <a:t>and texture fill</a:t>
            </a:r>
            <a:r>
              <a:rPr lang="en-US" dirty="0"/>
              <a:t>. Under </a:t>
            </a:r>
            <a:r>
              <a:rPr lang="en-US" b="1" dirty="0"/>
              <a:t>Insert from: </a:t>
            </a:r>
            <a:r>
              <a:rPr lang="en-US" dirty="0"/>
              <a:t>click </a:t>
            </a:r>
            <a:r>
              <a:rPr lang="en-US" b="1" dirty="0"/>
              <a:t>File</a:t>
            </a:r>
            <a:r>
              <a:rPr lang="en-US" dirty="0"/>
              <a:t>. Locate your new picture and click </a:t>
            </a:r>
            <a:r>
              <a:rPr lang="en-US" b="1" dirty="0"/>
              <a:t>Insert</a:t>
            </a:r>
            <a:r>
              <a:rPr lang="en-US" dirty="0"/>
              <a:t>.</a:t>
            </a:r>
          </a:p>
          <a:p>
            <a:pPr marL="0" indent="0">
              <a:buNone/>
            </a:pPr>
            <a:endParaRPr lang="en-US" baseline="0" dirty="0" smtClean="0"/>
          </a:p>
          <a:p>
            <a:pPr marL="0" indent="0">
              <a:buNone/>
            </a:pPr>
            <a:r>
              <a:rPr lang="en-US" b="1" baseline="0" dirty="0" smtClean="0"/>
              <a:t>Note: </a:t>
            </a:r>
            <a:r>
              <a:rPr lang="en-US" baseline="0" dirty="0" smtClean="0"/>
              <a:t>your picture should include a lot of white</a:t>
            </a:r>
            <a:endParaRPr lang="en-US" dirty="0" smtClean="0"/>
          </a:p>
          <a:p>
            <a:endParaRPr lang="en-US" dirty="0"/>
          </a:p>
        </p:txBody>
      </p:sp>
      <p:sp>
        <p:nvSpPr>
          <p:cNvPr id="4" name="Slide Number Placeholder 3"/>
          <p:cNvSpPr>
            <a:spLocks noGrp="1"/>
          </p:cNvSpPr>
          <p:nvPr>
            <p:ph type="sldNum" sz="quarter" idx="10"/>
          </p:nvPr>
        </p:nvSpPr>
        <p:spPr/>
        <p:txBody>
          <a:bodyPr/>
          <a:lstStyle/>
          <a:p>
            <a:fld id="{9F4FBC3A-A12C-40F9-BB8D-BC30C7901396}" type="slidenum">
              <a:rPr lang="en-US" smtClean="0"/>
              <a:t>43</a:t>
            </a:fld>
            <a:endParaRPr lang="en-US"/>
          </a:p>
        </p:txBody>
      </p:sp>
    </p:spTree>
    <p:extLst>
      <p:ext uri="{BB962C8B-B14F-4D97-AF65-F5344CB8AC3E}">
        <p14:creationId xmlns:p14="http://schemas.microsoft.com/office/powerpoint/2010/main" val="36062605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lstStyle/>
          <a:p>
            <a:r>
              <a:rPr lang="en-US" dirty="0" smtClean="0"/>
              <a:t>This is a </a:t>
            </a:r>
            <a:r>
              <a:rPr lang="en-US" b="1" dirty="0" smtClean="0"/>
              <a:t>Custom Metric </a:t>
            </a:r>
            <a:r>
              <a:rPr lang="en-US" dirty="0" smtClean="0"/>
              <a:t>slide</a:t>
            </a:r>
            <a:r>
              <a:rPr lang="en-US" baseline="0" dirty="0" smtClean="0"/>
              <a:t> ideal for including a picture with a large percentage or figure for impact.</a:t>
            </a:r>
          </a:p>
          <a:p>
            <a:endParaRPr lang="en-US" baseline="0" dirty="0" smtClean="0"/>
          </a:p>
          <a:p>
            <a:r>
              <a:rPr lang="en-US" baseline="0" dirty="0" smtClean="0"/>
              <a:t>To customize this slide with your own picture:</a:t>
            </a:r>
          </a:p>
          <a:p>
            <a:endParaRPr lang="en-US" baseline="0" dirty="0" smtClean="0"/>
          </a:p>
          <a:p>
            <a:r>
              <a:rPr lang="en-US" b="1" dirty="0"/>
              <a:t>Right-click</a:t>
            </a:r>
            <a:r>
              <a:rPr lang="en-US" dirty="0"/>
              <a:t> the slide area and choose </a:t>
            </a:r>
            <a:r>
              <a:rPr lang="en-US" b="1" dirty="0"/>
              <a:t>Format Background </a:t>
            </a:r>
            <a:r>
              <a:rPr lang="en-US" dirty="0"/>
              <a:t>from the pop-up menu. From the </a:t>
            </a:r>
            <a:r>
              <a:rPr lang="en-US" b="1" dirty="0"/>
              <a:t>Fill</a:t>
            </a:r>
            <a:r>
              <a:rPr lang="en-US" dirty="0"/>
              <a:t> menu, click </a:t>
            </a:r>
            <a:r>
              <a:rPr lang="en-US" b="1" dirty="0"/>
              <a:t>Picture</a:t>
            </a:r>
            <a:r>
              <a:rPr lang="en-US" dirty="0"/>
              <a:t> </a:t>
            </a:r>
            <a:r>
              <a:rPr lang="en-US" b="1" dirty="0"/>
              <a:t>and texture fill</a:t>
            </a:r>
            <a:r>
              <a:rPr lang="en-US" dirty="0"/>
              <a:t>. Under </a:t>
            </a:r>
            <a:r>
              <a:rPr lang="en-US" b="1" dirty="0"/>
              <a:t>Insert from: </a:t>
            </a:r>
            <a:r>
              <a:rPr lang="en-US" dirty="0"/>
              <a:t>click </a:t>
            </a:r>
            <a:r>
              <a:rPr lang="en-US" b="1" dirty="0"/>
              <a:t>File</a:t>
            </a:r>
            <a:r>
              <a:rPr lang="en-US" dirty="0"/>
              <a:t>. Locate your new picture and click </a:t>
            </a:r>
            <a:r>
              <a:rPr lang="en-US" b="1" dirty="0"/>
              <a:t>Insert</a:t>
            </a:r>
            <a:r>
              <a:rPr lang="en-US" dirty="0"/>
              <a:t>.</a:t>
            </a:r>
          </a:p>
          <a:p>
            <a:pPr marL="0" indent="0">
              <a:buNone/>
            </a:pPr>
            <a:endParaRPr lang="en-US" baseline="0" dirty="0" smtClean="0"/>
          </a:p>
          <a:p>
            <a:pPr marL="0" indent="0">
              <a:buNone/>
            </a:pPr>
            <a:r>
              <a:rPr lang="en-US" b="1" baseline="0" dirty="0" smtClean="0"/>
              <a:t>Note: </a:t>
            </a:r>
            <a:r>
              <a:rPr lang="en-US" baseline="0" dirty="0" smtClean="0"/>
              <a:t>your picture should include a lot of white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F4FBC3A-A12C-40F9-BB8D-BC30C7901396}" type="slidenum">
              <a:rPr lang="en-US" smtClean="0"/>
              <a:t>44</a:t>
            </a:fld>
            <a:endParaRPr lang="en-US"/>
          </a:p>
        </p:txBody>
      </p:sp>
    </p:spTree>
    <p:extLst>
      <p:ext uri="{BB962C8B-B14F-4D97-AF65-F5344CB8AC3E}">
        <p14:creationId xmlns:p14="http://schemas.microsoft.com/office/powerpoint/2010/main" val="23660570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lstStyle/>
          <a:p>
            <a:r>
              <a:rPr lang="en-US" dirty="0" smtClean="0"/>
              <a:t>This is a </a:t>
            </a:r>
            <a:r>
              <a:rPr lang="en-US" b="1" dirty="0" smtClean="0"/>
              <a:t>Custom Metric </a:t>
            </a:r>
            <a:r>
              <a:rPr lang="en-US" dirty="0" smtClean="0"/>
              <a:t>slide</a:t>
            </a:r>
            <a:r>
              <a:rPr lang="en-US" baseline="0" dirty="0" smtClean="0"/>
              <a:t> ideal for including a picture with a large percentage or figure for impact.</a:t>
            </a:r>
          </a:p>
          <a:p>
            <a:endParaRPr lang="en-US" baseline="0" dirty="0" smtClean="0"/>
          </a:p>
          <a:p>
            <a:r>
              <a:rPr lang="en-US" baseline="0" dirty="0" smtClean="0"/>
              <a:t>To customize this slide with your own picture:</a:t>
            </a:r>
          </a:p>
          <a:p>
            <a:endParaRPr lang="en-US" baseline="0" dirty="0" smtClean="0"/>
          </a:p>
          <a:p>
            <a:r>
              <a:rPr lang="en-US" b="1" dirty="0"/>
              <a:t>Right-click</a:t>
            </a:r>
            <a:r>
              <a:rPr lang="en-US" dirty="0"/>
              <a:t> the slide area and choose </a:t>
            </a:r>
            <a:r>
              <a:rPr lang="en-US" b="1" dirty="0"/>
              <a:t>Format Background </a:t>
            </a:r>
            <a:r>
              <a:rPr lang="en-US" dirty="0"/>
              <a:t>from the pop-up menu. From the </a:t>
            </a:r>
            <a:r>
              <a:rPr lang="en-US" b="1" dirty="0"/>
              <a:t>Fill</a:t>
            </a:r>
            <a:r>
              <a:rPr lang="en-US" dirty="0"/>
              <a:t> menu, click </a:t>
            </a:r>
            <a:r>
              <a:rPr lang="en-US" b="1" dirty="0"/>
              <a:t>Picture</a:t>
            </a:r>
            <a:r>
              <a:rPr lang="en-US" dirty="0"/>
              <a:t> </a:t>
            </a:r>
            <a:r>
              <a:rPr lang="en-US" b="1" dirty="0"/>
              <a:t>and texture fill</a:t>
            </a:r>
            <a:r>
              <a:rPr lang="en-US" dirty="0"/>
              <a:t>. Under </a:t>
            </a:r>
            <a:r>
              <a:rPr lang="en-US" b="1" dirty="0"/>
              <a:t>Insert from: </a:t>
            </a:r>
            <a:r>
              <a:rPr lang="en-US" dirty="0"/>
              <a:t>click </a:t>
            </a:r>
            <a:r>
              <a:rPr lang="en-US" b="1" dirty="0"/>
              <a:t>File</a:t>
            </a:r>
            <a:r>
              <a:rPr lang="en-US" dirty="0"/>
              <a:t>. Locate your new picture and click </a:t>
            </a:r>
            <a:r>
              <a:rPr lang="en-US" b="1" dirty="0"/>
              <a:t>Insert</a:t>
            </a:r>
            <a:r>
              <a:rPr lang="en-US" dirty="0"/>
              <a:t>.</a:t>
            </a:r>
          </a:p>
          <a:p>
            <a:pPr marL="0" indent="0">
              <a:buNone/>
            </a:pPr>
            <a:endParaRPr lang="en-US" baseline="0" dirty="0" smtClean="0"/>
          </a:p>
          <a:p>
            <a:pPr marL="0" indent="0">
              <a:buNone/>
            </a:pPr>
            <a:r>
              <a:rPr lang="en-US" b="1" baseline="0" dirty="0" smtClean="0"/>
              <a:t>Note: </a:t>
            </a:r>
            <a:r>
              <a:rPr lang="en-US" baseline="0" dirty="0" smtClean="0"/>
              <a:t>your picture should include a lot of darker colors</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F4FBC3A-A12C-40F9-BB8D-BC30C7901396}" type="slidenum">
              <a:rPr lang="en-US" smtClean="0"/>
              <a:t>45</a:t>
            </a:fld>
            <a:endParaRPr lang="en-US"/>
          </a:p>
        </p:txBody>
      </p:sp>
    </p:spTree>
    <p:extLst>
      <p:ext uri="{BB962C8B-B14F-4D97-AF65-F5344CB8AC3E}">
        <p14:creationId xmlns:p14="http://schemas.microsoft.com/office/powerpoint/2010/main" val="31415535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lstStyle/>
          <a:p>
            <a:r>
              <a:rPr lang="en-US" dirty="0" smtClean="0"/>
              <a:t>This is a </a:t>
            </a:r>
            <a:r>
              <a:rPr lang="en-US" b="1" dirty="0" smtClean="0"/>
              <a:t>Custom Metric </a:t>
            </a:r>
            <a:r>
              <a:rPr lang="en-US" dirty="0" smtClean="0"/>
              <a:t>slide</a:t>
            </a:r>
            <a:r>
              <a:rPr lang="en-US" baseline="0" dirty="0" smtClean="0"/>
              <a:t> ideal for including a picture with a large percentage or figure for impact.</a:t>
            </a:r>
          </a:p>
          <a:p>
            <a:endParaRPr lang="en-US" baseline="0" dirty="0" smtClean="0"/>
          </a:p>
          <a:p>
            <a:r>
              <a:rPr lang="en-US" baseline="0" dirty="0" smtClean="0"/>
              <a:t>To customize this slide with your own picture:</a:t>
            </a:r>
          </a:p>
          <a:p>
            <a:endParaRPr lang="en-US" baseline="0" dirty="0" smtClean="0"/>
          </a:p>
          <a:p>
            <a:r>
              <a:rPr lang="en-US" b="1" dirty="0"/>
              <a:t>Right-click</a:t>
            </a:r>
            <a:r>
              <a:rPr lang="en-US" dirty="0"/>
              <a:t> the slide area and choose </a:t>
            </a:r>
            <a:r>
              <a:rPr lang="en-US" b="1" dirty="0"/>
              <a:t>Format Background </a:t>
            </a:r>
            <a:r>
              <a:rPr lang="en-US" dirty="0"/>
              <a:t>from the pop-up menu. From the </a:t>
            </a:r>
            <a:r>
              <a:rPr lang="en-US" b="1" dirty="0"/>
              <a:t>Fill</a:t>
            </a:r>
            <a:r>
              <a:rPr lang="en-US" dirty="0"/>
              <a:t> menu, click </a:t>
            </a:r>
            <a:r>
              <a:rPr lang="en-US" b="1" dirty="0"/>
              <a:t>Picture</a:t>
            </a:r>
            <a:r>
              <a:rPr lang="en-US" dirty="0"/>
              <a:t> </a:t>
            </a:r>
            <a:r>
              <a:rPr lang="en-US" b="1" dirty="0"/>
              <a:t>and texture fill</a:t>
            </a:r>
            <a:r>
              <a:rPr lang="en-US" dirty="0"/>
              <a:t>. Under </a:t>
            </a:r>
            <a:r>
              <a:rPr lang="en-US" b="1" dirty="0"/>
              <a:t>Insert from: </a:t>
            </a:r>
            <a:r>
              <a:rPr lang="en-US" dirty="0"/>
              <a:t>click </a:t>
            </a:r>
            <a:r>
              <a:rPr lang="en-US" b="1" dirty="0"/>
              <a:t>File</a:t>
            </a:r>
            <a:r>
              <a:rPr lang="en-US" dirty="0"/>
              <a:t>. Locate your new picture and click </a:t>
            </a:r>
            <a:r>
              <a:rPr lang="en-US" b="1" dirty="0"/>
              <a:t>Insert</a:t>
            </a:r>
            <a:r>
              <a:rPr lang="en-US" dirty="0"/>
              <a:t>.</a:t>
            </a:r>
          </a:p>
          <a:p>
            <a:pPr marL="0" indent="0">
              <a:buNone/>
            </a:pPr>
            <a:endParaRPr lang="en-US" baseline="0" dirty="0" smtClean="0"/>
          </a:p>
          <a:p>
            <a:pPr marL="0" indent="0">
              <a:buNone/>
            </a:pPr>
            <a:r>
              <a:rPr lang="en-US" b="1" baseline="0" dirty="0" smtClean="0"/>
              <a:t>Note: </a:t>
            </a:r>
            <a:r>
              <a:rPr lang="en-US" baseline="0" dirty="0" smtClean="0"/>
              <a:t>your picture should include a lot of darker colors</a:t>
            </a:r>
            <a:endParaRPr lang="en-US" dirty="0" smtClean="0"/>
          </a:p>
        </p:txBody>
      </p:sp>
      <p:sp>
        <p:nvSpPr>
          <p:cNvPr id="4" name="Slide Number Placeholder 3"/>
          <p:cNvSpPr>
            <a:spLocks noGrp="1"/>
          </p:cNvSpPr>
          <p:nvPr>
            <p:ph type="sldNum" sz="quarter" idx="10"/>
          </p:nvPr>
        </p:nvSpPr>
        <p:spPr/>
        <p:txBody>
          <a:bodyPr/>
          <a:lstStyle/>
          <a:p>
            <a:fld id="{9F4FBC3A-A12C-40F9-BB8D-BC30C7901396}" type="slidenum">
              <a:rPr lang="en-US" smtClean="0"/>
              <a:t>46</a:t>
            </a:fld>
            <a:endParaRPr lang="en-US"/>
          </a:p>
        </p:txBody>
      </p:sp>
    </p:spTree>
    <p:extLst>
      <p:ext uri="{BB962C8B-B14F-4D97-AF65-F5344CB8AC3E}">
        <p14:creationId xmlns:p14="http://schemas.microsoft.com/office/powerpoint/2010/main" val="1200416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lstStyle/>
          <a:p>
            <a:r>
              <a:rPr lang="en-US" dirty="0" smtClean="0"/>
              <a:t>A </a:t>
            </a:r>
            <a:r>
              <a:rPr lang="en-US" baseline="0" dirty="0" err="1" smtClean="0"/>
              <a:t>algo</a:t>
            </a:r>
            <a:r>
              <a:rPr lang="en-US" baseline="0" dirty="0" smtClean="0"/>
              <a:t> which relies on time and a shared secret key to produce a a deterministic but seemingly  random sequence</a:t>
            </a:r>
          </a:p>
          <a:p>
            <a:endParaRPr lang="en-US" baseline="0" dirty="0" smtClean="0"/>
          </a:p>
          <a:p>
            <a:r>
              <a:rPr lang="en-US" baseline="0" dirty="0" smtClean="0"/>
              <a:t>Random Passcodes are ephemeral (not vulnerable to capture – sent over the network only once)</a:t>
            </a:r>
          </a:p>
          <a:p>
            <a:endParaRPr lang="en-US" baseline="0" dirty="0" smtClean="0"/>
          </a:p>
          <a:p>
            <a:r>
              <a:rPr lang="en-US" baseline="0" dirty="0" smtClean="0"/>
              <a:t>Weakest part </a:t>
            </a:r>
            <a:r>
              <a:rPr lang="en-US" baseline="0" dirty="0" err="1" smtClean="0"/>
              <a:t>abt</a:t>
            </a:r>
            <a:r>
              <a:rPr lang="en-US" baseline="0" dirty="0" smtClean="0"/>
              <a:t> password is the user</a:t>
            </a:r>
          </a:p>
          <a:p>
            <a:endParaRPr lang="en-US" dirty="0"/>
          </a:p>
        </p:txBody>
      </p:sp>
      <p:sp>
        <p:nvSpPr>
          <p:cNvPr id="4" name="Slide Number Placeholder 3"/>
          <p:cNvSpPr>
            <a:spLocks noGrp="1"/>
          </p:cNvSpPr>
          <p:nvPr>
            <p:ph type="sldNum" sz="quarter" idx="10"/>
          </p:nvPr>
        </p:nvSpPr>
        <p:spPr/>
        <p:txBody>
          <a:bodyPr/>
          <a:lstStyle/>
          <a:p>
            <a:fld id="{9F4FBC3A-A12C-40F9-BB8D-BC30C7901396}" type="slidenum">
              <a:rPr lang="en-US" smtClean="0"/>
              <a:t>5</a:t>
            </a:fld>
            <a:endParaRPr lang="en-US"/>
          </a:p>
        </p:txBody>
      </p:sp>
    </p:spTree>
    <p:extLst>
      <p:ext uri="{BB962C8B-B14F-4D97-AF65-F5344CB8AC3E}">
        <p14:creationId xmlns:p14="http://schemas.microsoft.com/office/powerpoint/2010/main" val="111262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4FBC3A-A12C-40F9-BB8D-BC30C7901396}" type="slidenum">
              <a:rPr lang="en-US" smtClean="0"/>
              <a:t>6</a:t>
            </a:fld>
            <a:endParaRPr lang="en-US"/>
          </a:p>
        </p:txBody>
      </p:sp>
    </p:spTree>
    <p:extLst>
      <p:ext uri="{BB962C8B-B14F-4D97-AF65-F5344CB8AC3E}">
        <p14:creationId xmlns:p14="http://schemas.microsoft.com/office/powerpoint/2010/main" val="111262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4FBC3A-A12C-40F9-BB8D-BC30C7901396}" type="slidenum">
              <a:rPr lang="en-US" smtClean="0"/>
              <a:t>7</a:t>
            </a:fld>
            <a:endParaRPr lang="en-US"/>
          </a:p>
        </p:txBody>
      </p:sp>
    </p:spTree>
    <p:extLst>
      <p:ext uri="{BB962C8B-B14F-4D97-AF65-F5344CB8AC3E}">
        <p14:creationId xmlns:p14="http://schemas.microsoft.com/office/powerpoint/2010/main" val="1010732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4FBC3A-A12C-40F9-BB8D-BC30C7901396}" type="slidenum">
              <a:rPr lang="en-US" smtClean="0"/>
              <a:t>8</a:t>
            </a:fld>
            <a:endParaRPr lang="en-US"/>
          </a:p>
        </p:txBody>
      </p:sp>
    </p:spTree>
    <p:extLst>
      <p:ext uri="{BB962C8B-B14F-4D97-AF65-F5344CB8AC3E}">
        <p14:creationId xmlns:p14="http://schemas.microsoft.com/office/powerpoint/2010/main" val="896413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4FBC3A-A12C-40F9-BB8D-BC30C7901396}" type="slidenum">
              <a:rPr lang="en-US" smtClean="0"/>
              <a:t>9</a:t>
            </a:fld>
            <a:endParaRPr lang="en-US"/>
          </a:p>
        </p:txBody>
      </p:sp>
    </p:spTree>
    <p:extLst>
      <p:ext uri="{BB962C8B-B14F-4D97-AF65-F5344CB8AC3E}">
        <p14:creationId xmlns:p14="http://schemas.microsoft.com/office/powerpoint/2010/main" val="2336364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12188825" cy="6858246"/>
          </a:xfrm>
          <a:prstGeom prst="rect">
            <a:avLst/>
          </a:prstGeom>
        </p:spPr>
      </p:pic>
      <p:sp>
        <p:nvSpPr>
          <p:cNvPr id="2" name="Title 1"/>
          <p:cNvSpPr>
            <a:spLocks noGrp="1"/>
          </p:cNvSpPr>
          <p:nvPr>
            <p:ph type="ctrTitle"/>
          </p:nvPr>
        </p:nvSpPr>
        <p:spPr>
          <a:xfrm>
            <a:off x="609441" y="426720"/>
            <a:ext cx="9141619" cy="1097280"/>
          </a:xfrm>
        </p:spPr>
        <p:txBody>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609441" y="1600200"/>
            <a:ext cx="9141619" cy="685800"/>
          </a:xfrm>
        </p:spPr>
        <p:txBody>
          <a:bodyPr/>
          <a:lstStyle>
            <a:lvl1pPr marL="0" indent="0" algn="l">
              <a:lnSpc>
                <a:spcPct val="90000"/>
              </a:lnSpc>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18" name="Group 17"/>
          <p:cNvGrpSpPr/>
          <p:nvPr/>
        </p:nvGrpSpPr>
        <p:grpSpPr>
          <a:xfrm>
            <a:off x="10206138" y="6074829"/>
            <a:ext cx="1373087" cy="216433"/>
            <a:chOff x="-84138" y="5622925"/>
            <a:chExt cx="4330701" cy="682626"/>
          </a:xfrm>
          <a:solidFill>
            <a:srgbClr val="FFFFFF"/>
          </a:solidFill>
        </p:grpSpPr>
        <p:sp>
          <p:nvSpPr>
            <p:cNvPr id="19"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2" name="TextBox 31"/>
          <p:cNvSpPr txBox="1"/>
          <p:nvPr userDrawn="1"/>
        </p:nvSpPr>
        <p:spPr>
          <a:xfrm>
            <a:off x="9827519" y="6505956"/>
            <a:ext cx="1751706" cy="199644"/>
          </a:xfrm>
          <a:prstGeom prst="rect">
            <a:avLst/>
          </a:prstGeom>
          <a:noFill/>
        </p:spPr>
        <p:txBody>
          <a:bodyPr wrap="square" lIns="0" tIns="0" rIns="0" bIns="0" rtlCol="0">
            <a:noAutofit/>
          </a:bodyPr>
          <a:lstStyle/>
          <a:p>
            <a:pPr algn="r">
              <a:lnSpc>
                <a:spcPct val="90000"/>
              </a:lnSpc>
            </a:pPr>
            <a:r>
              <a:rPr lang="en-US" sz="700" dirty="0" smtClean="0">
                <a:solidFill>
                  <a:schemeClr val="tx1"/>
                </a:solidFill>
              </a:rPr>
              <a:t>© 2014</a:t>
            </a:r>
            <a:r>
              <a:rPr lang="en-US" sz="700" baseline="0" dirty="0" smtClean="0">
                <a:solidFill>
                  <a:schemeClr val="tx1"/>
                </a:solidFill>
              </a:rPr>
              <a:t> VMware Inc. All rights reserved.</a:t>
            </a:r>
            <a:endParaRPr lang="en-US" sz="700" dirty="0" smtClean="0">
              <a:solidFill>
                <a:schemeClr val="tx1"/>
              </a:solidFill>
            </a:endParaRPr>
          </a:p>
        </p:txBody>
      </p:sp>
    </p:spTree>
    <p:extLst>
      <p:ext uri="{BB962C8B-B14F-4D97-AF65-F5344CB8AC3E}">
        <p14:creationId xmlns:p14="http://schemas.microsoft.com/office/powerpoint/2010/main" val="3383309834"/>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Metric 3">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2" hasCustomPrompt="1"/>
          </p:nvPr>
        </p:nvSpPr>
        <p:spPr>
          <a:xfrm>
            <a:off x="2055811" y="5213798"/>
            <a:ext cx="3733881" cy="1415602"/>
          </a:xfrm>
        </p:spPr>
        <p:txBody>
          <a:bodyPr anchor="ctr"/>
          <a:lstStyle>
            <a:lvl1pPr marL="3175" indent="0" algn="r">
              <a:spcBef>
                <a:spcPts val="0"/>
              </a:spcBef>
              <a:buNone/>
              <a:defRPr sz="8800">
                <a:solidFill>
                  <a:schemeClr val="accent3">
                    <a:lumMod val="50000"/>
                  </a:schemeClr>
                </a:solidFill>
              </a:defRPr>
            </a:lvl1pPr>
            <a:lvl2pPr marL="3175" indent="0">
              <a:spcBef>
                <a:spcPts val="0"/>
              </a:spcBef>
              <a:buNone/>
              <a:defRPr sz="8800">
                <a:solidFill>
                  <a:schemeClr val="accent1">
                    <a:lumMod val="50000"/>
                  </a:schemeClr>
                </a:solidFill>
              </a:defRPr>
            </a:lvl2pPr>
            <a:lvl3pPr marL="3175" indent="0">
              <a:spcBef>
                <a:spcPts val="0"/>
              </a:spcBef>
              <a:buNone/>
              <a:defRPr sz="8800">
                <a:solidFill>
                  <a:schemeClr val="accent1">
                    <a:lumMod val="50000"/>
                  </a:schemeClr>
                </a:solidFill>
              </a:defRPr>
            </a:lvl3pPr>
            <a:lvl4pPr marL="3175" indent="0">
              <a:spcBef>
                <a:spcPts val="0"/>
              </a:spcBef>
              <a:buNone/>
              <a:defRPr sz="8800">
                <a:solidFill>
                  <a:schemeClr val="accent1">
                    <a:lumMod val="50000"/>
                  </a:schemeClr>
                </a:solidFill>
              </a:defRPr>
            </a:lvl4pPr>
            <a:lvl5pPr marL="3175" indent="0">
              <a:spcBef>
                <a:spcPts val="0"/>
              </a:spcBef>
              <a:buNone/>
              <a:defRPr sz="8800">
                <a:solidFill>
                  <a:schemeClr val="accent1">
                    <a:lumMod val="50000"/>
                  </a:schemeClr>
                </a:solidFill>
              </a:defRPr>
            </a:lvl5pPr>
            <a:lvl6pPr marL="3175" indent="0">
              <a:spcBef>
                <a:spcPts val="0"/>
              </a:spcBef>
              <a:buNone/>
              <a:defRPr sz="8800">
                <a:solidFill>
                  <a:schemeClr val="accent1">
                    <a:lumMod val="50000"/>
                  </a:schemeClr>
                </a:solidFill>
              </a:defRPr>
            </a:lvl6pPr>
            <a:lvl7pPr marL="3175" indent="0">
              <a:spcBef>
                <a:spcPts val="0"/>
              </a:spcBef>
              <a:buNone/>
              <a:defRPr sz="8800">
                <a:solidFill>
                  <a:schemeClr val="accent1">
                    <a:lumMod val="50000"/>
                  </a:schemeClr>
                </a:solidFill>
              </a:defRPr>
            </a:lvl7pPr>
            <a:lvl8pPr marL="3175" indent="0">
              <a:spcBef>
                <a:spcPts val="0"/>
              </a:spcBef>
              <a:buNone/>
              <a:defRPr sz="8800">
                <a:solidFill>
                  <a:schemeClr val="accent1">
                    <a:lumMod val="50000"/>
                  </a:schemeClr>
                </a:solidFill>
              </a:defRPr>
            </a:lvl8pPr>
            <a:lvl9pPr marL="3175" indent="0">
              <a:spcBef>
                <a:spcPts val="0"/>
              </a:spcBef>
              <a:buNone/>
              <a:defRPr sz="8800">
                <a:solidFill>
                  <a:schemeClr val="accent1">
                    <a:lumMod val="50000"/>
                  </a:schemeClr>
                </a:solidFill>
              </a:defRPr>
            </a:lvl9pPr>
          </a:lstStyle>
          <a:p>
            <a:pPr lvl="0"/>
            <a:r>
              <a:rPr lang="en-US" dirty="0" smtClean="0"/>
              <a:t>XX</a:t>
            </a:r>
          </a:p>
        </p:txBody>
      </p:sp>
      <p:sp>
        <p:nvSpPr>
          <p:cNvPr id="9" name="Text Placeholder 2"/>
          <p:cNvSpPr>
            <a:spLocks noGrp="1"/>
          </p:cNvSpPr>
          <p:nvPr>
            <p:ph type="body" sz="quarter" idx="13"/>
          </p:nvPr>
        </p:nvSpPr>
        <p:spPr>
          <a:xfrm>
            <a:off x="6094413" y="5213798"/>
            <a:ext cx="4509865" cy="1415602"/>
          </a:xfrm>
        </p:spPr>
        <p:txBody>
          <a:bodyPr anchor="ctr"/>
          <a:lstStyle>
            <a:lvl1pPr marL="3175" indent="0">
              <a:spcBef>
                <a:spcPts val="0"/>
              </a:spcBef>
              <a:buNone/>
              <a:defRPr sz="2400">
                <a:solidFill>
                  <a:schemeClr val="accent3">
                    <a:lumMod val="50000"/>
                  </a:schemeClr>
                </a:solidFill>
              </a:defRPr>
            </a:lvl1pPr>
            <a:lvl2pPr marL="3175" indent="0">
              <a:spcBef>
                <a:spcPts val="0"/>
              </a:spcBef>
              <a:buNone/>
              <a:defRPr sz="2000">
                <a:solidFill>
                  <a:schemeClr val="accent1">
                    <a:lumMod val="50000"/>
                  </a:schemeClr>
                </a:solidFill>
              </a:defRPr>
            </a:lvl2pPr>
            <a:lvl3pPr marL="3175" indent="0">
              <a:spcBef>
                <a:spcPts val="0"/>
              </a:spcBef>
              <a:buNone/>
              <a:defRPr sz="2000">
                <a:solidFill>
                  <a:schemeClr val="accent1">
                    <a:lumMod val="50000"/>
                  </a:schemeClr>
                </a:solidFill>
              </a:defRPr>
            </a:lvl3pPr>
            <a:lvl4pPr marL="3175" indent="0">
              <a:spcBef>
                <a:spcPts val="0"/>
              </a:spcBef>
              <a:buNone/>
              <a:defRPr sz="2000">
                <a:solidFill>
                  <a:schemeClr val="accent1">
                    <a:lumMod val="50000"/>
                  </a:schemeClr>
                </a:solidFill>
              </a:defRPr>
            </a:lvl4pPr>
            <a:lvl5pPr marL="3175" indent="0">
              <a:spcBef>
                <a:spcPts val="0"/>
              </a:spcBef>
              <a:buNone/>
              <a:defRPr sz="2000">
                <a:solidFill>
                  <a:schemeClr val="accent1">
                    <a:lumMod val="50000"/>
                  </a:schemeClr>
                </a:solidFill>
              </a:defRPr>
            </a:lvl5pPr>
            <a:lvl6pPr marL="3175" indent="0">
              <a:spcBef>
                <a:spcPts val="0"/>
              </a:spcBef>
              <a:buNone/>
              <a:defRPr sz="2000">
                <a:solidFill>
                  <a:schemeClr val="accent1">
                    <a:lumMod val="50000"/>
                  </a:schemeClr>
                </a:solidFill>
              </a:defRPr>
            </a:lvl6pPr>
            <a:lvl7pPr marL="3175" indent="0">
              <a:spcBef>
                <a:spcPts val="0"/>
              </a:spcBef>
              <a:buNone/>
              <a:defRPr sz="2000">
                <a:solidFill>
                  <a:schemeClr val="accent1">
                    <a:lumMod val="50000"/>
                  </a:schemeClr>
                </a:solidFill>
              </a:defRPr>
            </a:lvl7pPr>
            <a:lvl8pPr marL="3175" indent="0">
              <a:spcBef>
                <a:spcPts val="0"/>
              </a:spcBef>
              <a:buNone/>
              <a:defRPr sz="2000">
                <a:solidFill>
                  <a:schemeClr val="accent1">
                    <a:lumMod val="50000"/>
                  </a:schemeClr>
                </a:solidFill>
              </a:defRPr>
            </a:lvl8pPr>
            <a:lvl9pPr marL="3175" indent="0">
              <a:spcBef>
                <a:spcPts val="0"/>
              </a:spcBef>
              <a:buNone/>
              <a:defRPr sz="2000">
                <a:solidFill>
                  <a:schemeClr val="accent1">
                    <a:lumMod val="50000"/>
                  </a:schemeClr>
                </a:solidFill>
              </a:defRPr>
            </a:lvl9pPr>
          </a:lstStyle>
          <a:p>
            <a:pPr lvl="0"/>
            <a:r>
              <a:rPr lang="en-US" smtClean="0"/>
              <a:t>Click to edit Master text styles</a:t>
            </a:r>
          </a:p>
        </p:txBody>
      </p:sp>
      <p:grpSp>
        <p:nvGrpSpPr>
          <p:cNvPr id="15" name="Group 14"/>
          <p:cNvGrpSpPr/>
          <p:nvPr/>
        </p:nvGrpSpPr>
        <p:grpSpPr>
          <a:xfrm>
            <a:off x="617878" y="6446044"/>
            <a:ext cx="1099793" cy="173355"/>
            <a:chOff x="-84138" y="5622925"/>
            <a:chExt cx="4330701" cy="682626"/>
          </a:xfrm>
        </p:grpSpPr>
        <p:sp>
          <p:nvSpPr>
            <p:cNvPr id="16"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33962836"/>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371600"/>
            <a:ext cx="5241195" cy="46482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189" y="1371600"/>
            <a:ext cx="5241195" cy="46482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CONFIDENTIAL</a:t>
            </a:r>
            <a:endParaRPr lang="en-US"/>
          </a:p>
        </p:txBody>
      </p:sp>
      <p:sp>
        <p:nvSpPr>
          <p:cNvPr id="7" name="Slide Number Placeholder 6"/>
          <p:cNvSpPr>
            <a:spLocks noGrp="1"/>
          </p:cNvSpPr>
          <p:nvPr>
            <p:ph type="sldNum" sz="quarter" idx="12"/>
          </p:nvPr>
        </p:nvSpPr>
        <p:spPr/>
        <p:txBody>
          <a:bodyPr/>
          <a:lstStyle/>
          <a:p>
            <a:fld id="{6EA6D8CF-3CDE-4807-BCD2-C9F2B831AAA5}" type="slidenum">
              <a:rPr lang="en-US" smtClean="0"/>
              <a:t>‹#›</a:t>
            </a:fld>
            <a:endParaRPr lang="en-US"/>
          </a:p>
        </p:txBody>
      </p:sp>
    </p:spTree>
    <p:extLst>
      <p:ext uri="{BB962C8B-B14F-4D97-AF65-F5344CB8AC3E}">
        <p14:creationId xmlns:p14="http://schemas.microsoft.com/office/powerpoint/2010/main" val="2056268579"/>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1" y="1371600"/>
            <a:ext cx="5241195" cy="639762"/>
          </a:xfrm>
        </p:spPr>
        <p:txBody>
          <a:bodyPr anchor="ctr"/>
          <a:lstStyle>
            <a:lvl1pPr marL="0" indent="0">
              <a:lnSpc>
                <a:spcPct val="90000"/>
              </a:lnSpc>
              <a:spcBef>
                <a:spcPts val="0"/>
              </a:spcBef>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057400"/>
            <a:ext cx="5241195" cy="3962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8189" y="1371600"/>
            <a:ext cx="5241195" cy="639762"/>
          </a:xfrm>
        </p:spPr>
        <p:txBody>
          <a:bodyPr anchor="ctr"/>
          <a:lstStyle>
            <a:lvl1pPr marL="0" indent="0">
              <a:lnSpc>
                <a:spcPct val="90000"/>
              </a:lnSpc>
              <a:spcBef>
                <a:spcPts val="0"/>
              </a:spcBef>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8189" y="2057400"/>
            <a:ext cx="5241195" cy="3962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CONFIDENTIAL</a:t>
            </a:r>
            <a:endParaRPr lang="en-US"/>
          </a:p>
        </p:txBody>
      </p:sp>
      <p:sp>
        <p:nvSpPr>
          <p:cNvPr id="9" name="Slide Number Placeholder 8"/>
          <p:cNvSpPr>
            <a:spLocks noGrp="1"/>
          </p:cNvSpPr>
          <p:nvPr>
            <p:ph type="sldNum" sz="quarter" idx="12"/>
          </p:nvPr>
        </p:nvSpPr>
        <p:spPr/>
        <p:txBody>
          <a:bodyPr/>
          <a:lstStyle/>
          <a:p>
            <a:fld id="{6EA6D8CF-3CDE-4807-BCD2-C9F2B831AAA5}" type="slidenum">
              <a:rPr lang="en-US" smtClean="0"/>
              <a:t>‹#›</a:t>
            </a:fld>
            <a:endParaRPr lang="en-US"/>
          </a:p>
        </p:txBody>
      </p:sp>
    </p:spTree>
    <p:extLst>
      <p:ext uri="{BB962C8B-B14F-4D97-AF65-F5344CB8AC3E}">
        <p14:creationId xmlns:p14="http://schemas.microsoft.com/office/powerpoint/2010/main" val="1034706869"/>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CONFIDENTIAL</a:t>
            </a:r>
            <a:endParaRPr lang="en-US"/>
          </a:p>
        </p:txBody>
      </p:sp>
      <p:sp>
        <p:nvSpPr>
          <p:cNvPr id="5" name="Slide Number Placeholder 4"/>
          <p:cNvSpPr>
            <a:spLocks noGrp="1"/>
          </p:cNvSpPr>
          <p:nvPr>
            <p:ph type="sldNum" sz="quarter" idx="12"/>
          </p:nvPr>
        </p:nvSpPr>
        <p:spPr/>
        <p:txBody>
          <a:bodyPr/>
          <a:lstStyle/>
          <a:p>
            <a:fld id="{6EA6D8CF-3CDE-4807-BCD2-C9F2B831AAA5}" type="slidenum">
              <a:rPr lang="en-US" smtClean="0"/>
              <a:t>‹#›</a:t>
            </a:fld>
            <a:endParaRPr lang="en-US"/>
          </a:p>
        </p:txBody>
      </p:sp>
    </p:spTree>
    <p:extLst>
      <p:ext uri="{BB962C8B-B14F-4D97-AF65-F5344CB8AC3E}">
        <p14:creationId xmlns:p14="http://schemas.microsoft.com/office/powerpoint/2010/main" val="4121136241"/>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CONFIDENTIAL</a:t>
            </a:r>
            <a:endParaRPr lang="en-US"/>
          </a:p>
        </p:txBody>
      </p:sp>
      <p:sp>
        <p:nvSpPr>
          <p:cNvPr id="5" name="Slide Number Placeholder 4"/>
          <p:cNvSpPr>
            <a:spLocks noGrp="1"/>
          </p:cNvSpPr>
          <p:nvPr>
            <p:ph type="sldNum" sz="quarter" idx="12"/>
          </p:nvPr>
        </p:nvSpPr>
        <p:spPr/>
        <p:txBody>
          <a:bodyPr/>
          <a:lstStyle/>
          <a:p>
            <a:fld id="{6EA6D8CF-3CDE-4807-BCD2-C9F2B831AAA5}" type="slidenum">
              <a:rPr lang="en-US" smtClean="0"/>
              <a:t>‹#›</a:t>
            </a:fld>
            <a:endParaRPr lang="en-US"/>
          </a:p>
        </p:txBody>
      </p:sp>
      <p:sp>
        <p:nvSpPr>
          <p:cNvPr id="6" name="Text Placeholder 8"/>
          <p:cNvSpPr>
            <a:spLocks noGrp="1"/>
          </p:cNvSpPr>
          <p:nvPr>
            <p:ph type="body" sz="quarter" idx="13" hasCustomPrompt="1"/>
          </p:nvPr>
        </p:nvSpPr>
        <p:spPr>
          <a:xfrm>
            <a:off x="609441" y="1219200"/>
            <a:ext cx="10969943" cy="304800"/>
          </a:xfrm>
        </p:spPr>
        <p:txBody>
          <a:bodyPr/>
          <a:lstStyle>
            <a:lvl1pPr marL="0" indent="0">
              <a:lnSpc>
                <a:spcPct val="90000"/>
              </a:lnSpc>
              <a:spcBef>
                <a:spcPts val="0"/>
              </a:spcBef>
              <a:buNone/>
              <a:defRPr sz="1800">
                <a:solidFill>
                  <a:schemeClr val="tx1"/>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rPr lang="en-US" dirty="0" smtClean="0"/>
              <a:t>Click to add subtitle</a:t>
            </a:r>
          </a:p>
        </p:txBody>
      </p:sp>
    </p:spTree>
    <p:extLst>
      <p:ext uri="{BB962C8B-B14F-4D97-AF65-F5344CB8AC3E}">
        <p14:creationId xmlns:p14="http://schemas.microsoft.com/office/powerpoint/2010/main" val="3956201342"/>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CONFIDENTIAL</a:t>
            </a:r>
            <a:endParaRPr lang="en-US"/>
          </a:p>
        </p:txBody>
      </p:sp>
      <p:sp>
        <p:nvSpPr>
          <p:cNvPr id="4" name="Slide Number Placeholder 3"/>
          <p:cNvSpPr>
            <a:spLocks noGrp="1"/>
          </p:cNvSpPr>
          <p:nvPr>
            <p:ph type="sldNum" sz="quarter" idx="12"/>
          </p:nvPr>
        </p:nvSpPr>
        <p:spPr/>
        <p:txBody>
          <a:bodyPr/>
          <a:lstStyle/>
          <a:p>
            <a:fld id="{6EA6D8CF-3CDE-4807-BCD2-C9F2B831AAA5}" type="slidenum">
              <a:rPr lang="en-US" smtClean="0"/>
              <a:t>‹#›</a:t>
            </a:fld>
            <a:endParaRPr lang="en-US"/>
          </a:p>
        </p:txBody>
      </p:sp>
    </p:spTree>
    <p:extLst>
      <p:ext uri="{BB962C8B-B14F-4D97-AF65-F5344CB8AC3E}">
        <p14:creationId xmlns:p14="http://schemas.microsoft.com/office/powerpoint/2010/main" val="1417606719"/>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800" b="1"/>
            </a:lvl1pPr>
          </a:lstStyle>
          <a:p>
            <a:r>
              <a:rPr lang="en-US" smtClean="0"/>
              <a:t>Click to edit Master title style</a:t>
            </a:r>
            <a:endParaRPr lang="en-US"/>
          </a:p>
        </p:txBody>
      </p:sp>
      <p:sp>
        <p:nvSpPr>
          <p:cNvPr id="3" name="Content Placeholder 2"/>
          <p:cNvSpPr>
            <a:spLocks noGrp="1"/>
          </p:cNvSpPr>
          <p:nvPr>
            <p:ph idx="1"/>
          </p:nvPr>
        </p:nvSpPr>
        <p:spPr>
          <a:xfrm>
            <a:off x="609441" y="1371601"/>
            <a:ext cx="7922736" cy="464819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735325" y="1371600"/>
            <a:ext cx="2844059" cy="4648199"/>
          </a:xfrm>
        </p:spPr>
        <p:txBody>
          <a:bodyPr/>
          <a:lstStyle>
            <a:lvl1pPr marL="0" indent="0">
              <a:lnSpc>
                <a:spcPct val="90000"/>
              </a:lnSpc>
              <a:buNone/>
              <a:defRPr sz="1800">
                <a:solidFill>
                  <a:schemeClr val="tx1"/>
                </a:solidFill>
              </a:defRPr>
            </a:lvl1pPr>
            <a:lvl2pPr marL="0" indent="0">
              <a:buNone/>
              <a:defRPr sz="1800">
                <a:solidFill>
                  <a:schemeClr val="accent4"/>
                </a:solidFill>
              </a:defRPr>
            </a:lvl2pPr>
            <a:lvl3pPr marL="0" indent="0">
              <a:buNone/>
              <a:defRPr sz="1800">
                <a:solidFill>
                  <a:schemeClr val="accent4"/>
                </a:solidFill>
              </a:defRPr>
            </a:lvl3pPr>
            <a:lvl4pPr marL="0" indent="0">
              <a:buNone/>
              <a:defRPr sz="1800">
                <a:solidFill>
                  <a:schemeClr val="accent4"/>
                </a:solidFill>
              </a:defRPr>
            </a:lvl4pPr>
            <a:lvl5pPr marL="0" indent="0">
              <a:buNone/>
              <a:defRPr sz="1800">
                <a:solidFill>
                  <a:schemeClr val="accent4"/>
                </a:solidFill>
              </a:defRPr>
            </a:lvl5pPr>
            <a:lvl6pPr marL="0" indent="0">
              <a:buNone/>
              <a:defRPr sz="1800">
                <a:solidFill>
                  <a:schemeClr val="accent4"/>
                </a:solidFill>
              </a:defRPr>
            </a:lvl6pPr>
            <a:lvl7pPr marL="0" indent="0">
              <a:buNone/>
              <a:defRPr sz="1800">
                <a:solidFill>
                  <a:schemeClr val="accent4"/>
                </a:solidFill>
              </a:defRPr>
            </a:lvl7pPr>
            <a:lvl8pPr marL="0" indent="0">
              <a:buNone/>
              <a:defRPr sz="1800">
                <a:solidFill>
                  <a:schemeClr val="accent4"/>
                </a:solidFill>
              </a:defRPr>
            </a:lvl8pPr>
            <a:lvl9pPr marL="0" indent="0">
              <a:buNone/>
              <a:defRPr sz="1800">
                <a:solidFill>
                  <a:schemeClr val="accent4"/>
                </a:solidFill>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CONFIDENTIAL</a:t>
            </a:r>
            <a:endParaRPr lang="en-US"/>
          </a:p>
        </p:txBody>
      </p:sp>
      <p:sp>
        <p:nvSpPr>
          <p:cNvPr id="7" name="Slide Number Placeholder 6"/>
          <p:cNvSpPr>
            <a:spLocks noGrp="1"/>
          </p:cNvSpPr>
          <p:nvPr>
            <p:ph type="sldNum" sz="quarter" idx="12"/>
          </p:nvPr>
        </p:nvSpPr>
        <p:spPr/>
        <p:txBody>
          <a:bodyPr/>
          <a:lstStyle/>
          <a:p>
            <a:fld id="{6EA6D8CF-3CDE-4807-BCD2-C9F2B831AAA5}" type="slidenum">
              <a:rPr lang="en-US" smtClean="0"/>
              <a:t>‹#›</a:t>
            </a:fld>
            <a:endParaRPr lang="en-US"/>
          </a:p>
        </p:txBody>
      </p:sp>
    </p:spTree>
    <p:extLst>
      <p:ext uri="{BB962C8B-B14F-4D97-AF65-F5344CB8AC3E}">
        <p14:creationId xmlns:p14="http://schemas.microsoft.com/office/powerpoint/2010/main" val="2898541666"/>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0" y="1371600"/>
            <a:ext cx="12188825" cy="3429000"/>
          </a:xfrm>
        </p:spPr>
        <p:txBody>
          <a:bodyPr tIns="365760"/>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09441" y="4953000"/>
            <a:ext cx="10969943" cy="1066800"/>
          </a:xfrm>
        </p:spPr>
        <p:txBody>
          <a:bodyPr/>
          <a:lstStyle>
            <a:lvl1pPr marL="0" indent="0">
              <a:lnSpc>
                <a:spcPct val="90000"/>
              </a:lnSpc>
              <a:spcBef>
                <a:spcPts val="0"/>
              </a:spcBef>
              <a:buNone/>
              <a:defRPr sz="1800">
                <a:solidFill>
                  <a:schemeClr val="tx1"/>
                </a:solidFill>
              </a:defRPr>
            </a:lvl1pPr>
            <a:lvl2pPr marL="0" indent="0">
              <a:buNone/>
              <a:defRPr sz="1800">
                <a:solidFill>
                  <a:schemeClr val="accent4"/>
                </a:solidFill>
              </a:defRPr>
            </a:lvl2pPr>
            <a:lvl3pPr marL="0" indent="0">
              <a:buNone/>
              <a:defRPr sz="1800">
                <a:solidFill>
                  <a:schemeClr val="accent4"/>
                </a:solidFill>
              </a:defRPr>
            </a:lvl3pPr>
            <a:lvl4pPr marL="0" indent="0">
              <a:buNone/>
              <a:defRPr sz="1800">
                <a:solidFill>
                  <a:schemeClr val="accent4"/>
                </a:solidFill>
              </a:defRPr>
            </a:lvl4pPr>
            <a:lvl5pPr marL="0" indent="0">
              <a:buNone/>
              <a:defRPr sz="1800">
                <a:solidFill>
                  <a:schemeClr val="accent4"/>
                </a:solidFill>
              </a:defRPr>
            </a:lvl5pPr>
            <a:lvl6pPr marL="0" indent="0">
              <a:buNone/>
              <a:defRPr sz="1800">
                <a:solidFill>
                  <a:schemeClr val="accent4"/>
                </a:solidFill>
              </a:defRPr>
            </a:lvl6pPr>
            <a:lvl7pPr marL="0" indent="0">
              <a:buNone/>
              <a:defRPr sz="1800">
                <a:solidFill>
                  <a:schemeClr val="accent4"/>
                </a:solidFill>
              </a:defRPr>
            </a:lvl7pPr>
            <a:lvl8pPr marL="0" indent="0">
              <a:buNone/>
              <a:defRPr sz="1800">
                <a:solidFill>
                  <a:schemeClr val="accent4"/>
                </a:solidFill>
              </a:defRPr>
            </a:lvl8pPr>
            <a:lvl9pPr marL="0" indent="0">
              <a:buNone/>
              <a:defRPr sz="1800">
                <a:solidFill>
                  <a:schemeClr val="accent4"/>
                </a:solidFill>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CONFIDENTIAL</a:t>
            </a:r>
            <a:endParaRPr lang="en-US"/>
          </a:p>
        </p:txBody>
      </p:sp>
      <p:sp>
        <p:nvSpPr>
          <p:cNvPr id="7" name="Slide Number Placeholder 6"/>
          <p:cNvSpPr>
            <a:spLocks noGrp="1"/>
          </p:cNvSpPr>
          <p:nvPr>
            <p:ph type="sldNum" sz="quarter" idx="12"/>
          </p:nvPr>
        </p:nvSpPr>
        <p:spPr/>
        <p:txBody>
          <a:bodyPr/>
          <a:lstStyle/>
          <a:p>
            <a:fld id="{6EA6D8CF-3CDE-4807-BCD2-C9F2B831AAA5}" type="slidenum">
              <a:rPr lang="en-US" smtClean="0"/>
              <a:t>‹#›</a:t>
            </a:fld>
            <a:endParaRPr lang="en-US"/>
          </a:p>
        </p:txBody>
      </p:sp>
    </p:spTree>
    <p:extLst>
      <p:ext uri="{BB962C8B-B14F-4D97-AF65-F5344CB8AC3E}">
        <p14:creationId xmlns:p14="http://schemas.microsoft.com/office/powerpoint/2010/main" val="3154399677"/>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0" y="1371600"/>
            <a:ext cx="6004932" cy="3429000"/>
          </a:xfrm>
        </p:spPr>
        <p:txBody>
          <a:bodyPr tIns="365760"/>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15488" y="4953000"/>
            <a:ext cx="4773956" cy="1066800"/>
          </a:xfrm>
        </p:spPr>
        <p:txBody>
          <a:bodyPr/>
          <a:lstStyle>
            <a:lvl1pPr marL="0" indent="0">
              <a:lnSpc>
                <a:spcPct val="90000"/>
              </a:lnSpc>
              <a:spcBef>
                <a:spcPts val="0"/>
              </a:spcBef>
              <a:buNone/>
              <a:defRPr sz="1800">
                <a:solidFill>
                  <a:schemeClr val="tx1"/>
                </a:solidFill>
              </a:defRPr>
            </a:lvl1pPr>
            <a:lvl2pPr marL="0" indent="0">
              <a:buNone/>
              <a:defRPr sz="1800">
                <a:solidFill>
                  <a:schemeClr val="accent4"/>
                </a:solidFill>
              </a:defRPr>
            </a:lvl2pPr>
            <a:lvl3pPr marL="0" indent="0">
              <a:buNone/>
              <a:defRPr sz="1800">
                <a:solidFill>
                  <a:schemeClr val="accent4"/>
                </a:solidFill>
              </a:defRPr>
            </a:lvl3pPr>
            <a:lvl4pPr marL="0" indent="0">
              <a:buNone/>
              <a:defRPr sz="1800">
                <a:solidFill>
                  <a:schemeClr val="accent4"/>
                </a:solidFill>
              </a:defRPr>
            </a:lvl4pPr>
            <a:lvl5pPr marL="0" indent="0">
              <a:buNone/>
              <a:defRPr sz="1800">
                <a:solidFill>
                  <a:schemeClr val="accent4"/>
                </a:solidFill>
              </a:defRPr>
            </a:lvl5pPr>
            <a:lvl6pPr marL="0" indent="0">
              <a:buNone/>
              <a:defRPr sz="1800">
                <a:solidFill>
                  <a:schemeClr val="accent4"/>
                </a:solidFill>
              </a:defRPr>
            </a:lvl6pPr>
            <a:lvl7pPr marL="0" indent="0">
              <a:buNone/>
              <a:defRPr sz="1800">
                <a:solidFill>
                  <a:schemeClr val="accent4"/>
                </a:solidFill>
              </a:defRPr>
            </a:lvl7pPr>
            <a:lvl8pPr marL="0" indent="0">
              <a:buNone/>
              <a:defRPr sz="1800">
                <a:solidFill>
                  <a:schemeClr val="accent4"/>
                </a:solidFill>
              </a:defRPr>
            </a:lvl8pPr>
            <a:lvl9pPr marL="0" indent="0">
              <a:buNone/>
              <a:defRPr sz="1800">
                <a:solidFill>
                  <a:schemeClr val="accent4"/>
                </a:solidFill>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CONFIDENTIAL</a:t>
            </a:r>
            <a:endParaRPr lang="en-US"/>
          </a:p>
        </p:txBody>
      </p:sp>
      <p:sp>
        <p:nvSpPr>
          <p:cNvPr id="7" name="Slide Number Placeholder 6"/>
          <p:cNvSpPr>
            <a:spLocks noGrp="1"/>
          </p:cNvSpPr>
          <p:nvPr>
            <p:ph type="sldNum" sz="quarter" idx="12"/>
          </p:nvPr>
        </p:nvSpPr>
        <p:spPr/>
        <p:txBody>
          <a:bodyPr/>
          <a:lstStyle/>
          <a:p>
            <a:fld id="{6EA6D8CF-3CDE-4807-BCD2-C9F2B831AAA5}" type="slidenum">
              <a:rPr lang="en-US" smtClean="0"/>
              <a:t>‹#›</a:t>
            </a:fld>
            <a:endParaRPr lang="en-US"/>
          </a:p>
        </p:txBody>
      </p:sp>
      <p:sp>
        <p:nvSpPr>
          <p:cNvPr id="8" name="Picture Placeholder 2"/>
          <p:cNvSpPr>
            <a:spLocks noGrp="1"/>
          </p:cNvSpPr>
          <p:nvPr>
            <p:ph type="pic" idx="13"/>
          </p:nvPr>
        </p:nvSpPr>
        <p:spPr>
          <a:xfrm>
            <a:off x="6183893" y="1371600"/>
            <a:ext cx="6004932" cy="3429000"/>
          </a:xfrm>
        </p:spPr>
        <p:txBody>
          <a:bodyPr tIns="365760"/>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9" name="Text Placeholder 3"/>
          <p:cNvSpPr>
            <a:spLocks noGrp="1"/>
          </p:cNvSpPr>
          <p:nvPr>
            <p:ph type="body" sz="half" idx="14"/>
          </p:nvPr>
        </p:nvSpPr>
        <p:spPr>
          <a:xfrm>
            <a:off x="6805428" y="4953000"/>
            <a:ext cx="4773956" cy="1066800"/>
          </a:xfrm>
        </p:spPr>
        <p:txBody>
          <a:bodyPr/>
          <a:lstStyle>
            <a:lvl1pPr marL="0" indent="0">
              <a:lnSpc>
                <a:spcPct val="90000"/>
              </a:lnSpc>
              <a:spcBef>
                <a:spcPts val="0"/>
              </a:spcBef>
              <a:buNone/>
              <a:defRPr sz="1800">
                <a:solidFill>
                  <a:schemeClr val="tx1"/>
                </a:solidFill>
              </a:defRPr>
            </a:lvl1pPr>
            <a:lvl2pPr marL="0" indent="0">
              <a:buNone/>
              <a:defRPr sz="1800">
                <a:solidFill>
                  <a:schemeClr val="accent4"/>
                </a:solidFill>
              </a:defRPr>
            </a:lvl2pPr>
            <a:lvl3pPr marL="0" indent="0">
              <a:buNone/>
              <a:defRPr sz="1800">
                <a:solidFill>
                  <a:schemeClr val="accent4"/>
                </a:solidFill>
              </a:defRPr>
            </a:lvl3pPr>
            <a:lvl4pPr marL="0" indent="0">
              <a:buNone/>
              <a:defRPr sz="1800">
                <a:solidFill>
                  <a:schemeClr val="accent4"/>
                </a:solidFill>
              </a:defRPr>
            </a:lvl4pPr>
            <a:lvl5pPr marL="0" indent="0">
              <a:buNone/>
              <a:defRPr sz="1800">
                <a:solidFill>
                  <a:schemeClr val="accent4"/>
                </a:solidFill>
              </a:defRPr>
            </a:lvl5pPr>
            <a:lvl6pPr marL="0" indent="0">
              <a:buNone/>
              <a:defRPr sz="1800">
                <a:solidFill>
                  <a:schemeClr val="accent4"/>
                </a:solidFill>
              </a:defRPr>
            </a:lvl6pPr>
            <a:lvl7pPr marL="0" indent="0">
              <a:buNone/>
              <a:defRPr sz="1800">
                <a:solidFill>
                  <a:schemeClr val="accent4"/>
                </a:solidFill>
              </a:defRPr>
            </a:lvl7pPr>
            <a:lvl8pPr marL="0" indent="0">
              <a:buNone/>
              <a:defRPr sz="1800">
                <a:solidFill>
                  <a:schemeClr val="accent4"/>
                </a:solidFill>
              </a:defRPr>
            </a:lvl8pPr>
            <a:lvl9pPr marL="0" indent="0">
              <a:buNone/>
              <a:defRPr sz="1800">
                <a:solidFill>
                  <a:schemeClr val="accent4"/>
                </a:solidFill>
              </a:defRPr>
            </a:lvl9pPr>
          </a:lstStyle>
          <a:p>
            <a:pPr lvl="0"/>
            <a:r>
              <a:rPr lang="en-US" smtClean="0"/>
              <a:t>Click to edit Master text styles</a:t>
            </a:r>
          </a:p>
        </p:txBody>
      </p:sp>
    </p:spTree>
    <p:extLst>
      <p:ext uri="{BB962C8B-B14F-4D97-AF65-F5344CB8AC3E}">
        <p14:creationId xmlns:p14="http://schemas.microsoft.com/office/powerpoint/2010/main" val="2437431563"/>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0" y="1371600"/>
            <a:ext cx="3961368" cy="3429000"/>
          </a:xfrm>
        </p:spPr>
        <p:txBody>
          <a:bodyPr tIns="365760"/>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09441" y="4953000"/>
            <a:ext cx="2742486" cy="1066800"/>
          </a:xfrm>
        </p:spPr>
        <p:txBody>
          <a:bodyPr/>
          <a:lstStyle>
            <a:lvl1pPr marL="0" indent="0">
              <a:lnSpc>
                <a:spcPct val="90000"/>
              </a:lnSpc>
              <a:spcBef>
                <a:spcPts val="0"/>
              </a:spcBef>
              <a:buNone/>
              <a:defRPr sz="1800">
                <a:solidFill>
                  <a:schemeClr val="tx1"/>
                </a:solidFill>
              </a:defRPr>
            </a:lvl1pPr>
            <a:lvl2pPr marL="0" indent="0">
              <a:buNone/>
              <a:defRPr sz="1800">
                <a:solidFill>
                  <a:schemeClr val="accent4"/>
                </a:solidFill>
              </a:defRPr>
            </a:lvl2pPr>
            <a:lvl3pPr marL="0" indent="0">
              <a:buNone/>
              <a:defRPr sz="1800">
                <a:solidFill>
                  <a:schemeClr val="accent4"/>
                </a:solidFill>
              </a:defRPr>
            </a:lvl3pPr>
            <a:lvl4pPr marL="0" indent="0">
              <a:buNone/>
              <a:defRPr sz="1800">
                <a:solidFill>
                  <a:schemeClr val="accent4"/>
                </a:solidFill>
              </a:defRPr>
            </a:lvl4pPr>
            <a:lvl5pPr marL="0" indent="0">
              <a:buNone/>
              <a:defRPr sz="1800">
                <a:solidFill>
                  <a:schemeClr val="accent4"/>
                </a:solidFill>
              </a:defRPr>
            </a:lvl5pPr>
            <a:lvl6pPr marL="0" indent="0">
              <a:buNone/>
              <a:defRPr sz="1800">
                <a:solidFill>
                  <a:schemeClr val="accent4"/>
                </a:solidFill>
              </a:defRPr>
            </a:lvl6pPr>
            <a:lvl7pPr marL="0" indent="0">
              <a:buNone/>
              <a:defRPr sz="1800">
                <a:solidFill>
                  <a:schemeClr val="accent4"/>
                </a:solidFill>
              </a:defRPr>
            </a:lvl7pPr>
            <a:lvl8pPr marL="0" indent="0">
              <a:buNone/>
              <a:defRPr sz="1800">
                <a:solidFill>
                  <a:schemeClr val="accent4"/>
                </a:solidFill>
              </a:defRPr>
            </a:lvl8pPr>
            <a:lvl9pPr marL="0" indent="0">
              <a:buNone/>
              <a:defRPr sz="1800">
                <a:solidFill>
                  <a:schemeClr val="accent4"/>
                </a:solidFill>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CONFIDENTIAL</a:t>
            </a:r>
            <a:endParaRPr lang="en-US"/>
          </a:p>
        </p:txBody>
      </p:sp>
      <p:sp>
        <p:nvSpPr>
          <p:cNvPr id="7" name="Slide Number Placeholder 6"/>
          <p:cNvSpPr>
            <a:spLocks noGrp="1"/>
          </p:cNvSpPr>
          <p:nvPr>
            <p:ph type="sldNum" sz="quarter" idx="12"/>
          </p:nvPr>
        </p:nvSpPr>
        <p:spPr/>
        <p:txBody>
          <a:bodyPr/>
          <a:lstStyle/>
          <a:p>
            <a:fld id="{6EA6D8CF-3CDE-4807-BCD2-C9F2B831AAA5}" type="slidenum">
              <a:rPr lang="en-US" smtClean="0"/>
              <a:t>‹#›</a:t>
            </a:fld>
            <a:endParaRPr lang="en-US"/>
          </a:p>
        </p:txBody>
      </p:sp>
      <p:sp>
        <p:nvSpPr>
          <p:cNvPr id="8" name="Picture Placeholder 2"/>
          <p:cNvSpPr>
            <a:spLocks noGrp="1"/>
          </p:cNvSpPr>
          <p:nvPr>
            <p:ph type="pic" idx="13"/>
          </p:nvPr>
        </p:nvSpPr>
        <p:spPr>
          <a:xfrm>
            <a:off x="4113729" y="1371600"/>
            <a:ext cx="3961368" cy="3429000"/>
          </a:xfrm>
        </p:spPr>
        <p:txBody>
          <a:bodyPr tIns="365760"/>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9" name="Text Placeholder 3"/>
          <p:cNvSpPr>
            <a:spLocks noGrp="1"/>
          </p:cNvSpPr>
          <p:nvPr>
            <p:ph type="body" sz="half" idx="14"/>
          </p:nvPr>
        </p:nvSpPr>
        <p:spPr>
          <a:xfrm>
            <a:off x="4723170" y="4953000"/>
            <a:ext cx="2742486" cy="1066800"/>
          </a:xfrm>
        </p:spPr>
        <p:txBody>
          <a:bodyPr/>
          <a:lstStyle>
            <a:lvl1pPr marL="0" indent="0">
              <a:lnSpc>
                <a:spcPct val="90000"/>
              </a:lnSpc>
              <a:spcBef>
                <a:spcPts val="0"/>
              </a:spcBef>
              <a:buNone/>
              <a:defRPr sz="1800">
                <a:solidFill>
                  <a:schemeClr val="tx1"/>
                </a:solidFill>
              </a:defRPr>
            </a:lvl1pPr>
            <a:lvl2pPr marL="0" indent="0">
              <a:buNone/>
              <a:defRPr sz="1800">
                <a:solidFill>
                  <a:schemeClr val="accent4"/>
                </a:solidFill>
              </a:defRPr>
            </a:lvl2pPr>
            <a:lvl3pPr marL="0" indent="0">
              <a:buNone/>
              <a:defRPr sz="1800">
                <a:solidFill>
                  <a:schemeClr val="accent4"/>
                </a:solidFill>
              </a:defRPr>
            </a:lvl3pPr>
            <a:lvl4pPr marL="0" indent="0">
              <a:buNone/>
              <a:defRPr sz="1800">
                <a:solidFill>
                  <a:schemeClr val="accent4"/>
                </a:solidFill>
              </a:defRPr>
            </a:lvl4pPr>
            <a:lvl5pPr marL="0" indent="0">
              <a:buNone/>
              <a:defRPr sz="1800">
                <a:solidFill>
                  <a:schemeClr val="accent4"/>
                </a:solidFill>
              </a:defRPr>
            </a:lvl5pPr>
            <a:lvl6pPr marL="0" indent="0">
              <a:buNone/>
              <a:defRPr sz="1800">
                <a:solidFill>
                  <a:schemeClr val="accent4"/>
                </a:solidFill>
              </a:defRPr>
            </a:lvl6pPr>
            <a:lvl7pPr marL="0" indent="0">
              <a:buNone/>
              <a:defRPr sz="1800">
                <a:solidFill>
                  <a:schemeClr val="accent4"/>
                </a:solidFill>
              </a:defRPr>
            </a:lvl7pPr>
            <a:lvl8pPr marL="0" indent="0">
              <a:buNone/>
              <a:defRPr sz="1800">
                <a:solidFill>
                  <a:schemeClr val="accent4"/>
                </a:solidFill>
              </a:defRPr>
            </a:lvl8pPr>
            <a:lvl9pPr marL="0" indent="0">
              <a:buNone/>
              <a:defRPr sz="1800">
                <a:solidFill>
                  <a:schemeClr val="accent4"/>
                </a:solidFill>
              </a:defRPr>
            </a:lvl9pPr>
          </a:lstStyle>
          <a:p>
            <a:pPr lvl="0"/>
            <a:r>
              <a:rPr lang="en-US" smtClean="0"/>
              <a:t>Click to edit Master text styles</a:t>
            </a:r>
          </a:p>
        </p:txBody>
      </p:sp>
      <p:sp>
        <p:nvSpPr>
          <p:cNvPr id="10" name="Picture Placeholder 2"/>
          <p:cNvSpPr>
            <a:spLocks noGrp="1"/>
          </p:cNvSpPr>
          <p:nvPr>
            <p:ph type="pic" idx="15"/>
          </p:nvPr>
        </p:nvSpPr>
        <p:spPr>
          <a:xfrm>
            <a:off x="8227457" y="1371600"/>
            <a:ext cx="3961368" cy="3429000"/>
          </a:xfrm>
        </p:spPr>
        <p:txBody>
          <a:bodyPr tIns="365760"/>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11" name="Text Placeholder 3"/>
          <p:cNvSpPr>
            <a:spLocks noGrp="1"/>
          </p:cNvSpPr>
          <p:nvPr>
            <p:ph type="body" sz="half" idx="16"/>
          </p:nvPr>
        </p:nvSpPr>
        <p:spPr>
          <a:xfrm>
            <a:off x="8836898" y="4953000"/>
            <a:ext cx="2742486" cy="1066800"/>
          </a:xfrm>
        </p:spPr>
        <p:txBody>
          <a:bodyPr/>
          <a:lstStyle>
            <a:lvl1pPr marL="0" indent="0">
              <a:lnSpc>
                <a:spcPct val="90000"/>
              </a:lnSpc>
              <a:spcBef>
                <a:spcPts val="0"/>
              </a:spcBef>
              <a:buNone/>
              <a:defRPr sz="1800">
                <a:solidFill>
                  <a:schemeClr val="tx1"/>
                </a:solidFill>
              </a:defRPr>
            </a:lvl1pPr>
            <a:lvl2pPr marL="0" indent="0">
              <a:buNone/>
              <a:defRPr sz="1800">
                <a:solidFill>
                  <a:schemeClr val="accent4"/>
                </a:solidFill>
              </a:defRPr>
            </a:lvl2pPr>
            <a:lvl3pPr marL="0" indent="0">
              <a:buNone/>
              <a:defRPr sz="1800">
                <a:solidFill>
                  <a:schemeClr val="accent4"/>
                </a:solidFill>
              </a:defRPr>
            </a:lvl3pPr>
            <a:lvl4pPr marL="0" indent="0">
              <a:buNone/>
              <a:defRPr sz="1800">
                <a:solidFill>
                  <a:schemeClr val="accent4"/>
                </a:solidFill>
              </a:defRPr>
            </a:lvl4pPr>
            <a:lvl5pPr marL="0" indent="0">
              <a:buNone/>
              <a:defRPr sz="1800">
                <a:solidFill>
                  <a:schemeClr val="accent4"/>
                </a:solidFill>
              </a:defRPr>
            </a:lvl5pPr>
            <a:lvl6pPr marL="0" indent="0">
              <a:buNone/>
              <a:defRPr sz="1800">
                <a:solidFill>
                  <a:schemeClr val="accent4"/>
                </a:solidFill>
              </a:defRPr>
            </a:lvl6pPr>
            <a:lvl7pPr marL="0" indent="0">
              <a:buNone/>
              <a:defRPr sz="1800">
                <a:solidFill>
                  <a:schemeClr val="accent4"/>
                </a:solidFill>
              </a:defRPr>
            </a:lvl7pPr>
            <a:lvl8pPr marL="0" indent="0">
              <a:buNone/>
              <a:defRPr sz="1800">
                <a:solidFill>
                  <a:schemeClr val="accent4"/>
                </a:solidFill>
              </a:defRPr>
            </a:lvl8pPr>
            <a:lvl9pPr marL="0" indent="0">
              <a:buNone/>
              <a:defRPr sz="1800">
                <a:solidFill>
                  <a:schemeClr val="accent4"/>
                </a:solidFill>
              </a:defRPr>
            </a:lvl9pPr>
          </a:lstStyle>
          <a:p>
            <a:pPr lvl="0"/>
            <a:r>
              <a:rPr lang="en-US" smtClean="0"/>
              <a:t>Click to edit Master text styles</a:t>
            </a:r>
          </a:p>
        </p:txBody>
      </p:sp>
    </p:spTree>
    <p:extLst>
      <p:ext uri="{BB962C8B-B14F-4D97-AF65-F5344CB8AC3E}">
        <p14:creationId xmlns:p14="http://schemas.microsoft.com/office/powerpoint/2010/main" val="824652920"/>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Presenter Name">
    <p:spTree>
      <p:nvGrpSpPr>
        <p:cNvPr id="1" name=""/>
        <p:cNvGrpSpPr/>
        <p:nvPr/>
      </p:nvGrpSpPr>
      <p:grpSpPr>
        <a:xfrm>
          <a:off x="0" y="0"/>
          <a:ext cx="0" cy="0"/>
          <a:chOff x="0" y="0"/>
          <a:chExt cx="0" cy="0"/>
        </a:xfrm>
      </p:grpSpPr>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12188825" cy="6858246"/>
          </a:xfrm>
          <a:prstGeom prst="rect">
            <a:avLst/>
          </a:prstGeom>
        </p:spPr>
      </p:pic>
      <p:sp>
        <p:nvSpPr>
          <p:cNvPr id="2" name="Title 1"/>
          <p:cNvSpPr>
            <a:spLocks noGrp="1"/>
          </p:cNvSpPr>
          <p:nvPr>
            <p:ph type="ctrTitle"/>
          </p:nvPr>
        </p:nvSpPr>
        <p:spPr>
          <a:xfrm>
            <a:off x="609441" y="426720"/>
            <a:ext cx="9141619" cy="1097280"/>
          </a:xfrm>
        </p:spPr>
        <p:txBody>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609441" y="1600200"/>
            <a:ext cx="9141619" cy="685800"/>
          </a:xfrm>
        </p:spPr>
        <p:txBody>
          <a:bodyPr/>
          <a:lstStyle>
            <a:lvl1pPr marL="0" indent="0" algn="l">
              <a:lnSpc>
                <a:spcPct val="90000"/>
              </a:lnSpc>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4"/>
          <p:cNvSpPr>
            <a:spLocks noGrp="1"/>
          </p:cNvSpPr>
          <p:nvPr>
            <p:ph type="body" sz="quarter" idx="10" hasCustomPrompt="1"/>
          </p:nvPr>
        </p:nvSpPr>
        <p:spPr>
          <a:xfrm>
            <a:off x="609441" y="5791200"/>
            <a:ext cx="3656648" cy="228600"/>
          </a:xfrm>
        </p:spPr>
        <p:txBody>
          <a:bodyPr/>
          <a:lstStyle>
            <a:lvl1pPr marL="0" indent="0">
              <a:lnSpc>
                <a:spcPct val="90000"/>
              </a:lnSpc>
              <a:spcBef>
                <a:spcPts val="0"/>
              </a:spcBef>
              <a:buNone/>
              <a:defRPr sz="1600">
                <a:solidFill>
                  <a:schemeClr val="tx1"/>
                </a:solidFill>
              </a:defRPr>
            </a:lvl1pPr>
            <a:lvl2pPr marL="0" indent="0">
              <a:lnSpc>
                <a:spcPct val="90000"/>
              </a:lnSpc>
              <a:spcBef>
                <a:spcPts val="600"/>
              </a:spcBef>
              <a:buNone/>
              <a:defRPr sz="1600">
                <a:solidFill>
                  <a:schemeClr val="bg1"/>
                </a:solidFill>
              </a:defRPr>
            </a:lvl2pPr>
            <a:lvl3pPr marL="0" indent="0">
              <a:lnSpc>
                <a:spcPct val="90000"/>
              </a:lnSpc>
              <a:spcBef>
                <a:spcPts val="600"/>
              </a:spcBef>
              <a:buNone/>
              <a:defRPr sz="1600">
                <a:solidFill>
                  <a:schemeClr val="bg1"/>
                </a:solidFill>
              </a:defRPr>
            </a:lvl3pPr>
            <a:lvl4pPr marL="0" indent="0">
              <a:lnSpc>
                <a:spcPct val="90000"/>
              </a:lnSpc>
              <a:spcBef>
                <a:spcPts val="600"/>
              </a:spcBef>
              <a:buNone/>
              <a:defRPr sz="1600">
                <a:solidFill>
                  <a:schemeClr val="bg1"/>
                </a:solidFill>
              </a:defRPr>
            </a:lvl4pPr>
            <a:lvl5pPr marL="0" indent="0">
              <a:lnSpc>
                <a:spcPct val="90000"/>
              </a:lnSpc>
              <a:spcBef>
                <a:spcPts val="600"/>
              </a:spcBef>
              <a:buNone/>
              <a:defRPr sz="1600">
                <a:solidFill>
                  <a:schemeClr val="bg1"/>
                </a:solidFill>
              </a:defRPr>
            </a:lvl5pPr>
            <a:lvl6pPr marL="0" indent="0">
              <a:lnSpc>
                <a:spcPct val="90000"/>
              </a:lnSpc>
              <a:spcBef>
                <a:spcPts val="600"/>
              </a:spcBef>
              <a:buNone/>
              <a:defRPr sz="1600">
                <a:solidFill>
                  <a:schemeClr val="bg1"/>
                </a:solidFill>
              </a:defRPr>
            </a:lvl6pPr>
            <a:lvl7pPr marL="0" indent="0">
              <a:lnSpc>
                <a:spcPct val="90000"/>
              </a:lnSpc>
              <a:spcBef>
                <a:spcPts val="600"/>
              </a:spcBef>
              <a:buNone/>
              <a:defRPr sz="1600">
                <a:solidFill>
                  <a:schemeClr val="bg1"/>
                </a:solidFill>
              </a:defRPr>
            </a:lvl7pPr>
            <a:lvl8pPr marL="0" indent="0">
              <a:lnSpc>
                <a:spcPct val="90000"/>
              </a:lnSpc>
              <a:spcBef>
                <a:spcPts val="600"/>
              </a:spcBef>
              <a:buNone/>
              <a:defRPr sz="1600">
                <a:solidFill>
                  <a:schemeClr val="bg1"/>
                </a:solidFill>
              </a:defRPr>
            </a:lvl8pPr>
          </a:lstStyle>
          <a:p>
            <a:pPr lvl="0"/>
            <a:r>
              <a:rPr lang="en-US" dirty="0" smtClean="0"/>
              <a:t>Click to add presenter’s name </a:t>
            </a:r>
          </a:p>
        </p:txBody>
      </p:sp>
      <p:sp>
        <p:nvSpPr>
          <p:cNvPr id="9" name="Text Placeholder 4"/>
          <p:cNvSpPr>
            <a:spLocks noGrp="1"/>
          </p:cNvSpPr>
          <p:nvPr>
            <p:ph type="body" sz="quarter" idx="11" hasCustomPrompt="1"/>
          </p:nvPr>
        </p:nvSpPr>
        <p:spPr>
          <a:xfrm>
            <a:off x="609441" y="6081068"/>
            <a:ext cx="3656648" cy="228600"/>
          </a:xfrm>
        </p:spPr>
        <p:txBody>
          <a:bodyPr/>
          <a:lstStyle>
            <a:lvl1pPr marL="0" indent="0">
              <a:lnSpc>
                <a:spcPct val="90000"/>
              </a:lnSpc>
              <a:spcBef>
                <a:spcPts val="0"/>
              </a:spcBef>
              <a:buNone/>
              <a:defRPr sz="1600">
                <a:solidFill>
                  <a:schemeClr val="tx1"/>
                </a:solidFill>
              </a:defRPr>
            </a:lvl1pPr>
            <a:lvl2pPr marL="0" indent="0">
              <a:lnSpc>
                <a:spcPct val="90000"/>
              </a:lnSpc>
              <a:spcBef>
                <a:spcPts val="600"/>
              </a:spcBef>
              <a:buNone/>
              <a:defRPr sz="1600">
                <a:solidFill>
                  <a:schemeClr val="bg1"/>
                </a:solidFill>
              </a:defRPr>
            </a:lvl2pPr>
            <a:lvl3pPr marL="0" indent="0">
              <a:lnSpc>
                <a:spcPct val="90000"/>
              </a:lnSpc>
              <a:spcBef>
                <a:spcPts val="600"/>
              </a:spcBef>
              <a:buNone/>
              <a:defRPr sz="1600">
                <a:solidFill>
                  <a:schemeClr val="bg1"/>
                </a:solidFill>
              </a:defRPr>
            </a:lvl3pPr>
            <a:lvl4pPr marL="0" indent="0">
              <a:lnSpc>
                <a:spcPct val="90000"/>
              </a:lnSpc>
              <a:spcBef>
                <a:spcPts val="600"/>
              </a:spcBef>
              <a:buNone/>
              <a:defRPr sz="1600">
                <a:solidFill>
                  <a:schemeClr val="bg1"/>
                </a:solidFill>
              </a:defRPr>
            </a:lvl4pPr>
            <a:lvl5pPr marL="0" indent="0">
              <a:lnSpc>
                <a:spcPct val="90000"/>
              </a:lnSpc>
              <a:spcBef>
                <a:spcPts val="600"/>
              </a:spcBef>
              <a:buNone/>
              <a:defRPr sz="1600">
                <a:solidFill>
                  <a:schemeClr val="bg1"/>
                </a:solidFill>
              </a:defRPr>
            </a:lvl5pPr>
            <a:lvl6pPr marL="0" indent="0">
              <a:lnSpc>
                <a:spcPct val="90000"/>
              </a:lnSpc>
              <a:spcBef>
                <a:spcPts val="600"/>
              </a:spcBef>
              <a:buNone/>
              <a:defRPr sz="1600">
                <a:solidFill>
                  <a:schemeClr val="bg1"/>
                </a:solidFill>
              </a:defRPr>
            </a:lvl6pPr>
            <a:lvl7pPr marL="0" indent="0">
              <a:lnSpc>
                <a:spcPct val="90000"/>
              </a:lnSpc>
              <a:spcBef>
                <a:spcPts val="600"/>
              </a:spcBef>
              <a:buNone/>
              <a:defRPr sz="1600">
                <a:solidFill>
                  <a:schemeClr val="bg1"/>
                </a:solidFill>
              </a:defRPr>
            </a:lvl7pPr>
            <a:lvl8pPr marL="0" indent="0">
              <a:lnSpc>
                <a:spcPct val="90000"/>
              </a:lnSpc>
              <a:spcBef>
                <a:spcPts val="600"/>
              </a:spcBef>
              <a:buNone/>
              <a:defRPr sz="1600">
                <a:solidFill>
                  <a:schemeClr val="bg1"/>
                </a:solidFill>
              </a:defRPr>
            </a:lvl8pPr>
          </a:lstStyle>
          <a:p>
            <a:pPr lvl="0"/>
            <a:r>
              <a:rPr lang="en-US" dirty="0" smtClean="0"/>
              <a:t>Click to add date</a:t>
            </a:r>
          </a:p>
        </p:txBody>
      </p:sp>
      <p:grpSp>
        <p:nvGrpSpPr>
          <p:cNvPr id="21" name="Group 20"/>
          <p:cNvGrpSpPr/>
          <p:nvPr/>
        </p:nvGrpSpPr>
        <p:grpSpPr>
          <a:xfrm>
            <a:off x="10206138" y="6074829"/>
            <a:ext cx="1373087" cy="216433"/>
            <a:chOff x="-84138" y="5622925"/>
            <a:chExt cx="4330701" cy="682626"/>
          </a:xfrm>
          <a:solidFill>
            <a:srgbClr val="FFFFFF"/>
          </a:solidFill>
        </p:grpSpPr>
        <p:sp>
          <p:nvSpPr>
            <p:cNvPr id="22"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 name="TextBox 14"/>
          <p:cNvSpPr txBox="1"/>
          <p:nvPr userDrawn="1"/>
        </p:nvSpPr>
        <p:spPr>
          <a:xfrm>
            <a:off x="9827519" y="6505956"/>
            <a:ext cx="1751706" cy="199644"/>
          </a:xfrm>
          <a:prstGeom prst="rect">
            <a:avLst/>
          </a:prstGeom>
          <a:noFill/>
        </p:spPr>
        <p:txBody>
          <a:bodyPr wrap="square" lIns="0" tIns="0" rIns="0" bIns="0" rtlCol="0">
            <a:noAutofit/>
          </a:bodyPr>
          <a:lstStyle/>
          <a:p>
            <a:pPr algn="r">
              <a:lnSpc>
                <a:spcPct val="90000"/>
              </a:lnSpc>
            </a:pPr>
            <a:r>
              <a:rPr lang="en-US" sz="700" dirty="0" smtClean="0">
                <a:solidFill>
                  <a:schemeClr val="tx1"/>
                </a:solidFill>
              </a:rPr>
              <a:t>© 2014</a:t>
            </a:r>
            <a:r>
              <a:rPr lang="en-US" sz="700" baseline="0" dirty="0" smtClean="0">
                <a:solidFill>
                  <a:schemeClr val="tx1"/>
                </a:solidFill>
              </a:rPr>
              <a:t> VMware Inc. All rights reserved.</a:t>
            </a:r>
            <a:endParaRPr lang="en-US" sz="700" dirty="0" smtClean="0">
              <a:solidFill>
                <a:schemeClr val="tx1"/>
              </a:solidFill>
            </a:endParaRPr>
          </a:p>
        </p:txBody>
      </p:sp>
    </p:spTree>
    <p:extLst>
      <p:ext uri="{BB962C8B-B14F-4D97-AF65-F5344CB8AC3E}">
        <p14:creationId xmlns:p14="http://schemas.microsoft.com/office/powerpoint/2010/main" val="749138485"/>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Custom Section Header">
    <p:bg bwMode="ltGray">
      <p:bgPr>
        <a:solidFill>
          <a:schemeClr val="tx2">
            <a:lumMod val="60000"/>
            <a:lumOff val="40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6492024" y="856"/>
            <a:ext cx="5696801" cy="3154680"/>
          </a:xfrm>
          <a:prstGeom prst="rect">
            <a:avLst/>
          </a:prstGeom>
        </p:spPr>
      </p:pic>
      <p:sp>
        <p:nvSpPr>
          <p:cNvPr id="28" name="Freeform 27"/>
          <p:cNvSpPr/>
          <p:nvPr/>
        </p:nvSpPr>
        <p:spPr bwMode="white">
          <a:xfrm>
            <a:off x="0" y="856"/>
            <a:ext cx="9344737" cy="6857144"/>
          </a:xfrm>
          <a:custGeom>
            <a:avLst/>
            <a:gdLst/>
            <a:ahLst/>
            <a:cxnLst/>
            <a:rect l="l" t="t" r="r" b="b"/>
            <a:pathLst>
              <a:path w="9344737" h="6857144">
                <a:moveTo>
                  <a:pt x="0" y="0"/>
                </a:moveTo>
                <a:lnTo>
                  <a:pt x="1979612" y="0"/>
                </a:lnTo>
                <a:lnTo>
                  <a:pt x="3034089" y="0"/>
                </a:lnTo>
                <a:lnTo>
                  <a:pt x="6524999" y="0"/>
                </a:lnTo>
                <a:lnTo>
                  <a:pt x="9344737" y="2832497"/>
                </a:lnTo>
                <a:lnTo>
                  <a:pt x="5343975" y="6857144"/>
                </a:lnTo>
                <a:lnTo>
                  <a:pt x="3034089" y="6857144"/>
                </a:lnTo>
                <a:lnTo>
                  <a:pt x="0" y="6857144"/>
                </a:lnTo>
                <a:close/>
              </a:path>
            </a:pathLst>
          </a:custGeom>
          <a:gradFill>
            <a:gsLst>
              <a:gs pos="0">
                <a:srgbClr val="003D79">
                  <a:lumMod val="40000"/>
                </a:srgbClr>
              </a:gs>
              <a:gs pos="100000">
                <a:srgbClr val="003D79">
                  <a:lumMod val="75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441" y="1676400"/>
            <a:ext cx="6094413" cy="1524000"/>
          </a:xfrm>
        </p:spPr>
        <p:txBody>
          <a:bodyPr anchor="b"/>
          <a:lstStyle>
            <a:lvl1pPr algn="l">
              <a:defRPr sz="3600" b="1"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609441" y="3276600"/>
            <a:ext cx="6094413" cy="609600"/>
          </a:xfrm>
        </p:spPr>
        <p:txBody>
          <a:bodyPr anchor="t"/>
          <a:lstStyle>
            <a:lvl1pPr marL="0" indent="0">
              <a:spcBef>
                <a:spcPts val="0"/>
              </a:spcBef>
              <a:buNone/>
              <a:defRPr sz="2000">
                <a:solidFill>
                  <a:schemeClr val="tx1"/>
                </a:solidFill>
              </a:defRPr>
            </a:lvl1pPr>
            <a:lvl2pPr marL="0" indent="0">
              <a:buNone/>
              <a:defRPr sz="2000">
                <a:solidFill>
                  <a:schemeClr val="accent4"/>
                </a:solidFill>
              </a:defRPr>
            </a:lvl2pPr>
            <a:lvl3pPr marL="0" indent="0">
              <a:buNone/>
              <a:defRPr sz="2000">
                <a:solidFill>
                  <a:schemeClr val="accent4"/>
                </a:solidFill>
              </a:defRPr>
            </a:lvl3pPr>
            <a:lvl4pPr marL="0" indent="0">
              <a:buNone/>
              <a:defRPr sz="2000">
                <a:solidFill>
                  <a:schemeClr val="accent4"/>
                </a:solidFill>
              </a:defRPr>
            </a:lvl4pPr>
            <a:lvl5pPr marL="0" indent="0">
              <a:buNone/>
              <a:defRPr sz="2000">
                <a:solidFill>
                  <a:schemeClr val="accent4"/>
                </a:solidFill>
              </a:defRPr>
            </a:lvl5pPr>
            <a:lvl6pPr marL="0" indent="0">
              <a:buNone/>
              <a:defRPr sz="2000">
                <a:solidFill>
                  <a:schemeClr val="accent4"/>
                </a:solidFill>
              </a:defRPr>
            </a:lvl6pPr>
            <a:lvl7pPr marL="0" indent="0">
              <a:buNone/>
              <a:defRPr sz="2000">
                <a:solidFill>
                  <a:schemeClr val="accent4"/>
                </a:solidFill>
              </a:defRPr>
            </a:lvl7pPr>
            <a:lvl8pPr marL="0" indent="0">
              <a:buNone/>
              <a:defRPr sz="2000">
                <a:solidFill>
                  <a:schemeClr val="accent4"/>
                </a:solidFill>
              </a:defRPr>
            </a:lvl8pPr>
            <a:lvl9pPr marL="0" indent="0">
              <a:buNone/>
              <a:defRPr sz="2000">
                <a:solidFill>
                  <a:schemeClr val="accent4"/>
                </a:solidFill>
              </a:defRPr>
            </a:lvl9pPr>
          </a:lstStyle>
          <a:p>
            <a:pPr lvl="0"/>
            <a:r>
              <a:rPr lang="en-US" smtClean="0"/>
              <a:t>Click to edit Master text styles</a:t>
            </a:r>
          </a:p>
        </p:txBody>
      </p:sp>
      <p:grpSp>
        <p:nvGrpSpPr>
          <p:cNvPr id="29" name="Group 28"/>
          <p:cNvGrpSpPr/>
          <p:nvPr/>
        </p:nvGrpSpPr>
        <p:grpSpPr bwMode="black">
          <a:xfrm>
            <a:off x="617878" y="6446044"/>
            <a:ext cx="1099793" cy="173355"/>
            <a:chOff x="-84138" y="5622925"/>
            <a:chExt cx="4330701" cy="682626"/>
          </a:xfrm>
          <a:solidFill>
            <a:srgbClr val="FFFFFF"/>
          </a:solidFill>
        </p:grpSpPr>
        <p:sp>
          <p:nvSpPr>
            <p:cNvPr id="30" name="Freeform 6"/>
            <p:cNvSpPr>
              <a:spLocks/>
            </p:cNvSpPr>
            <p:nvPr/>
          </p:nvSpPr>
          <p:spPr bwMode="black">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7"/>
            <p:cNvSpPr>
              <a:spLocks/>
            </p:cNvSpPr>
            <p:nvPr/>
          </p:nvSpPr>
          <p:spPr bwMode="black">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8"/>
            <p:cNvSpPr>
              <a:spLocks noEditPoints="1"/>
            </p:cNvSpPr>
            <p:nvPr/>
          </p:nvSpPr>
          <p:spPr bwMode="black">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9"/>
            <p:cNvSpPr>
              <a:spLocks noEditPoints="1"/>
            </p:cNvSpPr>
            <p:nvPr/>
          </p:nvSpPr>
          <p:spPr bwMode="black">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0"/>
            <p:cNvSpPr>
              <a:spLocks/>
            </p:cNvSpPr>
            <p:nvPr/>
          </p:nvSpPr>
          <p:spPr bwMode="black">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1"/>
            <p:cNvSpPr>
              <a:spLocks noEditPoints="1"/>
            </p:cNvSpPr>
            <p:nvPr/>
          </p:nvSpPr>
          <p:spPr bwMode="black">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2"/>
            <p:cNvSpPr>
              <a:spLocks noEditPoints="1"/>
            </p:cNvSpPr>
            <p:nvPr/>
          </p:nvSpPr>
          <p:spPr bwMode="black">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03208183"/>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Custom Quote">
    <p:bg bwMode="ltGray">
      <p:bgPr>
        <a:solidFill>
          <a:schemeClr val="tx2">
            <a:lumMod val="60000"/>
            <a:lumOff val="40000"/>
          </a:schemeClr>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14067" y="2702442"/>
            <a:ext cx="5346479" cy="4155557"/>
          </a:xfrm>
          <a:prstGeom prst="rect">
            <a:avLst/>
          </a:prstGeom>
        </p:spPr>
      </p:pic>
      <p:grpSp>
        <p:nvGrpSpPr>
          <p:cNvPr id="15" name="Group 14"/>
          <p:cNvGrpSpPr/>
          <p:nvPr/>
        </p:nvGrpSpPr>
        <p:grpSpPr>
          <a:xfrm>
            <a:off x="617878" y="6446044"/>
            <a:ext cx="1099793" cy="173355"/>
            <a:chOff x="-84138" y="5622925"/>
            <a:chExt cx="4330701" cy="682626"/>
          </a:xfrm>
          <a:solidFill>
            <a:srgbClr val="FFFFFF"/>
          </a:solidFill>
        </p:grpSpPr>
        <p:sp>
          <p:nvSpPr>
            <p:cNvPr id="26"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Text Placeholder 2"/>
          <p:cNvSpPr>
            <a:spLocks noGrp="1"/>
          </p:cNvSpPr>
          <p:nvPr>
            <p:ph type="body" idx="10" hasCustomPrompt="1"/>
          </p:nvPr>
        </p:nvSpPr>
        <p:spPr>
          <a:xfrm>
            <a:off x="914160" y="2593231"/>
            <a:ext cx="4812049" cy="533400"/>
          </a:xfrm>
        </p:spPr>
        <p:txBody>
          <a:bodyPr anchor="t"/>
          <a:lstStyle>
            <a:lvl1pPr marL="0" indent="0">
              <a:spcBef>
                <a:spcPts val="0"/>
              </a:spcBef>
              <a:buNone/>
              <a:defRPr sz="1600">
                <a:solidFill>
                  <a:schemeClr val="accent1"/>
                </a:solidFill>
              </a:defRPr>
            </a:lvl1pPr>
            <a:lvl2pPr marL="0" indent="0">
              <a:spcBef>
                <a:spcPts val="0"/>
              </a:spcBef>
              <a:buNone/>
              <a:defRPr sz="1600">
                <a:solidFill>
                  <a:schemeClr val="accent1"/>
                </a:solidFill>
              </a:defRPr>
            </a:lvl2pPr>
            <a:lvl3pPr marL="0" indent="0">
              <a:spcBef>
                <a:spcPts val="0"/>
              </a:spcBef>
              <a:buNone/>
              <a:defRPr sz="1600">
                <a:solidFill>
                  <a:schemeClr val="accent1"/>
                </a:solidFill>
              </a:defRPr>
            </a:lvl3pPr>
            <a:lvl4pPr marL="0" indent="0">
              <a:spcBef>
                <a:spcPts val="0"/>
              </a:spcBef>
              <a:buNone/>
              <a:defRPr sz="1600">
                <a:solidFill>
                  <a:schemeClr val="accent1"/>
                </a:solidFill>
              </a:defRPr>
            </a:lvl4pPr>
            <a:lvl5pPr marL="0" indent="0">
              <a:spcBef>
                <a:spcPts val="0"/>
              </a:spcBef>
              <a:buNone/>
              <a:defRPr sz="1600">
                <a:solidFill>
                  <a:schemeClr val="accent1"/>
                </a:solidFill>
              </a:defRPr>
            </a:lvl5pPr>
            <a:lvl6pPr marL="0" indent="0">
              <a:spcBef>
                <a:spcPts val="0"/>
              </a:spcBef>
              <a:buNone/>
              <a:defRPr sz="1600">
                <a:solidFill>
                  <a:schemeClr val="accent1"/>
                </a:solidFill>
              </a:defRPr>
            </a:lvl6pPr>
            <a:lvl7pPr marL="0" indent="0">
              <a:spcBef>
                <a:spcPts val="0"/>
              </a:spcBef>
              <a:buNone/>
              <a:defRPr sz="1600">
                <a:solidFill>
                  <a:schemeClr val="accent1"/>
                </a:solidFill>
              </a:defRPr>
            </a:lvl7pPr>
            <a:lvl8pPr marL="0" indent="0">
              <a:spcBef>
                <a:spcPts val="0"/>
              </a:spcBef>
              <a:buNone/>
              <a:defRPr sz="1600">
                <a:solidFill>
                  <a:schemeClr val="accent1"/>
                </a:solidFill>
              </a:defRPr>
            </a:lvl8pPr>
            <a:lvl9pPr marL="0" indent="0">
              <a:spcBef>
                <a:spcPts val="0"/>
              </a:spcBef>
              <a:buNone/>
              <a:defRPr sz="1600">
                <a:solidFill>
                  <a:schemeClr val="accent1"/>
                </a:solidFill>
              </a:defRPr>
            </a:lvl9pPr>
          </a:lstStyle>
          <a:p>
            <a:pPr lvl="0"/>
            <a:r>
              <a:rPr lang="en-US" dirty="0" smtClean="0"/>
              <a:t>Click to add Name, Title, Company</a:t>
            </a:r>
          </a:p>
        </p:txBody>
      </p:sp>
      <p:sp>
        <p:nvSpPr>
          <p:cNvPr id="5" name="Text Placeholder 4"/>
          <p:cNvSpPr>
            <a:spLocks noGrp="1"/>
          </p:cNvSpPr>
          <p:nvPr>
            <p:ph type="body" sz="quarter" idx="11"/>
          </p:nvPr>
        </p:nvSpPr>
        <p:spPr>
          <a:xfrm>
            <a:off x="843060" y="457200"/>
            <a:ext cx="4875530" cy="2011680"/>
          </a:xfrm>
        </p:spPr>
        <p:txBody>
          <a:bodyPr/>
          <a:lstStyle>
            <a:lvl1pPr marL="58738" indent="-55563">
              <a:lnSpc>
                <a:spcPct val="100000"/>
              </a:lnSpc>
              <a:spcBef>
                <a:spcPts val="0"/>
              </a:spcBef>
              <a:buNone/>
              <a:defRPr sz="2200">
                <a:solidFill>
                  <a:schemeClr val="accent3">
                    <a:lumMod val="50000"/>
                  </a:schemeClr>
                </a:solidFill>
              </a:defRPr>
            </a:lvl1pPr>
            <a:lvl2pPr marL="3175" indent="0">
              <a:lnSpc>
                <a:spcPct val="100000"/>
              </a:lnSpc>
              <a:spcBef>
                <a:spcPts val="0"/>
              </a:spcBef>
              <a:buNone/>
              <a:defRPr sz="2200">
                <a:solidFill>
                  <a:schemeClr val="accent1">
                    <a:lumMod val="50000"/>
                  </a:schemeClr>
                </a:solidFill>
              </a:defRPr>
            </a:lvl2pPr>
            <a:lvl3pPr marL="3175" indent="0">
              <a:lnSpc>
                <a:spcPct val="100000"/>
              </a:lnSpc>
              <a:spcBef>
                <a:spcPts val="0"/>
              </a:spcBef>
              <a:buNone/>
              <a:defRPr sz="2200">
                <a:solidFill>
                  <a:schemeClr val="accent1">
                    <a:lumMod val="50000"/>
                  </a:schemeClr>
                </a:solidFill>
              </a:defRPr>
            </a:lvl3pPr>
            <a:lvl4pPr marL="3175" indent="0">
              <a:lnSpc>
                <a:spcPct val="100000"/>
              </a:lnSpc>
              <a:spcBef>
                <a:spcPts val="0"/>
              </a:spcBef>
              <a:buNone/>
              <a:defRPr sz="2200">
                <a:solidFill>
                  <a:schemeClr val="accent1">
                    <a:lumMod val="50000"/>
                  </a:schemeClr>
                </a:solidFill>
              </a:defRPr>
            </a:lvl4pPr>
            <a:lvl5pPr marL="3175" indent="0">
              <a:lnSpc>
                <a:spcPct val="100000"/>
              </a:lnSpc>
              <a:spcBef>
                <a:spcPts val="0"/>
              </a:spcBef>
              <a:buNone/>
              <a:defRPr sz="2200">
                <a:solidFill>
                  <a:schemeClr val="accent1">
                    <a:lumMod val="50000"/>
                  </a:schemeClr>
                </a:solidFill>
              </a:defRPr>
            </a:lvl5pPr>
            <a:lvl6pPr marL="3175" indent="0">
              <a:lnSpc>
                <a:spcPct val="100000"/>
              </a:lnSpc>
              <a:spcBef>
                <a:spcPts val="0"/>
              </a:spcBef>
              <a:buNone/>
              <a:defRPr sz="2200">
                <a:solidFill>
                  <a:schemeClr val="accent1">
                    <a:lumMod val="50000"/>
                  </a:schemeClr>
                </a:solidFill>
              </a:defRPr>
            </a:lvl6pPr>
            <a:lvl7pPr marL="3175" indent="0">
              <a:lnSpc>
                <a:spcPct val="100000"/>
              </a:lnSpc>
              <a:spcBef>
                <a:spcPts val="0"/>
              </a:spcBef>
              <a:buNone/>
              <a:defRPr sz="2200">
                <a:solidFill>
                  <a:schemeClr val="accent1">
                    <a:lumMod val="50000"/>
                  </a:schemeClr>
                </a:solidFill>
              </a:defRPr>
            </a:lvl7pPr>
            <a:lvl8pPr marL="3175" indent="0">
              <a:lnSpc>
                <a:spcPct val="100000"/>
              </a:lnSpc>
              <a:spcBef>
                <a:spcPts val="0"/>
              </a:spcBef>
              <a:buNone/>
              <a:defRPr sz="2200">
                <a:solidFill>
                  <a:schemeClr val="accent1">
                    <a:lumMod val="50000"/>
                  </a:schemeClr>
                </a:solidFill>
              </a:defRPr>
            </a:lvl8pPr>
            <a:lvl9pPr marL="3175" indent="0">
              <a:lnSpc>
                <a:spcPct val="100000"/>
              </a:lnSpc>
              <a:spcBef>
                <a:spcPts val="0"/>
              </a:spcBef>
              <a:buNone/>
              <a:defRPr sz="2200">
                <a:solidFill>
                  <a:schemeClr val="accent1">
                    <a:lumMod val="50000"/>
                  </a:schemeClr>
                </a:solidFill>
              </a:defRPr>
            </a:lvl9pPr>
          </a:lstStyle>
          <a:p>
            <a:pPr lvl="0"/>
            <a:r>
              <a:rPr lang="en-US" smtClean="0"/>
              <a:t>Click to edit Master text styles</a:t>
            </a:r>
          </a:p>
        </p:txBody>
      </p:sp>
    </p:spTree>
    <p:extLst>
      <p:ext uri="{BB962C8B-B14F-4D97-AF65-F5344CB8AC3E}">
        <p14:creationId xmlns:p14="http://schemas.microsoft.com/office/powerpoint/2010/main" val="2125708910"/>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Custom Metric 1">
    <p:bg bwMode="ltGray">
      <p:bgPr>
        <a:solidFill>
          <a:schemeClr val="tx2">
            <a:lumMod val="60000"/>
            <a:lumOff val="40000"/>
          </a:schemeClr>
        </a:solidFill>
        <a:effectLst/>
      </p:bgPr>
    </p:bg>
    <p:spTree>
      <p:nvGrpSpPr>
        <p:cNvPr id="1" name=""/>
        <p:cNvGrpSpPr/>
        <p:nvPr/>
      </p:nvGrpSpPr>
      <p:grpSpPr>
        <a:xfrm>
          <a:off x="0" y="0"/>
          <a:ext cx="0" cy="0"/>
          <a:chOff x="0" y="0"/>
          <a:chExt cx="0" cy="0"/>
        </a:xfrm>
      </p:grpSpPr>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6490762" y="0"/>
            <a:ext cx="5698063" cy="6858000"/>
          </a:xfrm>
          <a:prstGeom prst="rect">
            <a:avLst/>
          </a:prstGeom>
        </p:spPr>
      </p:pic>
      <p:grpSp>
        <p:nvGrpSpPr>
          <p:cNvPr id="25" name="Group 24"/>
          <p:cNvGrpSpPr/>
          <p:nvPr/>
        </p:nvGrpSpPr>
        <p:grpSpPr>
          <a:xfrm>
            <a:off x="617878" y="6446044"/>
            <a:ext cx="1099793" cy="173355"/>
            <a:chOff x="-84138" y="5622925"/>
            <a:chExt cx="4330701" cy="682626"/>
          </a:xfrm>
        </p:grpSpPr>
        <p:sp>
          <p:nvSpPr>
            <p:cNvPr id="26"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ext Placeholder 3"/>
          <p:cNvSpPr>
            <a:spLocks noGrp="1"/>
          </p:cNvSpPr>
          <p:nvPr>
            <p:ph type="body" sz="quarter" idx="10" hasCustomPrompt="1"/>
          </p:nvPr>
        </p:nvSpPr>
        <p:spPr>
          <a:xfrm>
            <a:off x="1322412" y="685800"/>
            <a:ext cx="4387977" cy="1676400"/>
          </a:xfrm>
        </p:spPr>
        <p:txBody>
          <a:bodyPr anchor="b"/>
          <a:lstStyle>
            <a:lvl1pPr marL="3175" indent="0">
              <a:spcBef>
                <a:spcPts val="0"/>
              </a:spcBef>
              <a:buNone/>
              <a:defRPr sz="11000">
                <a:solidFill>
                  <a:schemeClr val="accent3"/>
                </a:solidFill>
              </a:defRPr>
            </a:lvl1pPr>
            <a:lvl2pPr marL="3175" indent="0">
              <a:spcBef>
                <a:spcPts val="0"/>
              </a:spcBef>
              <a:buNone/>
              <a:defRPr sz="11000">
                <a:solidFill>
                  <a:schemeClr val="accent3"/>
                </a:solidFill>
              </a:defRPr>
            </a:lvl2pPr>
            <a:lvl3pPr marL="3175" indent="0">
              <a:spcBef>
                <a:spcPts val="0"/>
              </a:spcBef>
              <a:buNone/>
              <a:defRPr sz="11000">
                <a:solidFill>
                  <a:schemeClr val="accent3"/>
                </a:solidFill>
              </a:defRPr>
            </a:lvl3pPr>
            <a:lvl4pPr marL="3175" indent="0">
              <a:spcBef>
                <a:spcPts val="0"/>
              </a:spcBef>
              <a:buNone/>
              <a:defRPr sz="11000">
                <a:solidFill>
                  <a:schemeClr val="accent3"/>
                </a:solidFill>
              </a:defRPr>
            </a:lvl4pPr>
            <a:lvl5pPr marL="3175" indent="0">
              <a:spcBef>
                <a:spcPts val="0"/>
              </a:spcBef>
              <a:buNone/>
              <a:defRPr sz="11000">
                <a:solidFill>
                  <a:schemeClr val="accent3"/>
                </a:solidFill>
              </a:defRPr>
            </a:lvl5pPr>
            <a:lvl6pPr marL="3175" indent="0">
              <a:spcBef>
                <a:spcPts val="0"/>
              </a:spcBef>
              <a:buNone/>
              <a:defRPr sz="11000">
                <a:solidFill>
                  <a:schemeClr val="accent3"/>
                </a:solidFill>
              </a:defRPr>
            </a:lvl6pPr>
            <a:lvl7pPr marL="3175" indent="0">
              <a:spcBef>
                <a:spcPts val="0"/>
              </a:spcBef>
              <a:buNone/>
              <a:defRPr sz="11000">
                <a:solidFill>
                  <a:schemeClr val="accent3"/>
                </a:solidFill>
              </a:defRPr>
            </a:lvl7pPr>
            <a:lvl8pPr marL="3175" indent="0">
              <a:spcBef>
                <a:spcPts val="0"/>
              </a:spcBef>
              <a:buNone/>
              <a:defRPr sz="11000">
                <a:solidFill>
                  <a:schemeClr val="accent3"/>
                </a:solidFill>
              </a:defRPr>
            </a:lvl8pPr>
            <a:lvl9pPr marL="3175" indent="0">
              <a:spcBef>
                <a:spcPts val="0"/>
              </a:spcBef>
              <a:buNone/>
              <a:defRPr sz="11000">
                <a:solidFill>
                  <a:schemeClr val="accent3"/>
                </a:solidFill>
              </a:defRPr>
            </a:lvl9pPr>
          </a:lstStyle>
          <a:p>
            <a:pPr lvl="0"/>
            <a:r>
              <a:rPr lang="en-US" dirty="0" smtClean="0"/>
              <a:t>XX</a:t>
            </a:r>
          </a:p>
        </p:txBody>
      </p:sp>
      <p:sp>
        <p:nvSpPr>
          <p:cNvPr id="14" name="Text Placeholder 3"/>
          <p:cNvSpPr>
            <a:spLocks noGrp="1"/>
          </p:cNvSpPr>
          <p:nvPr>
            <p:ph type="body" sz="quarter" idx="11"/>
          </p:nvPr>
        </p:nvSpPr>
        <p:spPr>
          <a:xfrm>
            <a:off x="1322412" y="2362200"/>
            <a:ext cx="4387977" cy="1066800"/>
          </a:xfrm>
        </p:spPr>
        <p:txBody>
          <a:bodyPr/>
          <a:lstStyle>
            <a:lvl1pPr marL="3175" indent="0">
              <a:spcBef>
                <a:spcPts val="0"/>
              </a:spcBef>
              <a:buNone/>
              <a:defRPr sz="2400" cap="none" baseline="0">
                <a:solidFill>
                  <a:schemeClr val="accent3"/>
                </a:solidFill>
              </a:defRPr>
            </a:lvl1pPr>
            <a:lvl2pPr marL="3175" indent="0">
              <a:spcBef>
                <a:spcPts val="0"/>
              </a:spcBef>
              <a:buNone/>
              <a:defRPr sz="2000" cap="all" baseline="0">
                <a:solidFill>
                  <a:schemeClr val="accent3"/>
                </a:solidFill>
              </a:defRPr>
            </a:lvl2pPr>
            <a:lvl3pPr marL="3175" indent="0">
              <a:spcBef>
                <a:spcPts val="0"/>
              </a:spcBef>
              <a:buNone/>
              <a:defRPr sz="2000" cap="all" baseline="0">
                <a:solidFill>
                  <a:schemeClr val="accent3"/>
                </a:solidFill>
              </a:defRPr>
            </a:lvl3pPr>
            <a:lvl4pPr marL="3175" indent="0">
              <a:spcBef>
                <a:spcPts val="0"/>
              </a:spcBef>
              <a:buNone/>
              <a:defRPr sz="2000" cap="all" baseline="0">
                <a:solidFill>
                  <a:schemeClr val="accent3"/>
                </a:solidFill>
              </a:defRPr>
            </a:lvl4pPr>
            <a:lvl5pPr marL="3175" indent="0">
              <a:spcBef>
                <a:spcPts val="0"/>
              </a:spcBef>
              <a:buNone/>
              <a:defRPr sz="2000" cap="all" baseline="0">
                <a:solidFill>
                  <a:schemeClr val="accent3"/>
                </a:solidFill>
              </a:defRPr>
            </a:lvl5pPr>
            <a:lvl6pPr marL="3175" indent="0">
              <a:spcBef>
                <a:spcPts val="0"/>
              </a:spcBef>
              <a:buNone/>
              <a:defRPr sz="2000" cap="all" baseline="0">
                <a:solidFill>
                  <a:schemeClr val="accent3"/>
                </a:solidFill>
              </a:defRPr>
            </a:lvl6pPr>
            <a:lvl7pPr marL="3175" indent="0">
              <a:spcBef>
                <a:spcPts val="0"/>
              </a:spcBef>
              <a:buNone/>
              <a:defRPr sz="2000" cap="all" baseline="0">
                <a:solidFill>
                  <a:schemeClr val="accent3"/>
                </a:solidFill>
              </a:defRPr>
            </a:lvl7pPr>
            <a:lvl8pPr marL="3175" indent="0">
              <a:spcBef>
                <a:spcPts val="0"/>
              </a:spcBef>
              <a:buNone/>
              <a:defRPr sz="2000" cap="all" baseline="0">
                <a:solidFill>
                  <a:schemeClr val="accent3"/>
                </a:solidFill>
              </a:defRPr>
            </a:lvl8pPr>
            <a:lvl9pPr marL="3175" indent="0">
              <a:spcBef>
                <a:spcPts val="0"/>
              </a:spcBef>
              <a:buNone/>
              <a:defRPr sz="2000" cap="all" baseline="0">
                <a:solidFill>
                  <a:schemeClr val="accent3"/>
                </a:solidFill>
              </a:defRPr>
            </a:lvl9pPr>
          </a:lstStyle>
          <a:p>
            <a:pPr lvl="0"/>
            <a:r>
              <a:rPr lang="en-US" smtClean="0"/>
              <a:t>Click to edit Master text styles</a:t>
            </a:r>
          </a:p>
        </p:txBody>
      </p:sp>
    </p:spTree>
    <p:extLst>
      <p:ext uri="{BB962C8B-B14F-4D97-AF65-F5344CB8AC3E}">
        <p14:creationId xmlns:p14="http://schemas.microsoft.com/office/powerpoint/2010/main" val="3753215950"/>
      </p:ext>
    </p:extLst>
  </p:cSld>
  <p:clrMapOvr>
    <a:masterClrMapping/>
  </p:clrMapOvr>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ustom Metric 2">
    <p:bg bwMode="ltGray">
      <p:bgPr>
        <a:solidFill>
          <a:schemeClr val="tx2">
            <a:lumMod val="60000"/>
            <a:lumOff val="40000"/>
          </a:schemeClr>
        </a:solidFill>
        <a:effectLst/>
      </p:bgPr>
    </p:bg>
    <p:spTree>
      <p:nvGrpSpPr>
        <p:cNvPr id="1" name=""/>
        <p:cNvGrpSpPr/>
        <p:nvPr/>
      </p:nvGrpSpPr>
      <p:grpSpPr>
        <a:xfrm>
          <a:off x="0" y="0"/>
          <a:ext cx="0" cy="0"/>
          <a:chOff x="0" y="0"/>
          <a:chExt cx="0" cy="0"/>
        </a:xfrm>
      </p:grpSpPr>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0762" y="0"/>
            <a:ext cx="5698063" cy="6858000"/>
          </a:xfrm>
          <a:prstGeom prst="rect">
            <a:avLst/>
          </a:prstGeom>
        </p:spPr>
      </p:pic>
      <p:grpSp>
        <p:nvGrpSpPr>
          <p:cNvPr id="26" name="Group 25"/>
          <p:cNvGrpSpPr/>
          <p:nvPr/>
        </p:nvGrpSpPr>
        <p:grpSpPr>
          <a:xfrm>
            <a:off x="617878" y="6446044"/>
            <a:ext cx="1099793" cy="173355"/>
            <a:chOff x="-84138" y="5622925"/>
            <a:chExt cx="4330701" cy="682626"/>
          </a:xfrm>
          <a:solidFill>
            <a:srgbClr val="FFFFFF"/>
          </a:solidFill>
        </p:grpSpPr>
        <p:sp>
          <p:nvSpPr>
            <p:cNvPr id="27"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ext Placeholder 3"/>
          <p:cNvSpPr>
            <a:spLocks noGrp="1"/>
          </p:cNvSpPr>
          <p:nvPr>
            <p:ph type="body" sz="quarter" idx="10" hasCustomPrompt="1"/>
          </p:nvPr>
        </p:nvSpPr>
        <p:spPr>
          <a:xfrm>
            <a:off x="6703854" y="2209800"/>
            <a:ext cx="4387977" cy="1676400"/>
          </a:xfrm>
        </p:spPr>
        <p:txBody>
          <a:bodyPr anchor="b"/>
          <a:lstStyle>
            <a:lvl1pPr marL="3175" indent="0">
              <a:spcBef>
                <a:spcPts val="0"/>
              </a:spcBef>
              <a:buNone/>
              <a:defRPr sz="11000">
                <a:solidFill>
                  <a:schemeClr val="tx1"/>
                </a:solidFill>
              </a:defRPr>
            </a:lvl1pPr>
            <a:lvl2pPr marL="3175" indent="0">
              <a:spcBef>
                <a:spcPts val="0"/>
              </a:spcBef>
              <a:buNone/>
              <a:defRPr sz="11000">
                <a:solidFill>
                  <a:schemeClr val="bg1"/>
                </a:solidFill>
              </a:defRPr>
            </a:lvl2pPr>
            <a:lvl3pPr marL="3175" indent="0">
              <a:spcBef>
                <a:spcPts val="0"/>
              </a:spcBef>
              <a:buNone/>
              <a:defRPr sz="11000">
                <a:solidFill>
                  <a:schemeClr val="bg1"/>
                </a:solidFill>
              </a:defRPr>
            </a:lvl3pPr>
            <a:lvl4pPr marL="3175" indent="0">
              <a:spcBef>
                <a:spcPts val="0"/>
              </a:spcBef>
              <a:buNone/>
              <a:defRPr sz="11000">
                <a:solidFill>
                  <a:schemeClr val="bg1"/>
                </a:solidFill>
              </a:defRPr>
            </a:lvl4pPr>
            <a:lvl5pPr marL="3175" indent="0">
              <a:spcBef>
                <a:spcPts val="0"/>
              </a:spcBef>
              <a:buNone/>
              <a:defRPr sz="11000">
                <a:solidFill>
                  <a:schemeClr val="bg1"/>
                </a:solidFill>
              </a:defRPr>
            </a:lvl5pPr>
            <a:lvl6pPr marL="3175" indent="0">
              <a:spcBef>
                <a:spcPts val="0"/>
              </a:spcBef>
              <a:buNone/>
              <a:defRPr sz="11000">
                <a:solidFill>
                  <a:schemeClr val="bg1"/>
                </a:solidFill>
              </a:defRPr>
            </a:lvl6pPr>
            <a:lvl7pPr marL="3175" indent="0">
              <a:spcBef>
                <a:spcPts val="0"/>
              </a:spcBef>
              <a:buNone/>
              <a:defRPr sz="11000">
                <a:solidFill>
                  <a:schemeClr val="bg1"/>
                </a:solidFill>
              </a:defRPr>
            </a:lvl7pPr>
            <a:lvl8pPr marL="3175" indent="0">
              <a:spcBef>
                <a:spcPts val="0"/>
              </a:spcBef>
              <a:buNone/>
              <a:defRPr sz="11000">
                <a:solidFill>
                  <a:schemeClr val="bg1"/>
                </a:solidFill>
              </a:defRPr>
            </a:lvl8pPr>
            <a:lvl9pPr marL="3175" indent="0">
              <a:spcBef>
                <a:spcPts val="0"/>
              </a:spcBef>
              <a:buNone/>
              <a:defRPr sz="11000">
                <a:solidFill>
                  <a:schemeClr val="bg1"/>
                </a:solidFill>
              </a:defRPr>
            </a:lvl9pPr>
          </a:lstStyle>
          <a:p>
            <a:pPr lvl="0"/>
            <a:r>
              <a:rPr lang="en-US" dirty="0" smtClean="0"/>
              <a:t>XX</a:t>
            </a:r>
          </a:p>
        </p:txBody>
      </p:sp>
      <p:sp>
        <p:nvSpPr>
          <p:cNvPr id="14" name="Text Placeholder 3"/>
          <p:cNvSpPr>
            <a:spLocks noGrp="1"/>
          </p:cNvSpPr>
          <p:nvPr>
            <p:ph type="body" sz="quarter" idx="11"/>
          </p:nvPr>
        </p:nvSpPr>
        <p:spPr>
          <a:xfrm>
            <a:off x="6703854" y="3886200"/>
            <a:ext cx="4387977" cy="1066800"/>
          </a:xfrm>
        </p:spPr>
        <p:txBody>
          <a:bodyPr/>
          <a:lstStyle>
            <a:lvl1pPr marL="3175" indent="0">
              <a:spcBef>
                <a:spcPts val="0"/>
              </a:spcBef>
              <a:buNone/>
              <a:defRPr sz="2400" cap="none" baseline="0">
                <a:solidFill>
                  <a:schemeClr val="tx1"/>
                </a:solidFill>
              </a:defRPr>
            </a:lvl1pPr>
            <a:lvl2pPr marL="3175" indent="0">
              <a:spcBef>
                <a:spcPts val="0"/>
              </a:spcBef>
              <a:buNone/>
              <a:defRPr sz="2400" cap="none" baseline="0">
                <a:solidFill>
                  <a:schemeClr val="tx1"/>
                </a:solidFill>
              </a:defRPr>
            </a:lvl2pPr>
            <a:lvl3pPr marL="3175" indent="0">
              <a:spcBef>
                <a:spcPts val="0"/>
              </a:spcBef>
              <a:buNone/>
              <a:defRPr sz="2000" cap="all" baseline="0">
                <a:solidFill>
                  <a:schemeClr val="bg1"/>
                </a:solidFill>
              </a:defRPr>
            </a:lvl3pPr>
            <a:lvl4pPr marL="3175" indent="0">
              <a:spcBef>
                <a:spcPts val="0"/>
              </a:spcBef>
              <a:buNone/>
              <a:defRPr sz="2000" cap="all" baseline="0">
                <a:solidFill>
                  <a:schemeClr val="bg1"/>
                </a:solidFill>
              </a:defRPr>
            </a:lvl4pPr>
            <a:lvl5pPr marL="3175" indent="0">
              <a:spcBef>
                <a:spcPts val="0"/>
              </a:spcBef>
              <a:buNone/>
              <a:defRPr sz="2000" cap="all" baseline="0">
                <a:solidFill>
                  <a:schemeClr val="bg1"/>
                </a:solidFill>
              </a:defRPr>
            </a:lvl5pPr>
            <a:lvl6pPr marL="3175" indent="0">
              <a:spcBef>
                <a:spcPts val="0"/>
              </a:spcBef>
              <a:buNone/>
              <a:defRPr sz="2000" cap="all" baseline="0">
                <a:solidFill>
                  <a:schemeClr val="bg1"/>
                </a:solidFill>
              </a:defRPr>
            </a:lvl6pPr>
            <a:lvl7pPr marL="3175" indent="0">
              <a:spcBef>
                <a:spcPts val="0"/>
              </a:spcBef>
              <a:buNone/>
              <a:defRPr sz="2000" cap="all" baseline="0">
                <a:solidFill>
                  <a:schemeClr val="bg1"/>
                </a:solidFill>
              </a:defRPr>
            </a:lvl7pPr>
            <a:lvl8pPr marL="3175" indent="0">
              <a:spcBef>
                <a:spcPts val="0"/>
              </a:spcBef>
              <a:buNone/>
              <a:defRPr sz="2000" cap="all" baseline="0">
                <a:solidFill>
                  <a:schemeClr val="bg1"/>
                </a:solidFill>
              </a:defRPr>
            </a:lvl8pPr>
            <a:lvl9pPr marL="3175" indent="0">
              <a:spcBef>
                <a:spcPts val="0"/>
              </a:spcBef>
              <a:buNone/>
              <a:defRPr sz="2000" cap="all" baseline="0">
                <a:solidFill>
                  <a:schemeClr val="bg1"/>
                </a:solidFill>
              </a:defRPr>
            </a:lvl9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563171627"/>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ustom Metric 3">
    <p:bg bwMode="ltGray">
      <p:bgPr>
        <a:solidFill>
          <a:schemeClr val="tx2">
            <a:lumMod val="60000"/>
            <a:lumOff val="40000"/>
          </a:schemeClr>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8501"/>
            <a:ext cx="12188952" cy="6289499"/>
          </a:xfrm>
          <a:prstGeom prst="rect">
            <a:avLst/>
          </a:prstGeom>
        </p:spPr>
      </p:pic>
      <p:grpSp>
        <p:nvGrpSpPr>
          <p:cNvPr id="24" name="Group 23"/>
          <p:cNvGrpSpPr/>
          <p:nvPr/>
        </p:nvGrpSpPr>
        <p:grpSpPr>
          <a:xfrm>
            <a:off x="617878" y="6446044"/>
            <a:ext cx="1099793" cy="173355"/>
            <a:chOff x="-84138" y="5622925"/>
            <a:chExt cx="4330701" cy="682626"/>
          </a:xfrm>
        </p:grpSpPr>
        <p:sp>
          <p:nvSpPr>
            <p:cNvPr id="25"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Text Placeholder 2"/>
          <p:cNvSpPr>
            <a:spLocks noGrp="1"/>
          </p:cNvSpPr>
          <p:nvPr>
            <p:ph type="body" sz="quarter" idx="12" hasCustomPrompt="1"/>
          </p:nvPr>
        </p:nvSpPr>
        <p:spPr>
          <a:xfrm>
            <a:off x="1726751" y="4740499"/>
            <a:ext cx="4062942" cy="1415602"/>
          </a:xfrm>
        </p:spPr>
        <p:txBody>
          <a:bodyPr anchor="ctr"/>
          <a:lstStyle>
            <a:lvl1pPr marL="3175" indent="0" algn="r">
              <a:spcBef>
                <a:spcPts val="0"/>
              </a:spcBef>
              <a:buNone/>
              <a:defRPr sz="8800">
                <a:solidFill>
                  <a:schemeClr val="accent3">
                    <a:lumMod val="50000"/>
                  </a:schemeClr>
                </a:solidFill>
              </a:defRPr>
            </a:lvl1pPr>
            <a:lvl2pPr marL="3175" indent="0">
              <a:spcBef>
                <a:spcPts val="0"/>
              </a:spcBef>
              <a:buNone/>
              <a:defRPr sz="8800">
                <a:solidFill>
                  <a:schemeClr val="accent1">
                    <a:lumMod val="50000"/>
                  </a:schemeClr>
                </a:solidFill>
              </a:defRPr>
            </a:lvl2pPr>
            <a:lvl3pPr marL="3175" indent="0">
              <a:spcBef>
                <a:spcPts val="0"/>
              </a:spcBef>
              <a:buNone/>
              <a:defRPr sz="8800">
                <a:solidFill>
                  <a:schemeClr val="accent1">
                    <a:lumMod val="50000"/>
                  </a:schemeClr>
                </a:solidFill>
              </a:defRPr>
            </a:lvl3pPr>
            <a:lvl4pPr marL="3175" indent="0">
              <a:spcBef>
                <a:spcPts val="0"/>
              </a:spcBef>
              <a:buNone/>
              <a:defRPr sz="8800">
                <a:solidFill>
                  <a:schemeClr val="accent1">
                    <a:lumMod val="50000"/>
                  </a:schemeClr>
                </a:solidFill>
              </a:defRPr>
            </a:lvl4pPr>
            <a:lvl5pPr marL="3175" indent="0">
              <a:spcBef>
                <a:spcPts val="0"/>
              </a:spcBef>
              <a:buNone/>
              <a:defRPr sz="8800">
                <a:solidFill>
                  <a:schemeClr val="accent1">
                    <a:lumMod val="50000"/>
                  </a:schemeClr>
                </a:solidFill>
              </a:defRPr>
            </a:lvl5pPr>
            <a:lvl6pPr marL="3175" indent="0">
              <a:spcBef>
                <a:spcPts val="0"/>
              </a:spcBef>
              <a:buNone/>
              <a:defRPr sz="8800">
                <a:solidFill>
                  <a:schemeClr val="accent1">
                    <a:lumMod val="50000"/>
                  </a:schemeClr>
                </a:solidFill>
              </a:defRPr>
            </a:lvl6pPr>
            <a:lvl7pPr marL="3175" indent="0">
              <a:spcBef>
                <a:spcPts val="0"/>
              </a:spcBef>
              <a:buNone/>
              <a:defRPr sz="8800">
                <a:solidFill>
                  <a:schemeClr val="accent1">
                    <a:lumMod val="50000"/>
                  </a:schemeClr>
                </a:solidFill>
              </a:defRPr>
            </a:lvl7pPr>
            <a:lvl8pPr marL="3175" indent="0">
              <a:spcBef>
                <a:spcPts val="0"/>
              </a:spcBef>
              <a:buNone/>
              <a:defRPr sz="8800">
                <a:solidFill>
                  <a:schemeClr val="accent1">
                    <a:lumMod val="50000"/>
                  </a:schemeClr>
                </a:solidFill>
              </a:defRPr>
            </a:lvl8pPr>
            <a:lvl9pPr marL="3175" indent="0">
              <a:spcBef>
                <a:spcPts val="0"/>
              </a:spcBef>
              <a:buNone/>
              <a:defRPr sz="8800">
                <a:solidFill>
                  <a:schemeClr val="accent1">
                    <a:lumMod val="50000"/>
                  </a:schemeClr>
                </a:solidFill>
              </a:defRPr>
            </a:lvl9pPr>
          </a:lstStyle>
          <a:p>
            <a:pPr lvl="0"/>
            <a:r>
              <a:rPr lang="en-US" dirty="0" smtClean="0"/>
              <a:t>XX</a:t>
            </a:r>
          </a:p>
        </p:txBody>
      </p:sp>
      <p:sp>
        <p:nvSpPr>
          <p:cNvPr id="9" name="Text Placeholder 2"/>
          <p:cNvSpPr>
            <a:spLocks noGrp="1"/>
          </p:cNvSpPr>
          <p:nvPr>
            <p:ph type="body" sz="quarter" idx="13"/>
          </p:nvPr>
        </p:nvSpPr>
        <p:spPr>
          <a:xfrm>
            <a:off x="6094413" y="4740499"/>
            <a:ext cx="4509865" cy="1415602"/>
          </a:xfrm>
        </p:spPr>
        <p:txBody>
          <a:bodyPr anchor="ctr"/>
          <a:lstStyle>
            <a:lvl1pPr marL="3175" indent="0">
              <a:spcBef>
                <a:spcPts val="0"/>
              </a:spcBef>
              <a:buNone/>
              <a:defRPr sz="2400">
                <a:solidFill>
                  <a:schemeClr val="accent3">
                    <a:lumMod val="50000"/>
                  </a:schemeClr>
                </a:solidFill>
              </a:defRPr>
            </a:lvl1pPr>
            <a:lvl2pPr marL="3175" indent="0">
              <a:spcBef>
                <a:spcPts val="0"/>
              </a:spcBef>
              <a:buNone/>
              <a:defRPr sz="2000">
                <a:solidFill>
                  <a:schemeClr val="accent1">
                    <a:lumMod val="50000"/>
                  </a:schemeClr>
                </a:solidFill>
              </a:defRPr>
            </a:lvl2pPr>
            <a:lvl3pPr marL="3175" indent="0">
              <a:spcBef>
                <a:spcPts val="0"/>
              </a:spcBef>
              <a:buNone/>
              <a:defRPr sz="2000">
                <a:solidFill>
                  <a:schemeClr val="accent1">
                    <a:lumMod val="50000"/>
                  </a:schemeClr>
                </a:solidFill>
              </a:defRPr>
            </a:lvl3pPr>
            <a:lvl4pPr marL="3175" indent="0">
              <a:spcBef>
                <a:spcPts val="0"/>
              </a:spcBef>
              <a:buNone/>
              <a:defRPr sz="2000">
                <a:solidFill>
                  <a:schemeClr val="accent1">
                    <a:lumMod val="50000"/>
                  </a:schemeClr>
                </a:solidFill>
              </a:defRPr>
            </a:lvl4pPr>
            <a:lvl5pPr marL="3175" indent="0">
              <a:spcBef>
                <a:spcPts val="0"/>
              </a:spcBef>
              <a:buNone/>
              <a:defRPr sz="2000">
                <a:solidFill>
                  <a:schemeClr val="accent1">
                    <a:lumMod val="50000"/>
                  </a:schemeClr>
                </a:solidFill>
              </a:defRPr>
            </a:lvl5pPr>
            <a:lvl6pPr marL="3175" indent="0">
              <a:spcBef>
                <a:spcPts val="0"/>
              </a:spcBef>
              <a:buNone/>
              <a:defRPr sz="2000">
                <a:solidFill>
                  <a:schemeClr val="accent1">
                    <a:lumMod val="50000"/>
                  </a:schemeClr>
                </a:solidFill>
              </a:defRPr>
            </a:lvl6pPr>
            <a:lvl7pPr marL="3175" indent="0">
              <a:spcBef>
                <a:spcPts val="0"/>
              </a:spcBef>
              <a:buNone/>
              <a:defRPr sz="2000">
                <a:solidFill>
                  <a:schemeClr val="accent1">
                    <a:lumMod val="50000"/>
                  </a:schemeClr>
                </a:solidFill>
              </a:defRPr>
            </a:lvl7pPr>
            <a:lvl8pPr marL="3175" indent="0">
              <a:spcBef>
                <a:spcPts val="0"/>
              </a:spcBef>
              <a:buNone/>
              <a:defRPr sz="2000">
                <a:solidFill>
                  <a:schemeClr val="accent1">
                    <a:lumMod val="50000"/>
                  </a:schemeClr>
                </a:solidFill>
              </a:defRPr>
            </a:lvl8pPr>
            <a:lvl9pPr marL="3175" indent="0">
              <a:spcBef>
                <a:spcPts val="0"/>
              </a:spcBef>
              <a:buNone/>
              <a:defRPr sz="2000">
                <a:solidFill>
                  <a:schemeClr val="accent1">
                    <a:lumMod val="50000"/>
                  </a:schemeClr>
                </a:solidFill>
              </a:defRPr>
            </a:lvl9pPr>
          </a:lstStyle>
          <a:p>
            <a:pPr lvl="0"/>
            <a:r>
              <a:rPr lang="en-US" smtClean="0"/>
              <a:t>Click to edit Master text styles</a:t>
            </a:r>
          </a:p>
        </p:txBody>
      </p:sp>
    </p:spTree>
    <p:extLst>
      <p:ext uri="{BB962C8B-B14F-4D97-AF65-F5344CB8AC3E}">
        <p14:creationId xmlns:p14="http://schemas.microsoft.com/office/powerpoint/2010/main" val="2902284694"/>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CONFIDENTIAL</a:t>
            </a:r>
            <a:endParaRPr lang="en-US"/>
          </a:p>
        </p:txBody>
      </p:sp>
      <p:sp>
        <p:nvSpPr>
          <p:cNvPr id="6" name="Slide Number Placeholder 5"/>
          <p:cNvSpPr>
            <a:spLocks noGrp="1"/>
          </p:cNvSpPr>
          <p:nvPr>
            <p:ph type="sldNum" sz="quarter" idx="12"/>
          </p:nvPr>
        </p:nvSpPr>
        <p:spPr/>
        <p:txBody>
          <a:bodyPr/>
          <a:lstStyle/>
          <a:p>
            <a:fld id="{6EA6D8CF-3CDE-4807-BCD2-C9F2B831AAA5}" type="slidenum">
              <a:rPr lang="en-US" smtClean="0"/>
              <a:t>‹#›</a:t>
            </a:fld>
            <a:endParaRPr lang="en-US"/>
          </a:p>
        </p:txBody>
      </p:sp>
    </p:spTree>
    <p:extLst>
      <p:ext uri="{BB962C8B-B14F-4D97-AF65-F5344CB8AC3E}">
        <p14:creationId xmlns:p14="http://schemas.microsoft.com/office/powerpoint/2010/main" val="2089092383"/>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82390" y="342901"/>
            <a:ext cx="1096994" cy="5676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342901"/>
            <a:ext cx="9547913" cy="5676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CONFIDENTIAL</a:t>
            </a:r>
            <a:endParaRPr lang="en-US"/>
          </a:p>
        </p:txBody>
      </p:sp>
      <p:sp>
        <p:nvSpPr>
          <p:cNvPr id="6" name="Slide Number Placeholder 5"/>
          <p:cNvSpPr>
            <a:spLocks noGrp="1"/>
          </p:cNvSpPr>
          <p:nvPr>
            <p:ph type="sldNum" sz="quarter" idx="12"/>
          </p:nvPr>
        </p:nvSpPr>
        <p:spPr/>
        <p:txBody>
          <a:bodyPr/>
          <a:lstStyle/>
          <a:p>
            <a:fld id="{6EA6D8CF-3CDE-4807-BCD2-C9F2B831AAA5}" type="slidenum">
              <a:rPr lang="en-US" smtClean="0"/>
              <a:t>‹#›</a:t>
            </a:fld>
            <a:endParaRPr lang="en-US"/>
          </a:p>
        </p:txBody>
      </p:sp>
    </p:spTree>
    <p:extLst>
      <p:ext uri="{BB962C8B-B14F-4D97-AF65-F5344CB8AC3E}">
        <p14:creationId xmlns:p14="http://schemas.microsoft.com/office/powerpoint/2010/main" val="2863101912"/>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330200"/>
            <a:ext cx="10969943" cy="8128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CONFIDENTIAL</a:t>
            </a:r>
            <a:endParaRPr lang="en-US"/>
          </a:p>
        </p:txBody>
      </p:sp>
      <p:sp>
        <p:nvSpPr>
          <p:cNvPr id="6" name="Slide Number Placeholder 5"/>
          <p:cNvSpPr>
            <a:spLocks noGrp="1"/>
          </p:cNvSpPr>
          <p:nvPr>
            <p:ph type="sldNum" sz="quarter" idx="12"/>
          </p:nvPr>
        </p:nvSpPr>
        <p:spPr/>
        <p:txBody>
          <a:bodyPr/>
          <a:lstStyle/>
          <a:p>
            <a:fld id="{6EA6D8CF-3CDE-4807-BCD2-C9F2B831AAA5}" type="slidenum">
              <a:rPr lang="en-US" smtClean="0"/>
              <a:t>‹#›</a:t>
            </a:fld>
            <a:endParaRPr lang="en-US"/>
          </a:p>
        </p:txBody>
      </p:sp>
    </p:spTree>
    <p:extLst>
      <p:ext uri="{BB962C8B-B14F-4D97-AF65-F5344CB8AC3E}">
        <p14:creationId xmlns:p14="http://schemas.microsoft.com/office/powerpoint/2010/main" val="1339985269"/>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441" y="1676400"/>
            <a:ext cx="10969943"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CONFIDENTIAL</a:t>
            </a:r>
            <a:endParaRPr lang="en-US"/>
          </a:p>
        </p:txBody>
      </p:sp>
      <p:sp>
        <p:nvSpPr>
          <p:cNvPr id="6" name="Slide Number Placeholder 5"/>
          <p:cNvSpPr>
            <a:spLocks noGrp="1"/>
          </p:cNvSpPr>
          <p:nvPr>
            <p:ph type="sldNum" sz="quarter" idx="12"/>
          </p:nvPr>
        </p:nvSpPr>
        <p:spPr/>
        <p:txBody>
          <a:bodyPr/>
          <a:lstStyle/>
          <a:p>
            <a:fld id="{6EA6D8CF-3CDE-4807-BCD2-C9F2B831AAA5}" type="slidenum">
              <a:rPr lang="en-US" smtClean="0"/>
              <a:t>‹#›</a:t>
            </a:fld>
            <a:endParaRPr lang="en-US"/>
          </a:p>
        </p:txBody>
      </p:sp>
      <p:sp>
        <p:nvSpPr>
          <p:cNvPr id="9" name="Text Placeholder 8"/>
          <p:cNvSpPr>
            <a:spLocks noGrp="1"/>
          </p:cNvSpPr>
          <p:nvPr>
            <p:ph type="body" sz="quarter" idx="13" hasCustomPrompt="1"/>
          </p:nvPr>
        </p:nvSpPr>
        <p:spPr>
          <a:xfrm>
            <a:off x="609441" y="1206500"/>
            <a:ext cx="10969943" cy="304800"/>
          </a:xfrm>
        </p:spPr>
        <p:txBody>
          <a:bodyPr/>
          <a:lstStyle>
            <a:lvl1pPr marL="0" indent="0">
              <a:lnSpc>
                <a:spcPct val="90000"/>
              </a:lnSpc>
              <a:spcBef>
                <a:spcPts val="0"/>
              </a:spcBef>
              <a:buNone/>
              <a:defRPr sz="1800">
                <a:solidFill>
                  <a:schemeClr val="tx1"/>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rPr lang="en-US" dirty="0" smtClean="0"/>
              <a:t>Click to add subtitle</a:t>
            </a:r>
          </a:p>
        </p:txBody>
      </p:sp>
    </p:spTree>
    <p:extLst>
      <p:ext uri="{BB962C8B-B14F-4D97-AF65-F5344CB8AC3E}">
        <p14:creationId xmlns:p14="http://schemas.microsoft.com/office/powerpoint/2010/main" val="3615041626"/>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6490762" y="0"/>
            <a:ext cx="5698063" cy="6858000"/>
          </a:xfrm>
          <a:prstGeom prst="rect">
            <a:avLst/>
          </a:prstGeom>
        </p:spPr>
      </p:pic>
      <p:sp>
        <p:nvSpPr>
          <p:cNvPr id="2" name="Title 1"/>
          <p:cNvSpPr>
            <a:spLocks noGrp="1"/>
          </p:cNvSpPr>
          <p:nvPr>
            <p:ph type="title"/>
          </p:nvPr>
        </p:nvSpPr>
        <p:spPr>
          <a:xfrm>
            <a:off x="614729" y="1676400"/>
            <a:ext cx="7313295" cy="1524000"/>
          </a:xfrm>
        </p:spPr>
        <p:txBody>
          <a:bodyPr anchor="b"/>
          <a:lstStyle>
            <a:lvl1pPr algn="l">
              <a:defRPr sz="3600" b="1"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609439" y="3276600"/>
            <a:ext cx="7313295" cy="609600"/>
          </a:xfrm>
        </p:spPr>
        <p:txBody>
          <a:bodyPr anchor="t"/>
          <a:lstStyle>
            <a:lvl1pPr marL="0" indent="0">
              <a:spcBef>
                <a:spcPts val="0"/>
              </a:spcBef>
              <a:buNone/>
              <a:defRPr sz="2000">
                <a:solidFill>
                  <a:schemeClr val="tx1"/>
                </a:solidFill>
              </a:defRPr>
            </a:lvl1pPr>
            <a:lvl2pPr marL="0" indent="0">
              <a:buNone/>
              <a:defRPr sz="2000">
                <a:solidFill>
                  <a:schemeClr val="accent4"/>
                </a:solidFill>
              </a:defRPr>
            </a:lvl2pPr>
            <a:lvl3pPr marL="0" indent="0">
              <a:buNone/>
              <a:defRPr sz="2000">
                <a:solidFill>
                  <a:schemeClr val="accent4"/>
                </a:solidFill>
              </a:defRPr>
            </a:lvl3pPr>
            <a:lvl4pPr marL="0" indent="0">
              <a:buNone/>
              <a:defRPr sz="2000">
                <a:solidFill>
                  <a:schemeClr val="accent4"/>
                </a:solidFill>
              </a:defRPr>
            </a:lvl4pPr>
            <a:lvl5pPr marL="0" indent="0">
              <a:buNone/>
              <a:defRPr sz="2000">
                <a:solidFill>
                  <a:schemeClr val="accent4"/>
                </a:solidFill>
              </a:defRPr>
            </a:lvl5pPr>
            <a:lvl6pPr marL="0" indent="0">
              <a:buNone/>
              <a:defRPr sz="2000">
                <a:solidFill>
                  <a:schemeClr val="accent4"/>
                </a:solidFill>
              </a:defRPr>
            </a:lvl6pPr>
            <a:lvl7pPr marL="0" indent="0">
              <a:buNone/>
              <a:defRPr sz="2000">
                <a:solidFill>
                  <a:schemeClr val="accent4"/>
                </a:solidFill>
              </a:defRPr>
            </a:lvl7pPr>
            <a:lvl8pPr marL="0" indent="0">
              <a:buNone/>
              <a:defRPr sz="2000">
                <a:solidFill>
                  <a:schemeClr val="accent4"/>
                </a:solidFill>
              </a:defRPr>
            </a:lvl8pPr>
            <a:lvl9pPr marL="0" indent="0">
              <a:buNone/>
              <a:defRPr sz="2000">
                <a:solidFill>
                  <a:schemeClr val="accent4"/>
                </a:solidFill>
              </a:defRPr>
            </a:lvl9pPr>
          </a:lstStyle>
          <a:p>
            <a:pPr lvl="0"/>
            <a:r>
              <a:rPr lang="en-US" smtClean="0"/>
              <a:t>Click to edit Master text styles</a:t>
            </a:r>
          </a:p>
        </p:txBody>
      </p:sp>
      <p:grpSp>
        <p:nvGrpSpPr>
          <p:cNvPr id="13" name="Group 12"/>
          <p:cNvGrpSpPr/>
          <p:nvPr/>
        </p:nvGrpSpPr>
        <p:grpSpPr bwMode="black">
          <a:xfrm>
            <a:off x="617878" y="6446044"/>
            <a:ext cx="1099793" cy="173355"/>
            <a:chOff x="-84138" y="5622925"/>
            <a:chExt cx="4330701" cy="682626"/>
          </a:xfrm>
          <a:solidFill>
            <a:srgbClr val="FFFFFF"/>
          </a:solidFill>
        </p:grpSpPr>
        <p:sp>
          <p:nvSpPr>
            <p:cNvPr id="14" name="Freeform 6"/>
            <p:cNvSpPr>
              <a:spLocks/>
            </p:cNvSpPr>
            <p:nvPr/>
          </p:nvSpPr>
          <p:spPr bwMode="black">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p:nvSpPr>
          <p:spPr bwMode="black">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8"/>
            <p:cNvSpPr>
              <a:spLocks noEditPoints="1"/>
            </p:cNvSpPr>
            <p:nvPr/>
          </p:nvSpPr>
          <p:spPr bwMode="black">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9"/>
            <p:cNvSpPr>
              <a:spLocks noEditPoints="1"/>
            </p:cNvSpPr>
            <p:nvPr/>
          </p:nvSpPr>
          <p:spPr bwMode="black">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0"/>
            <p:cNvSpPr>
              <a:spLocks/>
            </p:cNvSpPr>
            <p:nvPr/>
          </p:nvSpPr>
          <p:spPr bwMode="black">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1"/>
            <p:cNvSpPr>
              <a:spLocks noEditPoints="1"/>
            </p:cNvSpPr>
            <p:nvPr/>
          </p:nvSpPr>
          <p:spPr bwMode="black">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2"/>
            <p:cNvSpPr>
              <a:spLocks noEditPoints="1"/>
            </p:cNvSpPr>
            <p:nvPr/>
          </p:nvSpPr>
          <p:spPr bwMode="black">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89196574"/>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Freeform 27"/>
          <p:cNvSpPr/>
          <p:nvPr/>
        </p:nvSpPr>
        <p:spPr bwMode="white">
          <a:xfrm>
            <a:off x="0" y="856"/>
            <a:ext cx="9344737" cy="6857144"/>
          </a:xfrm>
          <a:custGeom>
            <a:avLst/>
            <a:gdLst/>
            <a:ahLst/>
            <a:cxnLst/>
            <a:rect l="l" t="t" r="r" b="b"/>
            <a:pathLst>
              <a:path w="9344737" h="6857144">
                <a:moveTo>
                  <a:pt x="0" y="0"/>
                </a:moveTo>
                <a:lnTo>
                  <a:pt x="1979612" y="0"/>
                </a:lnTo>
                <a:lnTo>
                  <a:pt x="3034089" y="0"/>
                </a:lnTo>
                <a:lnTo>
                  <a:pt x="6524999" y="0"/>
                </a:lnTo>
                <a:lnTo>
                  <a:pt x="9344737" y="2832497"/>
                </a:lnTo>
                <a:lnTo>
                  <a:pt x="5343975" y="6857144"/>
                </a:lnTo>
                <a:lnTo>
                  <a:pt x="3034089" y="6857144"/>
                </a:lnTo>
                <a:lnTo>
                  <a:pt x="0" y="6857144"/>
                </a:lnTo>
                <a:close/>
              </a:path>
            </a:pathLst>
          </a:custGeom>
          <a:gradFill>
            <a:gsLst>
              <a:gs pos="0">
                <a:srgbClr val="003D79">
                  <a:lumMod val="40000"/>
                </a:srgbClr>
              </a:gs>
              <a:gs pos="100000">
                <a:srgbClr val="003D79">
                  <a:lumMod val="75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441" y="1676400"/>
            <a:ext cx="6094413" cy="1524000"/>
          </a:xfrm>
        </p:spPr>
        <p:txBody>
          <a:bodyPr anchor="b"/>
          <a:lstStyle>
            <a:lvl1pPr algn="l">
              <a:defRPr sz="3600" b="1"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609441" y="3276600"/>
            <a:ext cx="6094413" cy="609600"/>
          </a:xfrm>
        </p:spPr>
        <p:txBody>
          <a:bodyPr anchor="t"/>
          <a:lstStyle>
            <a:lvl1pPr marL="0" indent="0">
              <a:spcBef>
                <a:spcPts val="0"/>
              </a:spcBef>
              <a:buNone/>
              <a:defRPr sz="2000">
                <a:solidFill>
                  <a:schemeClr val="tx1"/>
                </a:solidFill>
              </a:defRPr>
            </a:lvl1pPr>
            <a:lvl2pPr marL="0" indent="0">
              <a:buNone/>
              <a:defRPr sz="2000">
                <a:solidFill>
                  <a:schemeClr val="accent4"/>
                </a:solidFill>
              </a:defRPr>
            </a:lvl2pPr>
            <a:lvl3pPr marL="0" indent="0">
              <a:buNone/>
              <a:defRPr sz="2000">
                <a:solidFill>
                  <a:schemeClr val="accent4"/>
                </a:solidFill>
              </a:defRPr>
            </a:lvl3pPr>
            <a:lvl4pPr marL="0" indent="0">
              <a:buNone/>
              <a:defRPr sz="2000">
                <a:solidFill>
                  <a:schemeClr val="accent4"/>
                </a:solidFill>
              </a:defRPr>
            </a:lvl4pPr>
            <a:lvl5pPr marL="0" indent="0">
              <a:buNone/>
              <a:defRPr sz="2000">
                <a:solidFill>
                  <a:schemeClr val="accent4"/>
                </a:solidFill>
              </a:defRPr>
            </a:lvl5pPr>
            <a:lvl6pPr marL="0" indent="0">
              <a:buNone/>
              <a:defRPr sz="2000">
                <a:solidFill>
                  <a:schemeClr val="accent4"/>
                </a:solidFill>
              </a:defRPr>
            </a:lvl6pPr>
            <a:lvl7pPr marL="0" indent="0">
              <a:buNone/>
              <a:defRPr sz="2000">
                <a:solidFill>
                  <a:schemeClr val="accent4"/>
                </a:solidFill>
              </a:defRPr>
            </a:lvl7pPr>
            <a:lvl8pPr marL="0" indent="0">
              <a:buNone/>
              <a:defRPr sz="2000">
                <a:solidFill>
                  <a:schemeClr val="accent4"/>
                </a:solidFill>
              </a:defRPr>
            </a:lvl8pPr>
            <a:lvl9pPr marL="0" indent="0">
              <a:buNone/>
              <a:defRPr sz="2000">
                <a:solidFill>
                  <a:schemeClr val="accent4"/>
                </a:solidFill>
              </a:defRPr>
            </a:lvl9pPr>
          </a:lstStyle>
          <a:p>
            <a:pPr lvl="0"/>
            <a:r>
              <a:rPr lang="en-US" smtClean="0"/>
              <a:t>Click to edit Master text styles</a:t>
            </a:r>
          </a:p>
        </p:txBody>
      </p:sp>
      <p:grpSp>
        <p:nvGrpSpPr>
          <p:cNvPr id="12" name="Group 11"/>
          <p:cNvGrpSpPr/>
          <p:nvPr/>
        </p:nvGrpSpPr>
        <p:grpSpPr bwMode="black">
          <a:xfrm>
            <a:off x="617878" y="6446044"/>
            <a:ext cx="1099793" cy="173355"/>
            <a:chOff x="-84138" y="5622925"/>
            <a:chExt cx="4330701" cy="682626"/>
          </a:xfrm>
          <a:solidFill>
            <a:srgbClr val="FFFFFF"/>
          </a:solidFill>
        </p:grpSpPr>
        <p:sp>
          <p:nvSpPr>
            <p:cNvPr id="13" name="Freeform 6"/>
            <p:cNvSpPr>
              <a:spLocks/>
            </p:cNvSpPr>
            <p:nvPr/>
          </p:nvSpPr>
          <p:spPr bwMode="black">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p:cNvSpPr>
              <a:spLocks/>
            </p:cNvSpPr>
            <p:nvPr/>
          </p:nvSpPr>
          <p:spPr bwMode="black">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p:cNvSpPr>
              <a:spLocks noEditPoints="1"/>
            </p:cNvSpPr>
            <p:nvPr/>
          </p:nvSpPr>
          <p:spPr bwMode="black">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p:cNvSpPr>
              <a:spLocks noEditPoints="1"/>
            </p:cNvSpPr>
            <p:nvPr/>
          </p:nvSpPr>
          <p:spPr bwMode="black">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p:cNvSpPr>
              <a:spLocks/>
            </p:cNvSpPr>
            <p:nvPr/>
          </p:nvSpPr>
          <p:spPr bwMode="black">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p:cNvSpPr>
              <a:spLocks noEditPoints="1"/>
            </p:cNvSpPr>
            <p:nvPr/>
          </p:nvSpPr>
          <p:spPr bwMode="black">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2"/>
            <p:cNvSpPr>
              <a:spLocks noEditPoints="1"/>
            </p:cNvSpPr>
            <p:nvPr/>
          </p:nvSpPr>
          <p:spPr bwMode="black">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69201567"/>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Quo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4" name="Group 23"/>
          <p:cNvGrpSpPr/>
          <p:nvPr/>
        </p:nvGrpSpPr>
        <p:grpSpPr>
          <a:xfrm>
            <a:off x="617878" y="6446044"/>
            <a:ext cx="1099793" cy="173355"/>
            <a:chOff x="-84138" y="5622925"/>
            <a:chExt cx="4330701" cy="682626"/>
          </a:xfrm>
          <a:solidFill>
            <a:srgbClr val="FFFFFF"/>
          </a:solidFill>
        </p:grpSpPr>
        <p:sp>
          <p:nvSpPr>
            <p:cNvPr id="25"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Text Placeholder 2"/>
          <p:cNvSpPr>
            <a:spLocks noGrp="1"/>
          </p:cNvSpPr>
          <p:nvPr>
            <p:ph type="body" idx="10" hasCustomPrompt="1"/>
          </p:nvPr>
        </p:nvSpPr>
        <p:spPr>
          <a:xfrm>
            <a:off x="914160" y="2593231"/>
            <a:ext cx="4812049" cy="533400"/>
          </a:xfrm>
        </p:spPr>
        <p:txBody>
          <a:bodyPr anchor="t"/>
          <a:lstStyle>
            <a:lvl1pPr marL="0" indent="0">
              <a:spcBef>
                <a:spcPts val="0"/>
              </a:spcBef>
              <a:buNone/>
              <a:defRPr sz="1600">
                <a:solidFill>
                  <a:schemeClr val="accent1"/>
                </a:solidFill>
              </a:defRPr>
            </a:lvl1pPr>
            <a:lvl2pPr marL="0" indent="0">
              <a:spcBef>
                <a:spcPts val="0"/>
              </a:spcBef>
              <a:buNone/>
              <a:defRPr sz="1600">
                <a:solidFill>
                  <a:schemeClr val="accent1"/>
                </a:solidFill>
              </a:defRPr>
            </a:lvl2pPr>
            <a:lvl3pPr marL="0" indent="0">
              <a:spcBef>
                <a:spcPts val="0"/>
              </a:spcBef>
              <a:buNone/>
              <a:defRPr sz="1600">
                <a:solidFill>
                  <a:schemeClr val="accent1"/>
                </a:solidFill>
              </a:defRPr>
            </a:lvl3pPr>
            <a:lvl4pPr marL="0" indent="0">
              <a:spcBef>
                <a:spcPts val="0"/>
              </a:spcBef>
              <a:buNone/>
              <a:defRPr sz="1600">
                <a:solidFill>
                  <a:schemeClr val="accent1"/>
                </a:solidFill>
              </a:defRPr>
            </a:lvl4pPr>
            <a:lvl5pPr marL="0" indent="0">
              <a:spcBef>
                <a:spcPts val="0"/>
              </a:spcBef>
              <a:buNone/>
              <a:defRPr sz="1600">
                <a:solidFill>
                  <a:schemeClr val="accent1"/>
                </a:solidFill>
              </a:defRPr>
            </a:lvl5pPr>
            <a:lvl6pPr marL="0" indent="0">
              <a:spcBef>
                <a:spcPts val="0"/>
              </a:spcBef>
              <a:buNone/>
              <a:defRPr sz="1600">
                <a:solidFill>
                  <a:schemeClr val="accent1"/>
                </a:solidFill>
              </a:defRPr>
            </a:lvl6pPr>
            <a:lvl7pPr marL="0" indent="0">
              <a:spcBef>
                <a:spcPts val="0"/>
              </a:spcBef>
              <a:buNone/>
              <a:defRPr sz="1600">
                <a:solidFill>
                  <a:schemeClr val="accent1"/>
                </a:solidFill>
              </a:defRPr>
            </a:lvl7pPr>
            <a:lvl8pPr marL="0" indent="0">
              <a:spcBef>
                <a:spcPts val="0"/>
              </a:spcBef>
              <a:buNone/>
              <a:defRPr sz="1600">
                <a:solidFill>
                  <a:schemeClr val="accent1"/>
                </a:solidFill>
              </a:defRPr>
            </a:lvl8pPr>
            <a:lvl9pPr marL="0" indent="0">
              <a:spcBef>
                <a:spcPts val="0"/>
              </a:spcBef>
              <a:buNone/>
              <a:defRPr sz="1600">
                <a:solidFill>
                  <a:schemeClr val="accent1"/>
                </a:solidFill>
              </a:defRPr>
            </a:lvl9pPr>
          </a:lstStyle>
          <a:p>
            <a:pPr lvl="0"/>
            <a:r>
              <a:rPr lang="en-US" dirty="0" smtClean="0"/>
              <a:t>Click to add Name, Title, Company</a:t>
            </a:r>
          </a:p>
        </p:txBody>
      </p:sp>
      <p:sp>
        <p:nvSpPr>
          <p:cNvPr id="5" name="Text Placeholder 4"/>
          <p:cNvSpPr>
            <a:spLocks noGrp="1"/>
          </p:cNvSpPr>
          <p:nvPr>
            <p:ph type="body" sz="quarter" idx="11"/>
          </p:nvPr>
        </p:nvSpPr>
        <p:spPr>
          <a:xfrm>
            <a:off x="843060" y="457200"/>
            <a:ext cx="4875530" cy="2011680"/>
          </a:xfrm>
        </p:spPr>
        <p:txBody>
          <a:bodyPr/>
          <a:lstStyle>
            <a:lvl1pPr marL="58738" indent="-55563">
              <a:lnSpc>
                <a:spcPct val="100000"/>
              </a:lnSpc>
              <a:spcBef>
                <a:spcPts val="0"/>
              </a:spcBef>
              <a:buNone/>
              <a:defRPr sz="2200">
                <a:solidFill>
                  <a:schemeClr val="accent3">
                    <a:lumMod val="50000"/>
                  </a:schemeClr>
                </a:solidFill>
              </a:defRPr>
            </a:lvl1pPr>
            <a:lvl2pPr marL="3175" indent="0">
              <a:lnSpc>
                <a:spcPct val="100000"/>
              </a:lnSpc>
              <a:spcBef>
                <a:spcPts val="0"/>
              </a:spcBef>
              <a:buNone/>
              <a:defRPr sz="2200">
                <a:solidFill>
                  <a:schemeClr val="accent1">
                    <a:lumMod val="50000"/>
                  </a:schemeClr>
                </a:solidFill>
              </a:defRPr>
            </a:lvl2pPr>
            <a:lvl3pPr marL="3175" indent="0">
              <a:lnSpc>
                <a:spcPct val="100000"/>
              </a:lnSpc>
              <a:spcBef>
                <a:spcPts val="0"/>
              </a:spcBef>
              <a:buNone/>
              <a:defRPr sz="2200">
                <a:solidFill>
                  <a:schemeClr val="accent1">
                    <a:lumMod val="50000"/>
                  </a:schemeClr>
                </a:solidFill>
              </a:defRPr>
            </a:lvl3pPr>
            <a:lvl4pPr marL="3175" indent="0">
              <a:lnSpc>
                <a:spcPct val="100000"/>
              </a:lnSpc>
              <a:spcBef>
                <a:spcPts val="0"/>
              </a:spcBef>
              <a:buNone/>
              <a:defRPr sz="2200">
                <a:solidFill>
                  <a:schemeClr val="accent1">
                    <a:lumMod val="50000"/>
                  </a:schemeClr>
                </a:solidFill>
              </a:defRPr>
            </a:lvl4pPr>
            <a:lvl5pPr marL="3175" indent="0">
              <a:lnSpc>
                <a:spcPct val="100000"/>
              </a:lnSpc>
              <a:spcBef>
                <a:spcPts val="0"/>
              </a:spcBef>
              <a:buNone/>
              <a:defRPr sz="2200">
                <a:solidFill>
                  <a:schemeClr val="accent1">
                    <a:lumMod val="50000"/>
                  </a:schemeClr>
                </a:solidFill>
              </a:defRPr>
            </a:lvl5pPr>
            <a:lvl6pPr marL="3175" indent="0">
              <a:lnSpc>
                <a:spcPct val="100000"/>
              </a:lnSpc>
              <a:spcBef>
                <a:spcPts val="0"/>
              </a:spcBef>
              <a:buNone/>
              <a:defRPr sz="2200">
                <a:solidFill>
                  <a:schemeClr val="accent1">
                    <a:lumMod val="50000"/>
                  </a:schemeClr>
                </a:solidFill>
              </a:defRPr>
            </a:lvl6pPr>
            <a:lvl7pPr marL="3175" indent="0">
              <a:lnSpc>
                <a:spcPct val="100000"/>
              </a:lnSpc>
              <a:spcBef>
                <a:spcPts val="0"/>
              </a:spcBef>
              <a:buNone/>
              <a:defRPr sz="2200">
                <a:solidFill>
                  <a:schemeClr val="accent1">
                    <a:lumMod val="50000"/>
                  </a:schemeClr>
                </a:solidFill>
              </a:defRPr>
            </a:lvl7pPr>
            <a:lvl8pPr marL="3175" indent="0">
              <a:lnSpc>
                <a:spcPct val="100000"/>
              </a:lnSpc>
              <a:spcBef>
                <a:spcPts val="0"/>
              </a:spcBef>
              <a:buNone/>
              <a:defRPr sz="2200">
                <a:solidFill>
                  <a:schemeClr val="accent1">
                    <a:lumMod val="50000"/>
                  </a:schemeClr>
                </a:solidFill>
              </a:defRPr>
            </a:lvl8pPr>
            <a:lvl9pPr marL="3175" indent="0">
              <a:lnSpc>
                <a:spcPct val="100000"/>
              </a:lnSpc>
              <a:spcBef>
                <a:spcPts val="0"/>
              </a:spcBef>
              <a:buNone/>
              <a:defRPr sz="2200">
                <a:solidFill>
                  <a:schemeClr val="accent1">
                    <a:lumMod val="50000"/>
                  </a:schemeClr>
                </a:solidFill>
              </a:defRPr>
            </a:lvl9pPr>
          </a:lstStyle>
          <a:p>
            <a:pPr lvl="0"/>
            <a:r>
              <a:rPr lang="en-US" smtClean="0"/>
              <a:t>Click to edit Master text styles</a:t>
            </a:r>
          </a:p>
        </p:txBody>
      </p:sp>
    </p:spTree>
    <p:extLst>
      <p:ext uri="{BB962C8B-B14F-4D97-AF65-F5344CB8AC3E}">
        <p14:creationId xmlns:p14="http://schemas.microsoft.com/office/powerpoint/2010/main" val="1176062416"/>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Metric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322412" y="685800"/>
            <a:ext cx="4387977" cy="1676400"/>
          </a:xfrm>
        </p:spPr>
        <p:txBody>
          <a:bodyPr anchor="b"/>
          <a:lstStyle>
            <a:lvl1pPr marL="3175" indent="0">
              <a:spcBef>
                <a:spcPts val="0"/>
              </a:spcBef>
              <a:buNone/>
              <a:defRPr sz="11000">
                <a:solidFill>
                  <a:schemeClr val="accent3"/>
                </a:solidFill>
              </a:defRPr>
            </a:lvl1pPr>
            <a:lvl2pPr marL="3175" indent="0">
              <a:spcBef>
                <a:spcPts val="0"/>
              </a:spcBef>
              <a:buNone/>
              <a:defRPr sz="11000">
                <a:solidFill>
                  <a:schemeClr val="accent3"/>
                </a:solidFill>
              </a:defRPr>
            </a:lvl2pPr>
            <a:lvl3pPr marL="3175" indent="0">
              <a:spcBef>
                <a:spcPts val="0"/>
              </a:spcBef>
              <a:buNone/>
              <a:defRPr sz="11000">
                <a:solidFill>
                  <a:schemeClr val="accent3"/>
                </a:solidFill>
              </a:defRPr>
            </a:lvl3pPr>
            <a:lvl4pPr marL="3175" indent="0">
              <a:spcBef>
                <a:spcPts val="0"/>
              </a:spcBef>
              <a:buNone/>
              <a:defRPr sz="11000">
                <a:solidFill>
                  <a:schemeClr val="accent3"/>
                </a:solidFill>
              </a:defRPr>
            </a:lvl4pPr>
            <a:lvl5pPr marL="3175" indent="0">
              <a:spcBef>
                <a:spcPts val="0"/>
              </a:spcBef>
              <a:buNone/>
              <a:defRPr sz="11000">
                <a:solidFill>
                  <a:schemeClr val="accent3"/>
                </a:solidFill>
              </a:defRPr>
            </a:lvl5pPr>
            <a:lvl6pPr marL="3175" indent="0">
              <a:spcBef>
                <a:spcPts val="0"/>
              </a:spcBef>
              <a:buNone/>
              <a:defRPr sz="11000">
                <a:solidFill>
                  <a:schemeClr val="accent3"/>
                </a:solidFill>
              </a:defRPr>
            </a:lvl6pPr>
            <a:lvl7pPr marL="3175" indent="0">
              <a:spcBef>
                <a:spcPts val="0"/>
              </a:spcBef>
              <a:buNone/>
              <a:defRPr sz="11000">
                <a:solidFill>
                  <a:schemeClr val="accent3"/>
                </a:solidFill>
              </a:defRPr>
            </a:lvl7pPr>
            <a:lvl8pPr marL="3175" indent="0">
              <a:spcBef>
                <a:spcPts val="0"/>
              </a:spcBef>
              <a:buNone/>
              <a:defRPr sz="11000">
                <a:solidFill>
                  <a:schemeClr val="accent3"/>
                </a:solidFill>
              </a:defRPr>
            </a:lvl8pPr>
            <a:lvl9pPr marL="3175" indent="0">
              <a:spcBef>
                <a:spcPts val="0"/>
              </a:spcBef>
              <a:buNone/>
              <a:defRPr sz="11000">
                <a:solidFill>
                  <a:schemeClr val="accent3"/>
                </a:solidFill>
              </a:defRPr>
            </a:lvl9pPr>
          </a:lstStyle>
          <a:p>
            <a:pPr lvl="0"/>
            <a:r>
              <a:rPr lang="en-US" dirty="0" smtClean="0"/>
              <a:t>XX</a:t>
            </a:r>
          </a:p>
        </p:txBody>
      </p:sp>
      <p:sp>
        <p:nvSpPr>
          <p:cNvPr id="14" name="Text Placeholder 3"/>
          <p:cNvSpPr>
            <a:spLocks noGrp="1"/>
          </p:cNvSpPr>
          <p:nvPr>
            <p:ph type="body" sz="quarter" idx="11"/>
          </p:nvPr>
        </p:nvSpPr>
        <p:spPr>
          <a:xfrm>
            <a:off x="1322412" y="2362200"/>
            <a:ext cx="4387977" cy="1066800"/>
          </a:xfrm>
        </p:spPr>
        <p:txBody>
          <a:bodyPr/>
          <a:lstStyle>
            <a:lvl1pPr marL="3175" indent="0">
              <a:spcBef>
                <a:spcPts val="0"/>
              </a:spcBef>
              <a:buNone/>
              <a:defRPr sz="2400" cap="none" baseline="0">
                <a:solidFill>
                  <a:schemeClr val="accent3"/>
                </a:solidFill>
              </a:defRPr>
            </a:lvl1pPr>
            <a:lvl2pPr marL="3175" indent="0">
              <a:spcBef>
                <a:spcPts val="0"/>
              </a:spcBef>
              <a:buNone/>
              <a:defRPr sz="2000" cap="all" baseline="0">
                <a:solidFill>
                  <a:schemeClr val="accent3"/>
                </a:solidFill>
              </a:defRPr>
            </a:lvl2pPr>
            <a:lvl3pPr marL="3175" indent="0">
              <a:spcBef>
                <a:spcPts val="0"/>
              </a:spcBef>
              <a:buNone/>
              <a:defRPr sz="2000" cap="all" baseline="0">
                <a:solidFill>
                  <a:schemeClr val="accent3"/>
                </a:solidFill>
              </a:defRPr>
            </a:lvl3pPr>
            <a:lvl4pPr marL="3175" indent="0">
              <a:spcBef>
                <a:spcPts val="0"/>
              </a:spcBef>
              <a:buNone/>
              <a:defRPr sz="2000" cap="all" baseline="0">
                <a:solidFill>
                  <a:schemeClr val="accent3"/>
                </a:solidFill>
              </a:defRPr>
            </a:lvl4pPr>
            <a:lvl5pPr marL="3175" indent="0">
              <a:spcBef>
                <a:spcPts val="0"/>
              </a:spcBef>
              <a:buNone/>
              <a:defRPr sz="2000" cap="all" baseline="0">
                <a:solidFill>
                  <a:schemeClr val="accent3"/>
                </a:solidFill>
              </a:defRPr>
            </a:lvl5pPr>
            <a:lvl6pPr marL="3175" indent="0">
              <a:spcBef>
                <a:spcPts val="0"/>
              </a:spcBef>
              <a:buNone/>
              <a:defRPr sz="2000" cap="all" baseline="0">
                <a:solidFill>
                  <a:schemeClr val="accent3"/>
                </a:solidFill>
              </a:defRPr>
            </a:lvl6pPr>
            <a:lvl7pPr marL="3175" indent="0">
              <a:spcBef>
                <a:spcPts val="0"/>
              </a:spcBef>
              <a:buNone/>
              <a:defRPr sz="2000" cap="all" baseline="0">
                <a:solidFill>
                  <a:schemeClr val="accent3"/>
                </a:solidFill>
              </a:defRPr>
            </a:lvl7pPr>
            <a:lvl8pPr marL="3175" indent="0">
              <a:spcBef>
                <a:spcPts val="0"/>
              </a:spcBef>
              <a:buNone/>
              <a:defRPr sz="2000" cap="all" baseline="0">
                <a:solidFill>
                  <a:schemeClr val="accent3"/>
                </a:solidFill>
              </a:defRPr>
            </a:lvl8pPr>
            <a:lvl9pPr marL="3175" indent="0">
              <a:spcBef>
                <a:spcPts val="0"/>
              </a:spcBef>
              <a:buNone/>
              <a:defRPr sz="2000" cap="all" baseline="0">
                <a:solidFill>
                  <a:schemeClr val="accent3"/>
                </a:solidFill>
              </a:defRPr>
            </a:lvl9pPr>
          </a:lstStyle>
          <a:p>
            <a:pPr lvl="0"/>
            <a:r>
              <a:rPr lang="en-US" smtClean="0"/>
              <a:t>Click to edit Master text styles</a:t>
            </a:r>
          </a:p>
        </p:txBody>
      </p:sp>
      <p:grpSp>
        <p:nvGrpSpPr>
          <p:cNvPr id="15" name="Group 14"/>
          <p:cNvGrpSpPr/>
          <p:nvPr/>
        </p:nvGrpSpPr>
        <p:grpSpPr>
          <a:xfrm>
            <a:off x="617878" y="6446044"/>
            <a:ext cx="1099793" cy="173355"/>
            <a:chOff x="-84138" y="5622925"/>
            <a:chExt cx="4330701" cy="682626"/>
          </a:xfrm>
        </p:grpSpPr>
        <p:sp>
          <p:nvSpPr>
            <p:cNvPr id="16"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8492203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Metric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5" name="Group 14"/>
          <p:cNvGrpSpPr/>
          <p:nvPr/>
        </p:nvGrpSpPr>
        <p:grpSpPr>
          <a:xfrm>
            <a:off x="617878" y="6446044"/>
            <a:ext cx="1099793" cy="173355"/>
            <a:chOff x="-84138" y="5622925"/>
            <a:chExt cx="4330701" cy="682626"/>
          </a:xfrm>
          <a:solidFill>
            <a:srgbClr val="FFFFFF"/>
          </a:solidFill>
        </p:grpSpPr>
        <p:sp>
          <p:nvSpPr>
            <p:cNvPr id="16"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ext Placeholder 3"/>
          <p:cNvSpPr>
            <a:spLocks noGrp="1"/>
          </p:cNvSpPr>
          <p:nvPr>
            <p:ph type="body" sz="quarter" idx="10" hasCustomPrompt="1"/>
          </p:nvPr>
        </p:nvSpPr>
        <p:spPr>
          <a:xfrm>
            <a:off x="6703854" y="2209800"/>
            <a:ext cx="4387977" cy="1676400"/>
          </a:xfrm>
        </p:spPr>
        <p:txBody>
          <a:bodyPr anchor="b"/>
          <a:lstStyle>
            <a:lvl1pPr marL="3175" indent="0">
              <a:spcBef>
                <a:spcPts val="0"/>
              </a:spcBef>
              <a:buNone/>
              <a:defRPr sz="11000">
                <a:solidFill>
                  <a:schemeClr val="tx1"/>
                </a:solidFill>
              </a:defRPr>
            </a:lvl1pPr>
            <a:lvl2pPr marL="3175" indent="0">
              <a:spcBef>
                <a:spcPts val="0"/>
              </a:spcBef>
              <a:buNone/>
              <a:defRPr sz="11000">
                <a:solidFill>
                  <a:schemeClr val="bg1"/>
                </a:solidFill>
              </a:defRPr>
            </a:lvl2pPr>
            <a:lvl3pPr marL="3175" indent="0">
              <a:spcBef>
                <a:spcPts val="0"/>
              </a:spcBef>
              <a:buNone/>
              <a:defRPr sz="11000">
                <a:solidFill>
                  <a:schemeClr val="bg1"/>
                </a:solidFill>
              </a:defRPr>
            </a:lvl3pPr>
            <a:lvl4pPr marL="3175" indent="0">
              <a:spcBef>
                <a:spcPts val="0"/>
              </a:spcBef>
              <a:buNone/>
              <a:defRPr sz="11000">
                <a:solidFill>
                  <a:schemeClr val="bg1"/>
                </a:solidFill>
              </a:defRPr>
            </a:lvl4pPr>
            <a:lvl5pPr marL="3175" indent="0">
              <a:spcBef>
                <a:spcPts val="0"/>
              </a:spcBef>
              <a:buNone/>
              <a:defRPr sz="11000">
                <a:solidFill>
                  <a:schemeClr val="bg1"/>
                </a:solidFill>
              </a:defRPr>
            </a:lvl5pPr>
            <a:lvl6pPr marL="3175" indent="0">
              <a:spcBef>
                <a:spcPts val="0"/>
              </a:spcBef>
              <a:buNone/>
              <a:defRPr sz="11000">
                <a:solidFill>
                  <a:schemeClr val="bg1"/>
                </a:solidFill>
              </a:defRPr>
            </a:lvl6pPr>
            <a:lvl7pPr marL="3175" indent="0">
              <a:spcBef>
                <a:spcPts val="0"/>
              </a:spcBef>
              <a:buNone/>
              <a:defRPr sz="11000">
                <a:solidFill>
                  <a:schemeClr val="bg1"/>
                </a:solidFill>
              </a:defRPr>
            </a:lvl7pPr>
            <a:lvl8pPr marL="3175" indent="0">
              <a:spcBef>
                <a:spcPts val="0"/>
              </a:spcBef>
              <a:buNone/>
              <a:defRPr sz="11000">
                <a:solidFill>
                  <a:schemeClr val="bg1"/>
                </a:solidFill>
              </a:defRPr>
            </a:lvl8pPr>
            <a:lvl9pPr marL="3175" indent="0">
              <a:spcBef>
                <a:spcPts val="0"/>
              </a:spcBef>
              <a:buNone/>
              <a:defRPr sz="11000">
                <a:solidFill>
                  <a:schemeClr val="bg1"/>
                </a:solidFill>
              </a:defRPr>
            </a:lvl9pPr>
          </a:lstStyle>
          <a:p>
            <a:pPr lvl="0"/>
            <a:r>
              <a:rPr lang="en-US" dirty="0" smtClean="0"/>
              <a:t>XX</a:t>
            </a:r>
          </a:p>
        </p:txBody>
      </p:sp>
      <p:sp>
        <p:nvSpPr>
          <p:cNvPr id="14" name="Text Placeholder 3"/>
          <p:cNvSpPr>
            <a:spLocks noGrp="1"/>
          </p:cNvSpPr>
          <p:nvPr>
            <p:ph type="body" sz="quarter" idx="11"/>
          </p:nvPr>
        </p:nvSpPr>
        <p:spPr>
          <a:xfrm>
            <a:off x="6703854" y="3886200"/>
            <a:ext cx="4387977" cy="1066800"/>
          </a:xfrm>
        </p:spPr>
        <p:txBody>
          <a:bodyPr/>
          <a:lstStyle>
            <a:lvl1pPr marL="3175" indent="0">
              <a:spcBef>
                <a:spcPts val="0"/>
              </a:spcBef>
              <a:buNone/>
              <a:defRPr sz="2400" cap="none" baseline="0">
                <a:solidFill>
                  <a:schemeClr val="tx1"/>
                </a:solidFill>
              </a:defRPr>
            </a:lvl1pPr>
            <a:lvl2pPr marL="3175" indent="0">
              <a:spcBef>
                <a:spcPts val="0"/>
              </a:spcBef>
              <a:buNone/>
              <a:defRPr sz="2400" cap="none" baseline="0">
                <a:solidFill>
                  <a:schemeClr val="tx1"/>
                </a:solidFill>
              </a:defRPr>
            </a:lvl2pPr>
            <a:lvl3pPr marL="3175" indent="0">
              <a:spcBef>
                <a:spcPts val="0"/>
              </a:spcBef>
              <a:buNone/>
              <a:defRPr sz="2000" cap="all" baseline="0">
                <a:solidFill>
                  <a:schemeClr val="bg1"/>
                </a:solidFill>
              </a:defRPr>
            </a:lvl3pPr>
            <a:lvl4pPr marL="3175" indent="0">
              <a:spcBef>
                <a:spcPts val="0"/>
              </a:spcBef>
              <a:buNone/>
              <a:defRPr sz="2000" cap="all" baseline="0">
                <a:solidFill>
                  <a:schemeClr val="bg1"/>
                </a:solidFill>
              </a:defRPr>
            </a:lvl4pPr>
            <a:lvl5pPr marL="3175" indent="0">
              <a:spcBef>
                <a:spcPts val="0"/>
              </a:spcBef>
              <a:buNone/>
              <a:defRPr sz="2000" cap="all" baseline="0">
                <a:solidFill>
                  <a:schemeClr val="bg1"/>
                </a:solidFill>
              </a:defRPr>
            </a:lvl5pPr>
            <a:lvl6pPr marL="3175" indent="0">
              <a:spcBef>
                <a:spcPts val="0"/>
              </a:spcBef>
              <a:buNone/>
              <a:defRPr sz="2000" cap="all" baseline="0">
                <a:solidFill>
                  <a:schemeClr val="bg1"/>
                </a:solidFill>
              </a:defRPr>
            </a:lvl6pPr>
            <a:lvl7pPr marL="3175" indent="0">
              <a:spcBef>
                <a:spcPts val="0"/>
              </a:spcBef>
              <a:buNone/>
              <a:defRPr sz="2000" cap="all" baseline="0">
                <a:solidFill>
                  <a:schemeClr val="bg1"/>
                </a:solidFill>
              </a:defRPr>
            </a:lvl7pPr>
            <a:lvl8pPr marL="3175" indent="0">
              <a:spcBef>
                <a:spcPts val="0"/>
              </a:spcBef>
              <a:buNone/>
              <a:defRPr sz="2000" cap="all" baseline="0">
                <a:solidFill>
                  <a:schemeClr val="bg1"/>
                </a:solidFill>
              </a:defRPr>
            </a:lvl8pPr>
            <a:lvl9pPr marL="3175" indent="0">
              <a:spcBef>
                <a:spcPts val="0"/>
              </a:spcBef>
              <a:buNone/>
              <a:defRPr sz="2000" cap="all" baseline="0">
                <a:solidFill>
                  <a:schemeClr val="bg1"/>
                </a:solidFill>
              </a:defRPr>
            </a:lvl9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711968682"/>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theme" Target="../theme/theme1.xml"/><Relationship Id="rId28"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003D79">
                <a:lumMod val="40000"/>
              </a:srgbClr>
            </a:gs>
            <a:gs pos="100000">
              <a:srgbClr val="003D79">
                <a:lumMod val="75000"/>
              </a:srgbClr>
            </a:gs>
          </a:gsLst>
          <a:lin ang="5400000" scaled="0"/>
        </a:gradFill>
        <a:effectLst/>
      </p:bgPr>
    </p:bg>
    <p:spTree>
      <p:nvGrpSpPr>
        <p:cNvPr id="1" name=""/>
        <p:cNvGrpSpPr/>
        <p:nvPr/>
      </p:nvGrpSpPr>
      <p:grpSpPr>
        <a:xfrm>
          <a:off x="0" y="0"/>
          <a:ext cx="0" cy="0"/>
          <a:chOff x="0" y="0"/>
          <a:chExt cx="0" cy="0"/>
        </a:xfrm>
      </p:grpSpPr>
      <p:pic>
        <p:nvPicPr>
          <p:cNvPr id="32" name="Picture 31"/>
          <p:cNvPicPr>
            <a:picLocks noChangeAspect="1"/>
          </p:cNvPicPr>
          <p:nvPr/>
        </p:nvPicPr>
        <p:blipFill>
          <a:blip r:embed="rId28">
            <a:extLst>
              <a:ext uri="{28A0092B-C50C-407E-A947-70E740481C1C}">
                <a14:useLocalDpi xmlns:a14="http://schemas.microsoft.com/office/drawing/2010/main" val="0"/>
              </a:ext>
            </a:extLst>
          </a:blip>
          <a:stretch>
            <a:fillRect/>
          </a:stretch>
        </p:blipFill>
        <p:spPr bwMode="ltGray">
          <a:xfrm>
            <a:off x="10209212" y="5408767"/>
            <a:ext cx="1979613" cy="1454097"/>
          </a:xfrm>
          <a:prstGeom prst="rect">
            <a:avLst/>
          </a:prstGeom>
        </p:spPr>
      </p:pic>
      <p:grpSp>
        <p:nvGrpSpPr>
          <p:cNvPr id="16" name="Group 15"/>
          <p:cNvGrpSpPr/>
          <p:nvPr/>
        </p:nvGrpSpPr>
        <p:grpSpPr bwMode="black">
          <a:xfrm>
            <a:off x="617878" y="6446044"/>
            <a:ext cx="1099793" cy="173355"/>
            <a:chOff x="-84138" y="5622925"/>
            <a:chExt cx="4330701" cy="682626"/>
          </a:xfrm>
          <a:solidFill>
            <a:srgbClr val="FFFFFF"/>
          </a:solidFill>
        </p:grpSpPr>
        <p:sp>
          <p:nvSpPr>
            <p:cNvPr id="17" name="Freeform 6"/>
            <p:cNvSpPr>
              <a:spLocks/>
            </p:cNvSpPr>
            <p:nvPr/>
          </p:nvSpPr>
          <p:spPr bwMode="black">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p:nvSpPr>
          <p:spPr bwMode="black">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
            <p:cNvSpPr>
              <a:spLocks noEditPoints="1"/>
            </p:cNvSpPr>
            <p:nvPr/>
          </p:nvSpPr>
          <p:spPr bwMode="black">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noEditPoints="1"/>
            </p:cNvSpPr>
            <p:nvPr/>
          </p:nvSpPr>
          <p:spPr bwMode="black">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0"/>
            <p:cNvSpPr>
              <a:spLocks/>
            </p:cNvSpPr>
            <p:nvPr/>
          </p:nvSpPr>
          <p:spPr bwMode="black">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1"/>
            <p:cNvSpPr>
              <a:spLocks noEditPoints="1"/>
            </p:cNvSpPr>
            <p:nvPr/>
          </p:nvSpPr>
          <p:spPr bwMode="black">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2"/>
            <p:cNvSpPr>
              <a:spLocks noEditPoints="1"/>
            </p:cNvSpPr>
            <p:nvPr/>
          </p:nvSpPr>
          <p:spPr bwMode="black">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609441" y="330200"/>
            <a:ext cx="10969943" cy="812800"/>
          </a:xfrm>
          <a:prstGeom prst="rect">
            <a:avLst/>
          </a:prstGeom>
        </p:spPr>
        <p:txBody>
          <a:bodyPr vert="horz" lIns="0" tIns="0" rIns="0" bIns="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441" y="1371600"/>
            <a:ext cx="10969943" cy="46482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071516" y="6883401"/>
            <a:ext cx="1117309" cy="133350"/>
          </a:xfrm>
          <a:prstGeom prst="rect">
            <a:avLst/>
          </a:prstGeom>
        </p:spPr>
        <p:txBody>
          <a:bodyPr vert="horz" lIns="0" tIns="0" rIns="0" bIns="0" rtlCol="0" anchor="ctr"/>
          <a:lstStyle>
            <a:lvl1pPr algn="r">
              <a:defRPr sz="8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5105161" y="6464301"/>
            <a:ext cx="5180251" cy="149224"/>
          </a:xfrm>
          <a:prstGeom prst="rect">
            <a:avLst/>
          </a:prstGeom>
        </p:spPr>
        <p:txBody>
          <a:bodyPr vert="horz" lIns="0" tIns="0" rIns="0" bIns="0" rtlCol="0" anchor="ctr"/>
          <a:lstStyle>
            <a:lvl1pPr algn="r">
              <a:defRPr sz="1000">
                <a:solidFill>
                  <a:schemeClr val="bg1"/>
                </a:solidFill>
              </a:defRPr>
            </a:lvl1pPr>
          </a:lstStyle>
          <a:p>
            <a:r>
              <a:rPr lang="en-US" smtClean="0"/>
              <a:t>CONFIDENTIAL</a:t>
            </a:r>
            <a:endParaRPr lang="en-US" dirty="0"/>
          </a:p>
        </p:txBody>
      </p:sp>
      <p:sp>
        <p:nvSpPr>
          <p:cNvPr id="6" name="Slide Number Placeholder 5"/>
          <p:cNvSpPr>
            <a:spLocks noGrp="1"/>
          </p:cNvSpPr>
          <p:nvPr>
            <p:ph type="sldNum" sz="quarter" idx="4"/>
          </p:nvPr>
        </p:nvSpPr>
        <p:spPr>
          <a:xfrm>
            <a:off x="11597326" y="6464301"/>
            <a:ext cx="450733" cy="149224"/>
          </a:xfrm>
          <a:prstGeom prst="rect">
            <a:avLst/>
          </a:prstGeom>
        </p:spPr>
        <p:txBody>
          <a:bodyPr vert="horz" lIns="0" tIns="0" rIns="0" bIns="0" rtlCol="0" anchor="ctr"/>
          <a:lstStyle>
            <a:lvl1pPr algn="ctr">
              <a:defRPr sz="1000">
                <a:solidFill>
                  <a:schemeClr val="tx1"/>
                </a:solidFill>
              </a:defRPr>
            </a:lvl1pPr>
          </a:lstStyle>
          <a:p>
            <a:fld id="{6EA6D8CF-3CDE-4807-BCD2-C9F2B831AAA5}" type="slidenum">
              <a:rPr lang="en-US" smtClean="0"/>
              <a:pPr/>
              <a:t>‹#›</a:t>
            </a:fld>
            <a:endParaRPr lang="en-US" dirty="0"/>
          </a:p>
        </p:txBody>
      </p:sp>
    </p:spTree>
    <p:extLst>
      <p:ext uri="{BB962C8B-B14F-4D97-AF65-F5344CB8AC3E}">
        <p14:creationId xmlns:p14="http://schemas.microsoft.com/office/powerpoint/2010/main" val="2841782731"/>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98" r:id="rId4"/>
    <p:sldLayoutId id="2147483689" r:id="rId5"/>
    <p:sldLayoutId id="2147483700" r:id="rId6"/>
    <p:sldLayoutId id="2147483701" r:id="rId7"/>
    <p:sldLayoutId id="2147483702" r:id="rId8"/>
    <p:sldLayoutId id="2147483703" r:id="rId9"/>
    <p:sldLayoutId id="2147483704" r:id="rId10"/>
    <p:sldLayoutId id="2147483690" r:id="rId11"/>
    <p:sldLayoutId id="2147483691" r:id="rId12"/>
    <p:sldLayoutId id="2147483692" r:id="rId13"/>
    <p:sldLayoutId id="2147483699" r:id="rId14"/>
    <p:sldLayoutId id="2147483693" r:id="rId15"/>
    <p:sldLayoutId id="2147483694" r:id="rId16"/>
    <p:sldLayoutId id="2147483695" r:id="rId17"/>
    <p:sldLayoutId id="2147483705" r:id="rId18"/>
    <p:sldLayoutId id="2147483706" r:id="rId19"/>
    <p:sldLayoutId id="2147483709" r:id="rId20"/>
    <p:sldLayoutId id="2147483708" r:id="rId21"/>
    <p:sldLayoutId id="2147483710" r:id="rId22"/>
    <p:sldLayoutId id="2147483711" r:id="rId23"/>
    <p:sldLayoutId id="2147483712" r:id="rId24"/>
    <p:sldLayoutId id="2147483696" r:id="rId25"/>
    <p:sldLayoutId id="2147483697" r:id="rId26"/>
  </p:sldLayoutIdLst>
  <p:timing>
    <p:tnLst>
      <p:par>
        <p:cTn xmlns:p14="http://schemas.microsoft.com/office/powerpoint/2010/main" id="1" dur="indefinite" restart="never" nodeType="tmRoot"/>
      </p:par>
    </p:tnLst>
  </p:timing>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SzPct val="9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SzPct val="90000"/>
        <a:buFont typeface="Arial" panose="020B0604020202020204"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SzPct val="90000"/>
        <a:buFont typeface="Calibri" panose="020F0502020204030204" pitchFamily="34" charset="0"/>
        <a:buChar char="–"/>
        <a:defRPr sz="14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SzPct val="90000"/>
        <a:buFont typeface="Calibri" panose="020F0502020204030204"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chart" Target="../charts/char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4" Type="http://schemas.openxmlformats.org/officeDocument/2006/relationships/image" Target="../media/image17.jpeg"/><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19.jpeg"/><Relationship Id="rId5" Type="http://schemas.openxmlformats.org/officeDocument/2006/relationships/image" Target="../media/image20.jpeg"/><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9" Type="http://schemas.openxmlformats.org/officeDocument/2006/relationships/image" Target="../media/image29.png"/><Relationship Id="rId20" Type="http://schemas.openxmlformats.org/officeDocument/2006/relationships/image" Target="../media/image40.png"/><Relationship Id="rId21" Type="http://schemas.openxmlformats.org/officeDocument/2006/relationships/image" Target="../media/image41.png"/><Relationship Id="rId22" Type="http://schemas.openxmlformats.org/officeDocument/2006/relationships/image" Target="../media/image42.png"/><Relationship Id="rId23" Type="http://schemas.openxmlformats.org/officeDocument/2006/relationships/hyperlink" Target="https://source.vmware.com/marketing/RequestServices/Pages/Templates.aspx" TargetMode="External"/><Relationship Id="rId10" Type="http://schemas.openxmlformats.org/officeDocument/2006/relationships/image" Target="../media/image30.png"/><Relationship Id="rId11" Type="http://schemas.openxmlformats.org/officeDocument/2006/relationships/image" Target="../media/image31.png"/><Relationship Id="rId12" Type="http://schemas.openxmlformats.org/officeDocument/2006/relationships/image" Target="../media/image32.png"/><Relationship Id="rId13" Type="http://schemas.openxmlformats.org/officeDocument/2006/relationships/image" Target="../media/image33.png"/><Relationship Id="rId14" Type="http://schemas.openxmlformats.org/officeDocument/2006/relationships/image" Target="../media/image34.png"/><Relationship Id="rId15" Type="http://schemas.openxmlformats.org/officeDocument/2006/relationships/image" Target="../media/image35.png"/><Relationship Id="rId16" Type="http://schemas.openxmlformats.org/officeDocument/2006/relationships/image" Target="../media/image36.png"/><Relationship Id="rId17" Type="http://schemas.openxmlformats.org/officeDocument/2006/relationships/image" Target="../media/image37.png"/><Relationship Id="rId18" Type="http://schemas.openxmlformats.org/officeDocument/2006/relationships/image" Target="../media/image38.png"/><Relationship Id="rId19" Type="http://schemas.openxmlformats.org/officeDocument/2006/relationships/image" Target="../media/image39.png"/><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s>
</file>

<file path=ppt/slides/_rels/slide27.xml.rels><?xml version="1.0" encoding="UTF-8" standalone="yes"?>
<Relationships xmlns="http://schemas.openxmlformats.org/package/2006/relationships"><Relationship Id="rId9" Type="http://schemas.openxmlformats.org/officeDocument/2006/relationships/image" Target="../media/image49.png"/><Relationship Id="rId20" Type="http://schemas.openxmlformats.org/officeDocument/2006/relationships/image" Target="../media/image59.png"/><Relationship Id="rId21" Type="http://schemas.openxmlformats.org/officeDocument/2006/relationships/image" Target="../media/image60.png"/><Relationship Id="rId22" Type="http://schemas.openxmlformats.org/officeDocument/2006/relationships/image" Target="../media/image61.png"/><Relationship Id="rId23" Type="http://schemas.openxmlformats.org/officeDocument/2006/relationships/image" Target="../media/image62.png"/><Relationship Id="rId24" Type="http://schemas.microsoft.com/office/2007/relationships/hdphoto" Target="../media/hdphoto2.wdp"/><Relationship Id="rId25" Type="http://schemas.openxmlformats.org/officeDocument/2006/relationships/image" Target="../media/image63.png"/><Relationship Id="rId10" Type="http://schemas.openxmlformats.org/officeDocument/2006/relationships/image" Target="../media/image50.png"/><Relationship Id="rId11" Type="http://schemas.openxmlformats.org/officeDocument/2006/relationships/image" Target="../media/image51.png"/><Relationship Id="rId12" Type="http://schemas.openxmlformats.org/officeDocument/2006/relationships/image" Target="../media/image52.png"/><Relationship Id="rId13" Type="http://schemas.openxmlformats.org/officeDocument/2006/relationships/image" Target="../media/image53.png"/><Relationship Id="rId14" Type="http://schemas.openxmlformats.org/officeDocument/2006/relationships/image" Target="../media/image54.png"/><Relationship Id="rId15" Type="http://schemas.openxmlformats.org/officeDocument/2006/relationships/image" Target="../media/image55.png"/><Relationship Id="rId16" Type="http://schemas.microsoft.com/office/2007/relationships/hdphoto" Target="../media/hdphoto1.wdp"/><Relationship Id="rId17" Type="http://schemas.openxmlformats.org/officeDocument/2006/relationships/image" Target="../media/image56.png"/><Relationship Id="rId18" Type="http://schemas.openxmlformats.org/officeDocument/2006/relationships/image" Target="../media/image57.png"/><Relationship Id="rId19" Type="http://schemas.openxmlformats.org/officeDocument/2006/relationships/image" Target="../media/image58.png"/><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chart" Target="../charts/char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chart" Target="../charts/char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chart" Target="../charts/char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chart" Target="../charts/char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chart" Target="../charts/char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chart" Target="../charts/chart7.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Multifactor Authentication for </a:t>
            </a:r>
            <a:r>
              <a:rPr lang="en-US" dirty="0" err="1" smtClean="0"/>
              <a:t>vCHS</a:t>
            </a:r>
            <a:endParaRPr lang="en-US" dirty="0"/>
          </a:p>
        </p:txBody>
      </p:sp>
      <p:sp>
        <p:nvSpPr>
          <p:cNvPr id="4" name="Text Placeholder 3"/>
          <p:cNvSpPr>
            <a:spLocks noGrp="1"/>
          </p:cNvSpPr>
          <p:nvPr>
            <p:ph type="body" sz="quarter" idx="10"/>
          </p:nvPr>
        </p:nvSpPr>
        <p:spPr>
          <a:xfrm>
            <a:off x="608012" y="3505200"/>
            <a:ext cx="3656648" cy="1371600"/>
          </a:xfrm>
        </p:spPr>
        <p:txBody>
          <a:bodyPr/>
          <a:lstStyle/>
          <a:p>
            <a:r>
              <a:rPr lang="en-US" dirty="0" smtClean="0"/>
              <a:t>Team:</a:t>
            </a:r>
          </a:p>
          <a:p>
            <a:endParaRPr lang="en-US" dirty="0" smtClean="0"/>
          </a:p>
          <a:p>
            <a:r>
              <a:rPr lang="en-US" dirty="0" smtClean="0"/>
              <a:t>Ryan </a:t>
            </a:r>
            <a:r>
              <a:rPr lang="en-US" dirty="0" err="1" smtClean="0"/>
              <a:t>Schoppmeyer</a:t>
            </a:r>
            <a:endParaRPr lang="en-US" dirty="0" smtClean="0"/>
          </a:p>
          <a:p>
            <a:r>
              <a:rPr lang="en-US" dirty="0" err="1" smtClean="0"/>
              <a:t>Samrat</a:t>
            </a:r>
            <a:r>
              <a:rPr lang="en-US" dirty="0" smtClean="0"/>
              <a:t> </a:t>
            </a:r>
            <a:r>
              <a:rPr lang="en-US" dirty="0" err="1" smtClean="0"/>
              <a:t>Karlapudi</a:t>
            </a:r>
            <a:endParaRPr lang="en-US" dirty="0" smtClean="0"/>
          </a:p>
          <a:p>
            <a:r>
              <a:rPr lang="en-US" dirty="0" smtClean="0"/>
              <a:t>Sunny </a:t>
            </a:r>
            <a:r>
              <a:rPr lang="en-US" dirty="0" err="1" smtClean="0"/>
              <a:t>Ketkar</a:t>
            </a:r>
            <a:endParaRPr lang="en-US" dirty="0" smtClean="0"/>
          </a:p>
          <a:p>
            <a:r>
              <a:rPr lang="en-US" dirty="0" smtClean="0"/>
              <a:t>Karan </a:t>
            </a:r>
            <a:r>
              <a:rPr lang="en-US" dirty="0" err="1" smtClean="0"/>
              <a:t>Dhamejani</a:t>
            </a:r>
            <a:endParaRPr lang="en-US" dirty="0" smtClean="0"/>
          </a:p>
          <a:p>
            <a:endParaRPr lang="en-US" dirty="0"/>
          </a:p>
          <a:p>
            <a:r>
              <a:rPr lang="en-US" dirty="0" smtClean="0"/>
              <a:t>Mentor:</a:t>
            </a:r>
          </a:p>
          <a:p>
            <a:endParaRPr lang="en-US" dirty="0"/>
          </a:p>
          <a:p>
            <a:r>
              <a:rPr lang="en-US" dirty="0"/>
              <a:t>Jeff </a:t>
            </a:r>
            <a:r>
              <a:rPr lang="en-US" dirty="0" err="1"/>
              <a:t>Crilly</a:t>
            </a:r>
            <a:endParaRPr lang="en-US" dirty="0"/>
          </a:p>
          <a:p>
            <a:endParaRPr lang="en-US" dirty="0" smtClean="0"/>
          </a:p>
          <a:p>
            <a:endParaRPr lang="en-US" dirty="0" smtClean="0"/>
          </a:p>
          <a:p>
            <a:endParaRPr lang="en-US" dirty="0"/>
          </a:p>
        </p:txBody>
      </p:sp>
      <p:sp>
        <p:nvSpPr>
          <p:cNvPr id="5" name="Text Placeholder 4"/>
          <p:cNvSpPr>
            <a:spLocks noGrp="1"/>
          </p:cNvSpPr>
          <p:nvPr>
            <p:ph type="body" sz="quarter" idx="11"/>
          </p:nvPr>
        </p:nvSpPr>
        <p:spPr/>
        <p:txBody>
          <a:bodyPr/>
          <a:lstStyle/>
          <a:p>
            <a:r>
              <a:rPr lang="en-US" dirty="0" smtClean="0"/>
              <a:t>03/14/2014</a:t>
            </a:r>
            <a:endParaRPr lang="en-US" dirty="0"/>
          </a:p>
        </p:txBody>
      </p:sp>
    </p:spTree>
    <p:extLst>
      <p:ext uri="{BB962C8B-B14F-4D97-AF65-F5344CB8AC3E}">
        <p14:creationId xmlns:p14="http://schemas.microsoft.com/office/powerpoint/2010/main" val="365600854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Header with Picture</a:t>
            </a:r>
            <a:endParaRPr lang="en-US" dirty="0"/>
          </a:p>
        </p:txBody>
      </p:sp>
      <p:sp>
        <p:nvSpPr>
          <p:cNvPr id="3" name="Text Placeholder 2"/>
          <p:cNvSpPr>
            <a:spLocks noGrp="1"/>
          </p:cNvSpPr>
          <p:nvPr>
            <p:ph type="body" idx="1"/>
          </p:nvPr>
        </p:nvSpPr>
        <p:spPr/>
        <p:txBody>
          <a:bodyPr/>
          <a:lstStyle/>
          <a:p>
            <a:r>
              <a:rPr lang="en-US" dirty="0" smtClean="0"/>
              <a:t>Optional subtitle</a:t>
            </a:r>
            <a:endParaRPr lang="en-US" dirty="0"/>
          </a:p>
        </p:txBody>
      </p:sp>
    </p:spTree>
    <p:extLst>
      <p:ext uri="{BB962C8B-B14F-4D97-AF65-F5344CB8AC3E}">
        <p14:creationId xmlns:p14="http://schemas.microsoft.com/office/powerpoint/2010/main" val="139140527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Content Layout</a:t>
            </a:r>
            <a:endParaRPr lang="en-US" dirty="0"/>
          </a:p>
        </p:txBody>
      </p:sp>
      <p:sp>
        <p:nvSpPr>
          <p:cNvPr id="3" name="Content Placeholder 2"/>
          <p:cNvSpPr>
            <a:spLocks noGrp="1"/>
          </p:cNvSpPr>
          <p:nvPr>
            <p:ph sz="half" idx="1"/>
          </p:nvPr>
        </p:nvSpPr>
        <p:spPr/>
        <p:txBody>
          <a:bodyPr/>
          <a:lstStyle/>
          <a:p>
            <a:r>
              <a:rPr lang="en-US" dirty="0"/>
              <a:t>First level </a:t>
            </a:r>
            <a:r>
              <a:rPr lang="en-US" dirty="0" smtClean="0"/>
              <a:t>text is Arial </a:t>
            </a:r>
            <a:r>
              <a:rPr lang="en-US" dirty="0"/>
              <a:t>20 </a:t>
            </a:r>
            <a:r>
              <a:rPr lang="en-US" dirty="0" err="1"/>
              <a:t>pt</a:t>
            </a:r>
            <a:endParaRPr lang="en-US" dirty="0"/>
          </a:p>
          <a:p>
            <a:pPr lvl="1"/>
            <a:r>
              <a:rPr lang="en-US" dirty="0"/>
              <a:t>Second level text (press tab key) is 18 </a:t>
            </a:r>
            <a:r>
              <a:rPr lang="en-US" dirty="0" err="1"/>
              <a:t>pt</a:t>
            </a:r>
            <a:endParaRPr lang="en-US" dirty="0"/>
          </a:p>
          <a:p>
            <a:r>
              <a:rPr lang="en-US" dirty="0"/>
              <a:t>Arial is the only font used in the template</a:t>
            </a:r>
          </a:p>
          <a:p>
            <a:r>
              <a:rPr lang="en-US" dirty="0"/>
              <a:t>All bulleted text is sentence case (capitalize first letter of first word)</a:t>
            </a:r>
          </a:p>
          <a:p>
            <a:r>
              <a:rPr lang="en-US" dirty="0"/>
              <a:t>Use bold, </a:t>
            </a:r>
            <a:r>
              <a:rPr lang="en-US" dirty="0" smtClean="0">
                <a:solidFill>
                  <a:schemeClr val="accent4"/>
                </a:solidFill>
              </a:rPr>
              <a:t>green</a:t>
            </a:r>
            <a:r>
              <a:rPr lang="en-US" dirty="0" smtClean="0">
                <a:solidFill>
                  <a:schemeClr val="accent1"/>
                </a:solidFill>
              </a:rPr>
              <a:t> </a:t>
            </a:r>
            <a:r>
              <a:rPr lang="en-US" dirty="0" smtClean="0"/>
              <a:t>or </a:t>
            </a:r>
            <a:r>
              <a:rPr lang="en-US" b="1" dirty="0">
                <a:solidFill>
                  <a:schemeClr val="accent4"/>
                </a:solidFill>
              </a:rPr>
              <a:t>both</a:t>
            </a:r>
            <a:r>
              <a:rPr lang="en-US" dirty="0">
                <a:solidFill>
                  <a:schemeClr val="accent4"/>
                </a:solidFill>
              </a:rPr>
              <a:t> </a:t>
            </a:r>
            <a:r>
              <a:rPr lang="en-US" dirty="0"/>
              <a:t>to highlight </a:t>
            </a:r>
            <a:r>
              <a:rPr lang="en-US" dirty="0" smtClean="0"/>
              <a:t>text</a:t>
            </a:r>
            <a:endParaRPr lang="en-US" dirty="0"/>
          </a:p>
        </p:txBody>
      </p:sp>
      <p:sp>
        <p:nvSpPr>
          <p:cNvPr id="4" name="Content Placeholder 3"/>
          <p:cNvSpPr>
            <a:spLocks noGrp="1"/>
          </p:cNvSpPr>
          <p:nvPr>
            <p:ph sz="half" idx="2"/>
          </p:nvPr>
        </p:nvSpPr>
        <p:spPr/>
        <p:txBody>
          <a:bodyPr/>
          <a:lstStyle/>
          <a:p>
            <a:r>
              <a:rPr lang="en-US" dirty="0"/>
              <a:t>First level </a:t>
            </a:r>
            <a:r>
              <a:rPr lang="en-US" dirty="0" smtClean="0"/>
              <a:t>text is Arial </a:t>
            </a:r>
            <a:r>
              <a:rPr lang="en-US" dirty="0"/>
              <a:t>20 </a:t>
            </a:r>
            <a:r>
              <a:rPr lang="en-US" dirty="0" err="1"/>
              <a:t>pt</a:t>
            </a:r>
            <a:endParaRPr lang="en-US" dirty="0"/>
          </a:p>
          <a:p>
            <a:pPr lvl="1"/>
            <a:r>
              <a:rPr lang="en-US" dirty="0"/>
              <a:t>Second level </a:t>
            </a:r>
            <a:r>
              <a:rPr lang="en-US" dirty="0" smtClean="0"/>
              <a:t>text (press </a:t>
            </a:r>
            <a:r>
              <a:rPr lang="en-US" dirty="0"/>
              <a:t>tab </a:t>
            </a:r>
            <a:r>
              <a:rPr lang="en-US" dirty="0" smtClean="0"/>
              <a:t>key) is </a:t>
            </a:r>
            <a:r>
              <a:rPr lang="en-US" dirty="0"/>
              <a:t>18 </a:t>
            </a:r>
            <a:r>
              <a:rPr lang="en-US" dirty="0" err="1"/>
              <a:t>pt</a:t>
            </a:r>
            <a:endParaRPr lang="en-US" dirty="0"/>
          </a:p>
          <a:p>
            <a:r>
              <a:rPr lang="en-US" dirty="0"/>
              <a:t>Arial is the only font used in the template</a:t>
            </a:r>
          </a:p>
          <a:p>
            <a:r>
              <a:rPr lang="en-US" dirty="0"/>
              <a:t>All bulleted text is sentence case (capitalize first letter of first word)</a:t>
            </a:r>
          </a:p>
          <a:p>
            <a:r>
              <a:rPr lang="en-US" dirty="0"/>
              <a:t>Use bold, </a:t>
            </a:r>
            <a:r>
              <a:rPr lang="en-US" dirty="0" smtClean="0">
                <a:solidFill>
                  <a:schemeClr val="accent4"/>
                </a:solidFill>
              </a:rPr>
              <a:t>green</a:t>
            </a:r>
            <a:r>
              <a:rPr lang="en-US" dirty="0" smtClean="0">
                <a:solidFill>
                  <a:schemeClr val="accent1"/>
                </a:solidFill>
              </a:rPr>
              <a:t> </a:t>
            </a:r>
            <a:r>
              <a:rPr lang="en-US" dirty="0" smtClean="0"/>
              <a:t>or </a:t>
            </a:r>
            <a:r>
              <a:rPr lang="en-US" b="1" dirty="0">
                <a:solidFill>
                  <a:schemeClr val="accent4"/>
                </a:solidFill>
              </a:rPr>
              <a:t>both</a:t>
            </a:r>
            <a:r>
              <a:rPr lang="en-US" dirty="0">
                <a:solidFill>
                  <a:schemeClr val="accent4"/>
                </a:solidFill>
              </a:rPr>
              <a:t> </a:t>
            </a:r>
            <a:r>
              <a:rPr lang="en-US" dirty="0"/>
              <a:t>to highlight text</a:t>
            </a:r>
          </a:p>
          <a:p>
            <a:pPr marL="0" indent="0">
              <a:buNone/>
            </a:pPr>
            <a:endParaRPr lang="en-US" dirty="0"/>
          </a:p>
        </p:txBody>
      </p:sp>
      <p:sp>
        <p:nvSpPr>
          <p:cNvPr id="5" name="Footer Placeholder 4"/>
          <p:cNvSpPr>
            <a:spLocks noGrp="1"/>
          </p:cNvSpPr>
          <p:nvPr>
            <p:ph type="ftr" sz="quarter" idx="11"/>
          </p:nvPr>
        </p:nvSpPr>
        <p:spPr/>
        <p:txBody>
          <a:bodyPr/>
          <a:lstStyle/>
          <a:p>
            <a:r>
              <a:rPr lang="en-US" smtClean="0"/>
              <a:t>CONFIDENTIAL</a:t>
            </a:r>
            <a:endParaRPr lang="en-US"/>
          </a:p>
        </p:txBody>
      </p:sp>
      <p:sp>
        <p:nvSpPr>
          <p:cNvPr id="6" name="Slide Number Placeholder 5"/>
          <p:cNvSpPr>
            <a:spLocks noGrp="1"/>
          </p:cNvSpPr>
          <p:nvPr>
            <p:ph type="sldNum" sz="quarter" idx="12"/>
          </p:nvPr>
        </p:nvSpPr>
        <p:spPr/>
        <p:txBody>
          <a:bodyPr/>
          <a:lstStyle/>
          <a:p>
            <a:fld id="{6EA6D8CF-3CDE-4807-BCD2-C9F2B831AAA5}" type="slidenum">
              <a:rPr lang="en-US" smtClean="0"/>
              <a:t>11</a:t>
            </a:fld>
            <a:endParaRPr lang="en-US"/>
          </a:p>
        </p:txBody>
      </p:sp>
    </p:spTree>
    <p:extLst>
      <p:ext uri="{BB962C8B-B14F-4D97-AF65-F5344CB8AC3E}">
        <p14:creationId xmlns:p14="http://schemas.microsoft.com/office/powerpoint/2010/main" val="176555894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Layout</a:t>
            </a:r>
            <a:endParaRPr lang="en-US" dirty="0"/>
          </a:p>
        </p:txBody>
      </p:sp>
      <p:sp>
        <p:nvSpPr>
          <p:cNvPr id="7" name="Text Placeholder 6"/>
          <p:cNvSpPr>
            <a:spLocks noGrp="1"/>
          </p:cNvSpPr>
          <p:nvPr>
            <p:ph type="body" idx="1"/>
          </p:nvPr>
        </p:nvSpPr>
        <p:spPr/>
        <p:txBody>
          <a:bodyPr/>
          <a:lstStyle/>
          <a:p>
            <a:r>
              <a:rPr lang="en-US" b="1" dirty="0" smtClean="0"/>
              <a:t>Heading text</a:t>
            </a:r>
            <a:endParaRPr lang="en-US" b="1" dirty="0"/>
          </a:p>
        </p:txBody>
      </p:sp>
      <p:sp>
        <p:nvSpPr>
          <p:cNvPr id="3" name="Content Placeholder 2"/>
          <p:cNvSpPr>
            <a:spLocks noGrp="1"/>
          </p:cNvSpPr>
          <p:nvPr>
            <p:ph sz="half" idx="2"/>
          </p:nvPr>
        </p:nvSpPr>
        <p:spPr/>
        <p:txBody>
          <a:bodyPr/>
          <a:lstStyle/>
          <a:p>
            <a:r>
              <a:rPr lang="en-US" dirty="0"/>
              <a:t>First level </a:t>
            </a:r>
            <a:r>
              <a:rPr lang="en-US" dirty="0" smtClean="0"/>
              <a:t>text is Arial </a:t>
            </a:r>
            <a:r>
              <a:rPr lang="en-US" dirty="0"/>
              <a:t>20 </a:t>
            </a:r>
            <a:r>
              <a:rPr lang="en-US" dirty="0" err="1"/>
              <a:t>pt</a:t>
            </a:r>
            <a:endParaRPr lang="en-US" dirty="0"/>
          </a:p>
          <a:p>
            <a:pPr lvl="1"/>
            <a:r>
              <a:rPr lang="en-US" dirty="0"/>
              <a:t>Second level text (press tab key) is 18 </a:t>
            </a:r>
            <a:r>
              <a:rPr lang="en-US" dirty="0" err="1"/>
              <a:t>pt</a:t>
            </a:r>
            <a:endParaRPr lang="en-US" dirty="0"/>
          </a:p>
          <a:p>
            <a:r>
              <a:rPr lang="en-US" dirty="0"/>
              <a:t>Arial is the only font used in the template</a:t>
            </a:r>
          </a:p>
          <a:p>
            <a:r>
              <a:rPr lang="en-US" dirty="0"/>
              <a:t>All bulleted text is sentence case (capitalize first letter of first word)</a:t>
            </a:r>
          </a:p>
          <a:p>
            <a:r>
              <a:rPr lang="en-US" dirty="0"/>
              <a:t>Use bold, </a:t>
            </a:r>
            <a:r>
              <a:rPr lang="en-US" dirty="0" smtClean="0">
                <a:solidFill>
                  <a:schemeClr val="accent4"/>
                </a:solidFill>
              </a:rPr>
              <a:t>green</a:t>
            </a:r>
            <a:r>
              <a:rPr lang="en-US" dirty="0" smtClean="0">
                <a:solidFill>
                  <a:schemeClr val="accent1"/>
                </a:solidFill>
              </a:rPr>
              <a:t> </a:t>
            </a:r>
            <a:r>
              <a:rPr lang="en-US" dirty="0" smtClean="0"/>
              <a:t>or </a:t>
            </a:r>
            <a:r>
              <a:rPr lang="en-US" b="1" dirty="0">
                <a:solidFill>
                  <a:schemeClr val="accent4"/>
                </a:solidFill>
              </a:rPr>
              <a:t>both</a:t>
            </a:r>
            <a:r>
              <a:rPr lang="en-US" dirty="0">
                <a:solidFill>
                  <a:schemeClr val="accent4"/>
                </a:solidFill>
              </a:rPr>
              <a:t> </a:t>
            </a:r>
            <a:r>
              <a:rPr lang="en-US" dirty="0"/>
              <a:t>to highlight </a:t>
            </a:r>
            <a:r>
              <a:rPr lang="en-US" dirty="0" smtClean="0"/>
              <a:t>text</a:t>
            </a:r>
            <a:endParaRPr lang="en-US" dirty="0"/>
          </a:p>
        </p:txBody>
      </p:sp>
      <p:sp>
        <p:nvSpPr>
          <p:cNvPr id="8" name="Text Placeholder 7"/>
          <p:cNvSpPr>
            <a:spLocks noGrp="1"/>
          </p:cNvSpPr>
          <p:nvPr>
            <p:ph type="body" sz="quarter" idx="3"/>
          </p:nvPr>
        </p:nvSpPr>
        <p:spPr/>
        <p:txBody>
          <a:bodyPr/>
          <a:lstStyle/>
          <a:p>
            <a:r>
              <a:rPr lang="en-US" b="1" dirty="0" smtClean="0"/>
              <a:t>Heading text</a:t>
            </a:r>
            <a:endParaRPr lang="en-US" b="1" dirty="0"/>
          </a:p>
        </p:txBody>
      </p:sp>
      <p:sp>
        <p:nvSpPr>
          <p:cNvPr id="4" name="Content Placeholder 3"/>
          <p:cNvSpPr>
            <a:spLocks noGrp="1"/>
          </p:cNvSpPr>
          <p:nvPr>
            <p:ph sz="quarter" idx="4"/>
          </p:nvPr>
        </p:nvSpPr>
        <p:spPr/>
        <p:txBody>
          <a:bodyPr/>
          <a:lstStyle/>
          <a:p>
            <a:r>
              <a:rPr lang="en-US" dirty="0"/>
              <a:t>First level </a:t>
            </a:r>
            <a:r>
              <a:rPr lang="en-US" dirty="0" smtClean="0"/>
              <a:t>text is Arial </a:t>
            </a:r>
            <a:r>
              <a:rPr lang="en-US" dirty="0"/>
              <a:t>20 </a:t>
            </a:r>
            <a:r>
              <a:rPr lang="en-US" dirty="0" err="1"/>
              <a:t>pt</a:t>
            </a:r>
            <a:endParaRPr lang="en-US" dirty="0"/>
          </a:p>
          <a:p>
            <a:pPr lvl="1"/>
            <a:r>
              <a:rPr lang="en-US" dirty="0"/>
              <a:t>Second level text (press tab key) is 18 </a:t>
            </a:r>
            <a:r>
              <a:rPr lang="en-US" dirty="0" err="1"/>
              <a:t>pt</a:t>
            </a:r>
            <a:endParaRPr lang="en-US" dirty="0"/>
          </a:p>
          <a:p>
            <a:r>
              <a:rPr lang="en-US" dirty="0"/>
              <a:t>Arial is the only font used in the template</a:t>
            </a:r>
          </a:p>
          <a:p>
            <a:r>
              <a:rPr lang="en-US" dirty="0"/>
              <a:t>All bulleted text is sentence case (capitalize first letter of first word)</a:t>
            </a:r>
          </a:p>
          <a:p>
            <a:r>
              <a:rPr lang="en-US" dirty="0"/>
              <a:t>Use bold, </a:t>
            </a:r>
            <a:r>
              <a:rPr lang="en-US" dirty="0" smtClean="0">
                <a:solidFill>
                  <a:schemeClr val="accent4"/>
                </a:solidFill>
              </a:rPr>
              <a:t>green</a:t>
            </a:r>
            <a:r>
              <a:rPr lang="en-US" dirty="0" smtClean="0">
                <a:solidFill>
                  <a:schemeClr val="accent1"/>
                </a:solidFill>
              </a:rPr>
              <a:t> </a:t>
            </a:r>
            <a:r>
              <a:rPr lang="en-US" dirty="0" smtClean="0"/>
              <a:t>or </a:t>
            </a:r>
            <a:r>
              <a:rPr lang="en-US" b="1" dirty="0">
                <a:solidFill>
                  <a:schemeClr val="accent4"/>
                </a:solidFill>
              </a:rPr>
              <a:t>both</a:t>
            </a:r>
            <a:r>
              <a:rPr lang="en-US" dirty="0">
                <a:solidFill>
                  <a:schemeClr val="accent4"/>
                </a:solidFill>
              </a:rPr>
              <a:t> </a:t>
            </a:r>
            <a:r>
              <a:rPr lang="en-US" dirty="0"/>
              <a:t>to highlight text</a:t>
            </a:r>
          </a:p>
          <a:p>
            <a:pPr marL="0" indent="0">
              <a:buNone/>
            </a:pPr>
            <a:endParaRPr lang="en-US" dirty="0"/>
          </a:p>
        </p:txBody>
      </p:sp>
      <p:sp>
        <p:nvSpPr>
          <p:cNvPr id="5" name="Footer Placeholder 4"/>
          <p:cNvSpPr>
            <a:spLocks noGrp="1"/>
          </p:cNvSpPr>
          <p:nvPr>
            <p:ph type="ftr" sz="quarter" idx="11"/>
          </p:nvPr>
        </p:nvSpPr>
        <p:spPr/>
        <p:txBody>
          <a:bodyPr/>
          <a:lstStyle/>
          <a:p>
            <a:r>
              <a:rPr lang="en-US" smtClean="0"/>
              <a:t>CONFIDENTIAL</a:t>
            </a:r>
            <a:endParaRPr lang="en-US"/>
          </a:p>
        </p:txBody>
      </p:sp>
      <p:sp>
        <p:nvSpPr>
          <p:cNvPr id="6" name="Slide Number Placeholder 5"/>
          <p:cNvSpPr>
            <a:spLocks noGrp="1"/>
          </p:cNvSpPr>
          <p:nvPr>
            <p:ph type="sldNum" sz="quarter" idx="12"/>
          </p:nvPr>
        </p:nvSpPr>
        <p:spPr/>
        <p:txBody>
          <a:bodyPr/>
          <a:lstStyle/>
          <a:p>
            <a:fld id="{6EA6D8CF-3CDE-4807-BCD2-C9F2B831AAA5}" type="slidenum">
              <a:rPr lang="en-US" smtClean="0"/>
              <a:t>12</a:t>
            </a:fld>
            <a:endParaRPr lang="en-US"/>
          </a:p>
        </p:txBody>
      </p:sp>
    </p:spTree>
    <p:extLst>
      <p:ext uri="{BB962C8B-B14F-4D97-AF65-F5344CB8AC3E}">
        <p14:creationId xmlns:p14="http://schemas.microsoft.com/office/powerpoint/2010/main" val="74915084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 Only Layout</a:t>
            </a:r>
            <a:endParaRPr lang="en-US" dirty="0"/>
          </a:p>
        </p:txBody>
      </p:sp>
      <p:sp>
        <p:nvSpPr>
          <p:cNvPr id="3" name="Footer Placeholder 2"/>
          <p:cNvSpPr>
            <a:spLocks noGrp="1"/>
          </p:cNvSpPr>
          <p:nvPr>
            <p:ph type="ftr" sz="quarter" idx="11"/>
          </p:nvPr>
        </p:nvSpPr>
        <p:spPr/>
        <p:txBody>
          <a:bodyPr/>
          <a:lstStyle/>
          <a:p>
            <a:r>
              <a:rPr lang="en-US" smtClean="0"/>
              <a:t>CONFIDENTIAL</a:t>
            </a:r>
            <a:endParaRPr lang="en-US"/>
          </a:p>
        </p:txBody>
      </p:sp>
      <p:sp>
        <p:nvSpPr>
          <p:cNvPr id="4" name="Slide Number Placeholder 3"/>
          <p:cNvSpPr>
            <a:spLocks noGrp="1"/>
          </p:cNvSpPr>
          <p:nvPr>
            <p:ph type="sldNum" sz="quarter" idx="12"/>
          </p:nvPr>
        </p:nvSpPr>
        <p:spPr/>
        <p:txBody>
          <a:bodyPr/>
          <a:lstStyle/>
          <a:p>
            <a:fld id="{6EA6D8CF-3CDE-4807-BCD2-C9F2B831AAA5}" type="slidenum">
              <a:rPr lang="en-US" smtClean="0"/>
              <a:t>13</a:t>
            </a:fld>
            <a:endParaRPr lang="en-US"/>
          </a:p>
        </p:txBody>
      </p:sp>
    </p:spTree>
    <p:extLst>
      <p:ext uri="{BB962C8B-B14F-4D97-AF65-F5344CB8AC3E}">
        <p14:creationId xmlns:p14="http://schemas.microsoft.com/office/powerpoint/2010/main" val="96998133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 and Subtitle Layout</a:t>
            </a:r>
            <a:endParaRPr lang="en-US" dirty="0"/>
          </a:p>
        </p:txBody>
      </p:sp>
      <p:sp>
        <p:nvSpPr>
          <p:cNvPr id="3" name="Footer Placeholder 2"/>
          <p:cNvSpPr>
            <a:spLocks noGrp="1"/>
          </p:cNvSpPr>
          <p:nvPr>
            <p:ph type="ftr" sz="quarter" idx="11"/>
          </p:nvPr>
        </p:nvSpPr>
        <p:spPr/>
        <p:txBody>
          <a:bodyPr/>
          <a:lstStyle/>
          <a:p>
            <a:r>
              <a:rPr lang="en-US" smtClean="0"/>
              <a:t>CONFIDENTIAL</a:t>
            </a:r>
            <a:endParaRPr lang="en-US"/>
          </a:p>
        </p:txBody>
      </p:sp>
      <p:sp>
        <p:nvSpPr>
          <p:cNvPr id="4" name="Slide Number Placeholder 3"/>
          <p:cNvSpPr>
            <a:spLocks noGrp="1"/>
          </p:cNvSpPr>
          <p:nvPr>
            <p:ph type="sldNum" sz="quarter" idx="12"/>
          </p:nvPr>
        </p:nvSpPr>
        <p:spPr/>
        <p:txBody>
          <a:bodyPr/>
          <a:lstStyle/>
          <a:p>
            <a:fld id="{6EA6D8CF-3CDE-4807-BCD2-C9F2B831AAA5}" type="slidenum">
              <a:rPr lang="en-US" smtClean="0"/>
              <a:t>14</a:t>
            </a:fld>
            <a:endParaRPr lang="en-US"/>
          </a:p>
        </p:txBody>
      </p:sp>
      <p:sp>
        <p:nvSpPr>
          <p:cNvPr id="5" name="Text Placeholder 4"/>
          <p:cNvSpPr>
            <a:spLocks noGrp="1"/>
          </p:cNvSpPr>
          <p:nvPr>
            <p:ph type="body" sz="quarter" idx="13"/>
          </p:nvPr>
        </p:nvSpPr>
        <p:spPr/>
        <p:txBody>
          <a:bodyPr/>
          <a:lstStyle/>
          <a:p>
            <a:r>
              <a:rPr lang="en-US" dirty="0" smtClean="0"/>
              <a:t>Subtitle is Arial 18 </a:t>
            </a:r>
            <a:r>
              <a:rPr lang="en-US" dirty="0" err="1" smtClean="0"/>
              <a:t>pt</a:t>
            </a:r>
            <a:endParaRPr lang="en-US" dirty="0"/>
          </a:p>
        </p:txBody>
      </p:sp>
    </p:spTree>
    <p:extLst>
      <p:ext uri="{BB962C8B-B14F-4D97-AF65-F5344CB8AC3E}">
        <p14:creationId xmlns:p14="http://schemas.microsoft.com/office/powerpoint/2010/main" val="208226466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Content with Caption Layout</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700246064"/>
              </p:ext>
            </p:extLst>
          </p:nvPr>
        </p:nvGraphicFramePr>
        <p:xfrm>
          <a:off x="609600" y="1371600"/>
          <a:ext cx="7923213" cy="46482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p:cNvSpPr>
            <a:spLocks noGrp="1"/>
          </p:cNvSpPr>
          <p:nvPr>
            <p:ph type="body" sz="half" idx="2"/>
          </p:nvPr>
        </p:nvSpPr>
        <p:spPr/>
        <p:txBody>
          <a:bodyPr/>
          <a:lstStyle/>
          <a:p>
            <a:r>
              <a:rPr lang="en-US" smtClean="0"/>
              <a:t>Brief caption or descriptive statement</a:t>
            </a:r>
            <a:endParaRPr lang="en-US" dirty="0" smtClean="0"/>
          </a:p>
        </p:txBody>
      </p:sp>
      <p:sp>
        <p:nvSpPr>
          <p:cNvPr id="5" name="Footer Placeholder 4"/>
          <p:cNvSpPr>
            <a:spLocks noGrp="1"/>
          </p:cNvSpPr>
          <p:nvPr>
            <p:ph type="ftr" sz="quarter" idx="11"/>
          </p:nvPr>
        </p:nvSpPr>
        <p:spPr/>
        <p:txBody>
          <a:bodyPr/>
          <a:lstStyle/>
          <a:p>
            <a:r>
              <a:rPr lang="en-US" smtClean="0"/>
              <a:t>CONFIDENTIAL</a:t>
            </a:r>
            <a:endParaRPr lang="en-US"/>
          </a:p>
        </p:txBody>
      </p:sp>
      <p:sp>
        <p:nvSpPr>
          <p:cNvPr id="6" name="Slide Number Placeholder 5"/>
          <p:cNvSpPr>
            <a:spLocks noGrp="1"/>
          </p:cNvSpPr>
          <p:nvPr>
            <p:ph type="sldNum" sz="quarter" idx="12"/>
          </p:nvPr>
        </p:nvSpPr>
        <p:spPr/>
        <p:txBody>
          <a:bodyPr/>
          <a:lstStyle/>
          <a:p>
            <a:fld id="{6EA6D8CF-3CDE-4807-BCD2-C9F2B831AAA5}" type="slidenum">
              <a:rPr lang="en-US" smtClean="0"/>
              <a:pPr/>
              <a:t>15</a:t>
            </a:fld>
            <a:endParaRPr lang="en-US"/>
          </a:p>
        </p:txBody>
      </p:sp>
      <p:sp>
        <p:nvSpPr>
          <p:cNvPr id="9" name="TextBox 8"/>
          <p:cNvSpPr txBox="1"/>
          <p:nvPr/>
        </p:nvSpPr>
        <p:spPr>
          <a:xfrm>
            <a:off x="8304212" y="228600"/>
            <a:ext cx="3265938" cy="838200"/>
          </a:xfrm>
          <a:prstGeom prst="rect">
            <a:avLst/>
          </a:prstGeom>
          <a:solidFill>
            <a:schemeClr val="bg2">
              <a:lumMod val="60000"/>
              <a:lumOff val="40000"/>
            </a:schemeClr>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50" b="1" dirty="0" smtClean="0"/>
              <a:t>Note: </a:t>
            </a:r>
            <a:r>
              <a:rPr lang="en-US" sz="1050" dirty="0" smtClean="0"/>
              <a:t>The speaker notes for this slide include detailed instructions on how to customize and edit charts, like the one shown here, with your own data.</a:t>
            </a:r>
          </a:p>
          <a:p>
            <a:pPr>
              <a:lnSpc>
                <a:spcPct val="90000"/>
              </a:lnSpc>
              <a:spcBef>
                <a:spcPts val="600"/>
              </a:spcBef>
            </a:pPr>
            <a:r>
              <a:rPr lang="en-US" sz="1050" b="1" dirty="0" smtClean="0"/>
              <a:t>Tip! </a:t>
            </a:r>
            <a:r>
              <a:rPr lang="en-US" sz="1050" dirty="0" smtClean="0"/>
              <a:t>Remember to remove this text box.</a:t>
            </a:r>
          </a:p>
        </p:txBody>
      </p:sp>
    </p:spTree>
    <p:extLst>
      <p:ext uri="{BB962C8B-B14F-4D97-AF65-F5344CB8AC3E}">
        <p14:creationId xmlns:p14="http://schemas.microsoft.com/office/powerpoint/2010/main" val="175732442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Picture with Caption Layout</a:t>
            </a:r>
            <a:endParaRPr lang="en-US" dirty="0"/>
          </a:p>
        </p:txBody>
      </p:sp>
      <p:pic>
        <p:nvPicPr>
          <p:cNvPr id="10" name="Picture Placeholder 9"/>
          <p:cNvPicPr>
            <a:picLocks noGrp="1" noChangeAspect="1"/>
          </p:cNvPicPr>
          <p:nvPr>
            <p:ph type="pic" idx="1"/>
          </p:nvPr>
        </p:nvPicPr>
        <p:blipFill rotWithShape="1">
          <a:blip r:embed="rId3">
            <a:extLst>
              <a:ext uri="{28A0092B-C50C-407E-A947-70E740481C1C}">
                <a14:useLocalDpi xmlns:a14="http://schemas.microsoft.com/office/drawing/2010/main"/>
              </a:ext>
            </a:extLst>
          </a:blip>
          <a:srcRect b="121"/>
          <a:stretch/>
        </p:blipFill>
        <p:spPr/>
      </p:pic>
      <p:sp>
        <p:nvSpPr>
          <p:cNvPr id="4" name="Text Placeholder 3"/>
          <p:cNvSpPr>
            <a:spLocks noGrp="1"/>
          </p:cNvSpPr>
          <p:nvPr>
            <p:ph type="body" sz="half" idx="2"/>
          </p:nvPr>
        </p:nvSpPr>
        <p:spPr/>
        <p:txBody>
          <a:bodyPr/>
          <a:lstStyle/>
          <a:p>
            <a:r>
              <a:rPr lang="en-US" smtClean="0"/>
              <a:t>Brief caption or descriptive statement relating to picture</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a:p>
        </p:txBody>
      </p:sp>
      <p:sp>
        <p:nvSpPr>
          <p:cNvPr id="6" name="Slide Number Placeholder 5"/>
          <p:cNvSpPr>
            <a:spLocks noGrp="1"/>
          </p:cNvSpPr>
          <p:nvPr>
            <p:ph type="sldNum" sz="quarter" idx="12"/>
          </p:nvPr>
        </p:nvSpPr>
        <p:spPr/>
        <p:txBody>
          <a:bodyPr/>
          <a:lstStyle/>
          <a:p>
            <a:fld id="{6EA6D8CF-3CDE-4807-BCD2-C9F2B831AAA5}" type="slidenum">
              <a:rPr lang="en-US" smtClean="0"/>
              <a:pPr/>
              <a:t>16</a:t>
            </a:fld>
            <a:endParaRPr lang="en-US"/>
          </a:p>
        </p:txBody>
      </p:sp>
      <p:sp>
        <p:nvSpPr>
          <p:cNvPr id="7" name="TextBox 6"/>
          <p:cNvSpPr txBox="1"/>
          <p:nvPr/>
        </p:nvSpPr>
        <p:spPr>
          <a:xfrm>
            <a:off x="6475412" y="5378355"/>
            <a:ext cx="4216254" cy="641445"/>
          </a:xfrm>
          <a:prstGeom prst="rect">
            <a:avLst/>
          </a:prstGeom>
          <a:solidFill>
            <a:schemeClr val="bg2">
              <a:lumMod val="60000"/>
              <a:lumOff val="40000"/>
            </a:schemeClr>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50" b="1" dirty="0" smtClean="0"/>
              <a:t>Note: </a:t>
            </a:r>
            <a:r>
              <a:rPr lang="en-US" sz="1050" dirty="0" smtClean="0"/>
              <a:t>Detailed instructions on how to replace sample pictures like the ones shown here can be found in the speaker notes of this slide.</a:t>
            </a:r>
          </a:p>
          <a:p>
            <a:pPr>
              <a:lnSpc>
                <a:spcPct val="90000"/>
              </a:lnSpc>
              <a:spcBef>
                <a:spcPts val="600"/>
              </a:spcBef>
            </a:pPr>
            <a:r>
              <a:rPr lang="en-US" sz="1050" b="1" dirty="0" smtClean="0"/>
              <a:t>Tip! </a:t>
            </a:r>
            <a:r>
              <a:rPr lang="en-US" sz="1050" dirty="0" smtClean="0"/>
              <a:t>Remember to remove this text box.</a:t>
            </a:r>
          </a:p>
        </p:txBody>
      </p:sp>
    </p:spTree>
    <p:extLst>
      <p:ext uri="{BB962C8B-B14F-4D97-AF65-F5344CB8AC3E}">
        <p14:creationId xmlns:p14="http://schemas.microsoft.com/office/powerpoint/2010/main" val="256415182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Two Pictures with Captions Layout</a:t>
            </a:r>
            <a:endParaRPr lang="en-US" dirty="0"/>
          </a:p>
        </p:txBody>
      </p:sp>
      <p:pic>
        <p:nvPicPr>
          <p:cNvPr id="14" name="Picture Placeholder 13"/>
          <p:cNvPicPr>
            <a:picLocks noGrp="1" noChangeAspect="1"/>
          </p:cNvPicPr>
          <p:nvPr>
            <p:ph type="pic" idx="1"/>
          </p:nvPr>
        </p:nvPicPr>
        <p:blipFill rotWithShape="1">
          <a:blip r:embed="rId3" cstate="print">
            <a:extLst>
              <a:ext uri="{28A0092B-C50C-407E-A947-70E740481C1C}">
                <a14:useLocalDpi xmlns:a14="http://schemas.microsoft.com/office/drawing/2010/main"/>
              </a:ext>
            </a:extLst>
          </a:blip>
          <a:stretch/>
        </p:blipFill>
        <p:spPr/>
      </p:pic>
      <p:sp>
        <p:nvSpPr>
          <p:cNvPr id="6" name="Text Placeholder 5"/>
          <p:cNvSpPr>
            <a:spLocks noGrp="1"/>
          </p:cNvSpPr>
          <p:nvPr>
            <p:ph type="body" sz="half" idx="2"/>
          </p:nvPr>
        </p:nvSpPr>
        <p:spPr/>
        <p:txBody>
          <a:bodyPr/>
          <a:lstStyle/>
          <a:p>
            <a:r>
              <a:rPr lang="en-US" smtClean="0"/>
              <a:t>Brief caption or descriptive statement relating to picture</a:t>
            </a:r>
            <a:endParaRPr lang="en-US" dirty="0"/>
          </a:p>
        </p:txBody>
      </p:sp>
      <p:sp>
        <p:nvSpPr>
          <p:cNvPr id="3" name="Footer Placeholder 2"/>
          <p:cNvSpPr>
            <a:spLocks noGrp="1"/>
          </p:cNvSpPr>
          <p:nvPr>
            <p:ph type="ftr" sz="quarter" idx="11"/>
          </p:nvPr>
        </p:nvSpPr>
        <p:spPr/>
        <p:txBody>
          <a:bodyPr/>
          <a:lstStyle/>
          <a:p>
            <a:r>
              <a:rPr lang="en-US" smtClean="0"/>
              <a:t>CONFIDENTIAL</a:t>
            </a:r>
            <a:endParaRPr lang="en-US"/>
          </a:p>
        </p:txBody>
      </p:sp>
      <p:sp>
        <p:nvSpPr>
          <p:cNvPr id="4" name="Slide Number Placeholder 3"/>
          <p:cNvSpPr>
            <a:spLocks noGrp="1"/>
          </p:cNvSpPr>
          <p:nvPr>
            <p:ph type="sldNum" sz="quarter" idx="12"/>
          </p:nvPr>
        </p:nvSpPr>
        <p:spPr/>
        <p:txBody>
          <a:bodyPr/>
          <a:lstStyle/>
          <a:p>
            <a:fld id="{6EA6D8CF-3CDE-4807-BCD2-C9F2B831AAA5}" type="slidenum">
              <a:rPr lang="en-US" smtClean="0"/>
              <a:pPr/>
              <a:t>17</a:t>
            </a:fld>
            <a:endParaRPr lang="en-US"/>
          </a:p>
        </p:txBody>
      </p:sp>
      <p:pic>
        <p:nvPicPr>
          <p:cNvPr id="15" name="Picture Placeholder 14"/>
          <p:cNvPicPr>
            <a:picLocks noGrp="1" noChangeAspect="1"/>
          </p:cNvPicPr>
          <p:nvPr>
            <p:ph type="pic" idx="13"/>
          </p:nvPr>
        </p:nvPicPr>
        <p:blipFill rotWithShape="1">
          <a:blip r:embed="rId4">
            <a:extLst>
              <a:ext uri="{28A0092B-C50C-407E-A947-70E740481C1C}">
                <a14:useLocalDpi xmlns:a14="http://schemas.microsoft.com/office/drawing/2010/main"/>
              </a:ext>
            </a:extLst>
          </a:blip>
          <a:srcRect b="121"/>
          <a:stretch/>
        </p:blipFill>
        <p:spPr/>
      </p:pic>
      <p:sp>
        <p:nvSpPr>
          <p:cNvPr id="10" name="Text Placeholder 9"/>
          <p:cNvSpPr>
            <a:spLocks noGrp="1"/>
          </p:cNvSpPr>
          <p:nvPr>
            <p:ph type="body" sz="half" idx="14"/>
          </p:nvPr>
        </p:nvSpPr>
        <p:spPr/>
        <p:txBody>
          <a:bodyPr/>
          <a:lstStyle/>
          <a:p>
            <a:r>
              <a:rPr lang="en-US" smtClean="0"/>
              <a:t>Brief caption or descriptive statement relating to picture</a:t>
            </a:r>
            <a:endParaRPr lang="en-US" dirty="0"/>
          </a:p>
        </p:txBody>
      </p:sp>
      <p:sp>
        <p:nvSpPr>
          <p:cNvPr id="11" name="TextBox 10"/>
          <p:cNvSpPr txBox="1"/>
          <p:nvPr/>
        </p:nvSpPr>
        <p:spPr>
          <a:xfrm>
            <a:off x="3758220" y="5768454"/>
            <a:ext cx="4241191" cy="708546"/>
          </a:xfrm>
          <a:prstGeom prst="rect">
            <a:avLst/>
          </a:prstGeom>
          <a:solidFill>
            <a:schemeClr val="bg2">
              <a:lumMod val="60000"/>
              <a:lumOff val="40000"/>
            </a:schemeClr>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50" b="1" dirty="0" smtClean="0"/>
              <a:t>Note: </a:t>
            </a:r>
            <a:r>
              <a:rPr lang="en-US" sz="1050" dirty="0" smtClean="0"/>
              <a:t>Detailed instructions on how to replace sample pictures like the ones shown here can be found in the speaker notes of this slide.</a:t>
            </a:r>
          </a:p>
          <a:p>
            <a:pPr>
              <a:lnSpc>
                <a:spcPct val="90000"/>
              </a:lnSpc>
              <a:spcBef>
                <a:spcPts val="600"/>
              </a:spcBef>
            </a:pPr>
            <a:r>
              <a:rPr lang="en-US" sz="1050" b="1" dirty="0" smtClean="0"/>
              <a:t>Tip! </a:t>
            </a:r>
            <a:r>
              <a:rPr lang="en-US" sz="1050" dirty="0" smtClean="0"/>
              <a:t>Remember to remove this text box.</a:t>
            </a:r>
          </a:p>
        </p:txBody>
      </p:sp>
    </p:spTree>
    <p:extLst>
      <p:ext uri="{BB962C8B-B14F-4D97-AF65-F5344CB8AC3E}">
        <p14:creationId xmlns:p14="http://schemas.microsoft.com/office/powerpoint/2010/main" val="377705957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Three Pictures with Captions Layout</a:t>
            </a:r>
            <a:endParaRPr lang="en-US" dirty="0"/>
          </a:p>
        </p:txBody>
      </p:sp>
      <p:pic>
        <p:nvPicPr>
          <p:cNvPr id="17" name="Picture Placeholder 16"/>
          <p:cNvPicPr>
            <a:picLocks noGrp="1" noChangeAspect="1"/>
          </p:cNvPicPr>
          <p:nvPr>
            <p:ph type="pic" idx="1"/>
          </p:nvPr>
        </p:nvPicPr>
        <p:blipFill rotWithShape="1">
          <a:blip r:embed="rId3" cstate="print">
            <a:extLst>
              <a:ext uri="{28A0092B-C50C-407E-A947-70E740481C1C}">
                <a14:useLocalDpi xmlns:a14="http://schemas.microsoft.com/office/drawing/2010/main"/>
              </a:ext>
            </a:extLst>
          </a:blip>
          <a:stretch/>
        </p:blipFill>
        <p:spPr/>
      </p:pic>
      <p:sp>
        <p:nvSpPr>
          <p:cNvPr id="10" name="Text Placeholder 9"/>
          <p:cNvSpPr>
            <a:spLocks noGrp="1"/>
          </p:cNvSpPr>
          <p:nvPr>
            <p:ph type="body" sz="half" idx="2"/>
          </p:nvPr>
        </p:nvSpPr>
        <p:spPr/>
        <p:txBody>
          <a:bodyPr/>
          <a:lstStyle/>
          <a:p>
            <a:r>
              <a:rPr lang="en-US" smtClean="0"/>
              <a:t>Brief caption or descriptive statement relating to picture</a:t>
            </a:r>
            <a:endParaRPr lang="en-US" dirty="0"/>
          </a:p>
        </p:txBody>
      </p:sp>
      <p:sp>
        <p:nvSpPr>
          <p:cNvPr id="3" name="Footer Placeholder 2"/>
          <p:cNvSpPr>
            <a:spLocks noGrp="1"/>
          </p:cNvSpPr>
          <p:nvPr>
            <p:ph type="ftr" sz="quarter" idx="11"/>
          </p:nvPr>
        </p:nvSpPr>
        <p:spPr/>
        <p:txBody>
          <a:bodyPr/>
          <a:lstStyle/>
          <a:p>
            <a:r>
              <a:rPr lang="en-US" smtClean="0"/>
              <a:t>CONFIDENTIAL</a:t>
            </a:r>
            <a:endParaRPr lang="en-US"/>
          </a:p>
        </p:txBody>
      </p:sp>
      <p:sp>
        <p:nvSpPr>
          <p:cNvPr id="4" name="Slide Number Placeholder 3"/>
          <p:cNvSpPr>
            <a:spLocks noGrp="1"/>
          </p:cNvSpPr>
          <p:nvPr>
            <p:ph type="sldNum" sz="quarter" idx="12"/>
          </p:nvPr>
        </p:nvSpPr>
        <p:spPr/>
        <p:txBody>
          <a:bodyPr/>
          <a:lstStyle/>
          <a:p>
            <a:fld id="{6EA6D8CF-3CDE-4807-BCD2-C9F2B831AAA5}" type="slidenum">
              <a:rPr lang="en-US" smtClean="0"/>
              <a:pPr/>
              <a:t>18</a:t>
            </a:fld>
            <a:endParaRPr lang="en-US"/>
          </a:p>
        </p:txBody>
      </p:sp>
      <p:pic>
        <p:nvPicPr>
          <p:cNvPr id="18" name="Picture Placeholder 17"/>
          <p:cNvPicPr>
            <a:picLocks noGrp="1" noChangeAspect="1"/>
          </p:cNvPicPr>
          <p:nvPr>
            <p:ph type="pic" idx="13"/>
          </p:nvPr>
        </p:nvPicPr>
        <p:blipFill rotWithShape="1">
          <a:blip r:embed="rId4">
            <a:extLst>
              <a:ext uri="{28A0092B-C50C-407E-A947-70E740481C1C}">
                <a14:useLocalDpi xmlns:a14="http://schemas.microsoft.com/office/drawing/2010/main"/>
              </a:ext>
            </a:extLst>
          </a:blip>
          <a:srcRect b="17"/>
          <a:stretch/>
        </p:blipFill>
        <p:spPr/>
      </p:pic>
      <p:sp>
        <p:nvSpPr>
          <p:cNvPr id="12" name="Text Placeholder 11"/>
          <p:cNvSpPr>
            <a:spLocks noGrp="1"/>
          </p:cNvSpPr>
          <p:nvPr>
            <p:ph type="body" sz="half" idx="14"/>
          </p:nvPr>
        </p:nvSpPr>
        <p:spPr/>
        <p:txBody>
          <a:bodyPr/>
          <a:lstStyle/>
          <a:p>
            <a:r>
              <a:rPr lang="en-US" smtClean="0"/>
              <a:t>Brief caption or descriptive statement relating to picture</a:t>
            </a:r>
            <a:endParaRPr lang="en-US" dirty="0"/>
          </a:p>
        </p:txBody>
      </p:sp>
      <p:pic>
        <p:nvPicPr>
          <p:cNvPr id="19" name="Picture Placeholder 18"/>
          <p:cNvPicPr>
            <a:picLocks noGrp="1" noChangeAspect="1"/>
          </p:cNvPicPr>
          <p:nvPr>
            <p:ph type="pic" idx="15"/>
          </p:nvPr>
        </p:nvPicPr>
        <p:blipFill rotWithShape="1">
          <a:blip r:embed="rId5">
            <a:extLst>
              <a:ext uri="{28A0092B-C50C-407E-A947-70E740481C1C}">
                <a14:useLocalDpi xmlns:a14="http://schemas.microsoft.com/office/drawing/2010/main"/>
              </a:ext>
            </a:extLst>
          </a:blip>
          <a:stretch/>
        </p:blipFill>
        <p:spPr/>
      </p:pic>
      <p:sp>
        <p:nvSpPr>
          <p:cNvPr id="14" name="Text Placeholder 13"/>
          <p:cNvSpPr>
            <a:spLocks noGrp="1"/>
          </p:cNvSpPr>
          <p:nvPr>
            <p:ph type="body" sz="half" idx="16"/>
          </p:nvPr>
        </p:nvSpPr>
        <p:spPr/>
        <p:txBody>
          <a:bodyPr/>
          <a:lstStyle/>
          <a:p>
            <a:r>
              <a:rPr lang="en-US" smtClean="0"/>
              <a:t>Brief caption or descriptive statement relating to picture</a:t>
            </a:r>
            <a:endParaRPr lang="en-US" dirty="0"/>
          </a:p>
        </p:txBody>
      </p:sp>
      <p:sp>
        <p:nvSpPr>
          <p:cNvPr id="15" name="TextBox 14"/>
          <p:cNvSpPr txBox="1"/>
          <p:nvPr/>
        </p:nvSpPr>
        <p:spPr>
          <a:xfrm>
            <a:off x="3732212" y="6007703"/>
            <a:ext cx="4291700" cy="645994"/>
          </a:xfrm>
          <a:prstGeom prst="rect">
            <a:avLst/>
          </a:prstGeom>
          <a:solidFill>
            <a:schemeClr val="bg2">
              <a:lumMod val="60000"/>
              <a:lumOff val="40000"/>
            </a:schemeClr>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50" b="1" dirty="0" smtClean="0"/>
              <a:t>Note: </a:t>
            </a:r>
            <a:r>
              <a:rPr lang="en-US" sz="1050" dirty="0" smtClean="0"/>
              <a:t>Detailed instructions on how to replace sample pictures like the ones shown here can be found in the speaker notes of this slide.</a:t>
            </a:r>
          </a:p>
          <a:p>
            <a:pPr>
              <a:lnSpc>
                <a:spcPct val="90000"/>
              </a:lnSpc>
              <a:spcBef>
                <a:spcPts val="600"/>
              </a:spcBef>
            </a:pPr>
            <a:r>
              <a:rPr lang="en-US" sz="1050" b="1" dirty="0" smtClean="0"/>
              <a:t>Tip! </a:t>
            </a:r>
            <a:r>
              <a:rPr lang="en-US" sz="1050" dirty="0" smtClean="0"/>
              <a:t>Remember to remove this text box.</a:t>
            </a:r>
          </a:p>
        </p:txBody>
      </p:sp>
    </p:spTree>
    <p:extLst>
      <p:ext uri="{BB962C8B-B14F-4D97-AF65-F5344CB8AC3E}">
        <p14:creationId xmlns:p14="http://schemas.microsoft.com/office/powerpoint/2010/main" val="29384106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0"/>
          </p:nvPr>
        </p:nvSpPr>
        <p:spPr/>
        <p:txBody>
          <a:bodyPr/>
          <a:lstStyle/>
          <a:p>
            <a:r>
              <a:rPr lang="en-US" smtClean="0"/>
              <a:t>Steve Rubinow</a:t>
            </a:r>
          </a:p>
          <a:p>
            <a:r>
              <a:rPr lang="en-US" smtClean="0"/>
              <a:t>SVP/CIO, NYSE Euronext</a:t>
            </a:r>
            <a:endParaRPr lang="en-US" dirty="0"/>
          </a:p>
        </p:txBody>
      </p:sp>
      <p:sp>
        <p:nvSpPr>
          <p:cNvPr id="5" name="Text Placeholder 4"/>
          <p:cNvSpPr>
            <a:spLocks noGrp="1"/>
          </p:cNvSpPr>
          <p:nvPr>
            <p:ph type="body" sz="quarter" idx="11"/>
          </p:nvPr>
        </p:nvSpPr>
        <p:spPr/>
        <p:txBody>
          <a:bodyPr/>
          <a:lstStyle/>
          <a:p>
            <a:r>
              <a:rPr lang="en-US" smtClean="0"/>
              <a:t>“We chose VMware because of their advanced technology record and their advanced thinking in cloud computing. They’re the obvious choice to work with us.”</a:t>
            </a:r>
            <a:endParaRPr lang="en-US" dirty="0"/>
          </a:p>
        </p:txBody>
      </p:sp>
      <p:sp>
        <p:nvSpPr>
          <p:cNvPr id="6" name="TextBox 5"/>
          <p:cNvSpPr txBox="1"/>
          <p:nvPr/>
        </p:nvSpPr>
        <p:spPr>
          <a:xfrm>
            <a:off x="7923212" y="5715000"/>
            <a:ext cx="3960892" cy="838200"/>
          </a:xfrm>
          <a:prstGeom prst="rect">
            <a:avLst/>
          </a:prstGeom>
          <a:solidFill>
            <a:schemeClr val="bg2">
              <a:lumMod val="60000"/>
              <a:lumOff val="40000"/>
            </a:schemeClr>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50" b="1" dirty="0" smtClean="0"/>
              <a:t>Note: </a:t>
            </a:r>
            <a:r>
              <a:rPr lang="en-US" sz="1050" dirty="0" smtClean="0"/>
              <a:t>The picture on this Quote slide is non-editable. To use a alternative picture for this Quote slide, see the </a:t>
            </a:r>
            <a:r>
              <a:rPr lang="en-US" sz="1050" dirty="0"/>
              <a:t>How to Add Your Own Picture to Custom </a:t>
            </a:r>
            <a:r>
              <a:rPr lang="en-US" sz="1050" dirty="0" smtClean="0"/>
              <a:t>Slides section at the end of this file.</a:t>
            </a:r>
          </a:p>
          <a:p>
            <a:pPr>
              <a:lnSpc>
                <a:spcPct val="90000"/>
              </a:lnSpc>
              <a:spcBef>
                <a:spcPts val="600"/>
              </a:spcBef>
            </a:pPr>
            <a:r>
              <a:rPr lang="en-US" sz="1050" b="1" dirty="0" smtClean="0"/>
              <a:t>Tip! </a:t>
            </a:r>
            <a:r>
              <a:rPr lang="en-US" sz="1050" dirty="0" smtClean="0"/>
              <a:t>Remember to remove this text box.</a:t>
            </a:r>
          </a:p>
        </p:txBody>
      </p:sp>
    </p:spTree>
    <p:extLst>
      <p:ext uri="{BB962C8B-B14F-4D97-AF65-F5344CB8AC3E}">
        <p14:creationId xmlns:p14="http://schemas.microsoft.com/office/powerpoint/2010/main" val="198219033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Project Goals</a:t>
            </a:r>
          </a:p>
          <a:p>
            <a:endParaRPr lang="en-US" dirty="0" smtClean="0"/>
          </a:p>
          <a:p>
            <a:r>
              <a:rPr lang="en-US" dirty="0" smtClean="0"/>
              <a:t>What is Multifactor Authentication?</a:t>
            </a:r>
          </a:p>
          <a:p>
            <a:endParaRPr lang="en-US" dirty="0" smtClean="0"/>
          </a:p>
          <a:p>
            <a:r>
              <a:rPr lang="en-US" dirty="0" smtClean="0"/>
              <a:t>Application Design</a:t>
            </a:r>
          </a:p>
          <a:p>
            <a:endParaRPr lang="en-US" dirty="0"/>
          </a:p>
          <a:p>
            <a:r>
              <a:rPr lang="en-US" dirty="0" smtClean="0"/>
              <a:t>Demo</a:t>
            </a:r>
          </a:p>
          <a:p>
            <a:endParaRPr lang="en-US" dirty="0"/>
          </a:p>
          <a:p>
            <a:r>
              <a:rPr lang="en-US" dirty="0" smtClean="0"/>
              <a:t>What we learned?</a:t>
            </a:r>
          </a:p>
          <a:p>
            <a:endParaRPr lang="en-US" dirty="0" smtClean="0"/>
          </a:p>
          <a:p>
            <a:endParaRPr lang="en-US" dirty="0"/>
          </a:p>
          <a:p>
            <a:endParaRPr lang="en-US" dirty="0"/>
          </a:p>
        </p:txBody>
      </p:sp>
      <p:sp>
        <p:nvSpPr>
          <p:cNvPr id="5" name="Footer Placeholder 4"/>
          <p:cNvSpPr>
            <a:spLocks noGrp="1"/>
          </p:cNvSpPr>
          <p:nvPr>
            <p:ph type="ftr" sz="quarter" idx="11"/>
          </p:nvPr>
        </p:nvSpPr>
        <p:spPr/>
        <p:txBody>
          <a:bodyPr/>
          <a:lstStyle/>
          <a:p>
            <a:r>
              <a:rPr lang="en-US" smtClean="0"/>
              <a:t>CONFIDENTIAL</a:t>
            </a:r>
            <a:endParaRPr lang="en-US"/>
          </a:p>
        </p:txBody>
      </p:sp>
      <p:sp>
        <p:nvSpPr>
          <p:cNvPr id="4" name="Slide Number Placeholder 3"/>
          <p:cNvSpPr>
            <a:spLocks noGrp="1"/>
          </p:cNvSpPr>
          <p:nvPr>
            <p:ph type="sldNum" sz="quarter" idx="12"/>
          </p:nvPr>
        </p:nvSpPr>
        <p:spPr/>
        <p:txBody>
          <a:bodyPr/>
          <a:lstStyle/>
          <a:p>
            <a:fld id="{6EA6D8CF-3CDE-4807-BCD2-C9F2B831AAA5}" type="slidenum">
              <a:rPr lang="en-US" smtClean="0"/>
              <a:t>2</a:t>
            </a:fld>
            <a:endParaRPr lang="en-US"/>
          </a:p>
        </p:txBody>
      </p:sp>
    </p:spTree>
    <p:extLst>
      <p:ext uri="{BB962C8B-B14F-4D97-AF65-F5344CB8AC3E}">
        <p14:creationId xmlns:p14="http://schemas.microsoft.com/office/powerpoint/2010/main" val="339078942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34%</a:t>
            </a:r>
            <a:endParaRPr lang="en-US" dirty="0"/>
          </a:p>
        </p:txBody>
      </p:sp>
      <p:sp>
        <p:nvSpPr>
          <p:cNvPr id="3" name="Text Placeholder 2"/>
          <p:cNvSpPr>
            <a:spLocks noGrp="1"/>
          </p:cNvSpPr>
          <p:nvPr>
            <p:ph type="body" sz="quarter" idx="11"/>
          </p:nvPr>
        </p:nvSpPr>
        <p:spPr/>
        <p:txBody>
          <a:bodyPr/>
          <a:lstStyle/>
          <a:p>
            <a:r>
              <a:rPr lang="en-US" smtClean="0"/>
              <a:t>Increase in Capacity</a:t>
            </a:r>
            <a:endParaRPr lang="en-US" dirty="0"/>
          </a:p>
        </p:txBody>
      </p:sp>
      <p:sp>
        <p:nvSpPr>
          <p:cNvPr id="4" name="TextBox 3"/>
          <p:cNvSpPr txBox="1"/>
          <p:nvPr/>
        </p:nvSpPr>
        <p:spPr>
          <a:xfrm>
            <a:off x="7923212" y="5410200"/>
            <a:ext cx="3960892" cy="1143000"/>
          </a:xfrm>
          <a:prstGeom prst="rect">
            <a:avLst/>
          </a:prstGeom>
          <a:solidFill>
            <a:schemeClr val="bg2">
              <a:lumMod val="60000"/>
              <a:lumOff val="40000"/>
            </a:schemeClr>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50" b="1" dirty="0" smtClean="0"/>
              <a:t>Note: </a:t>
            </a:r>
            <a:r>
              <a:rPr lang="en-US" sz="1050" dirty="0" smtClean="0"/>
              <a:t>the larger text box on this Metric slide layout is intended to emphasize a percentage or figure for impact. The picture on this slide is non-editable. To use a alternative picture for this Metric slide, see the </a:t>
            </a:r>
            <a:r>
              <a:rPr lang="en-US" sz="1050" dirty="0"/>
              <a:t>How to Add Your Own Picture to Custom </a:t>
            </a:r>
            <a:r>
              <a:rPr lang="en-US" sz="1050" dirty="0" smtClean="0"/>
              <a:t>Slides section at the end of this file.</a:t>
            </a:r>
          </a:p>
          <a:p>
            <a:pPr>
              <a:lnSpc>
                <a:spcPct val="90000"/>
              </a:lnSpc>
              <a:spcBef>
                <a:spcPts val="600"/>
              </a:spcBef>
            </a:pPr>
            <a:r>
              <a:rPr lang="en-US" sz="1050" b="1" dirty="0" smtClean="0"/>
              <a:t>Tip! </a:t>
            </a:r>
            <a:r>
              <a:rPr lang="en-US" sz="1050" dirty="0" smtClean="0"/>
              <a:t>Remember to remove this text box.</a:t>
            </a:r>
          </a:p>
        </p:txBody>
      </p:sp>
    </p:spTree>
    <p:extLst>
      <p:ext uri="{BB962C8B-B14F-4D97-AF65-F5344CB8AC3E}">
        <p14:creationId xmlns:p14="http://schemas.microsoft.com/office/powerpoint/2010/main" val="16088200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₤45M</a:t>
            </a:r>
            <a:endParaRPr lang="en-US" dirty="0"/>
          </a:p>
        </p:txBody>
      </p:sp>
      <p:sp>
        <p:nvSpPr>
          <p:cNvPr id="3" name="Text Placeholder 2"/>
          <p:cNvSpPr>
            <a:spLocks noGrp="1"/>
          </p:cNvSpPr>
          <p:nvPr>
            <p:ph type="body" sz="quarter" idx="13"/>
          </p:nvPr>
        </p:nvSpPr>
        <p:spPr/>
        <p:txBody>
          <a:bodyPr/>
          <a:lstStyle/>
          <a:p>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endParaRPr lang="en-US" dirty="0"/>
          </a:p>
        </p:txBody>
      </p:sp>
      <p:sp>
        <p:nvSpPr>
          <p:cNvPr id="6" name="TextBox 5"/>
          <p:cNvSpPr txBox="1"/>
          <p:nvPr/>
        </p:nvSpPr>
        <p:spPr>
          <a:xfrm>
            <a:off x="8329030" y="228600"/>
            <a:ext cx="3555074" cy="1219200"/>
          </a:xfrm>
          <a:prstGeom prst="rect">
            <a:avLst/>
          </a:prstGeom>
          <a:solidFill>
            <a:schemeClr val="bg2">
              <a:lumMod val="60000"/>
              <a:lumOff val="40000"/>
            </a:schemeClr>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50" b="1" dirty="0" smtClean="0"/>
              <a:t>Note: </a:t>
            </a:r>
            <a:r>
              <a:rPr lang="en-US" sz="1050" dirty="0" smtClean="0"/>
              <a:t>the larger text box on this Metric slide layout is intended to emphasize a percentage or figure for impact. The picture on this slide is non-editable. To use a alternative picture for this Metric slide, see the </a:t>
            </a:r>
            <a:r>
              <a:rPr lang="en-US" sz="1050" dirty="0"/>
              <a:t>How to Add Your Own Picture to Custom </a:t>
            </a:r>
            <a:r>
              <a:rPr lang="en-US" sz="1050" dirty="0" smtClean="0"/>
              <a:t>Slides section at the end of this file.</a:t>
            </a:r>
          </a:p>
          <a:p>
            <a:pPr>
              <a:lnSpc>
                <a:spcPct val="90000"/>
              </a:lnSpc>
              <a:spcBef>
                <a:spcPts val="600"/>
              </a:spcBef>
            </a:pPr>
            <a:r>
              <a:rPr lang="en-US" sz="1050" b="1" dirty="0" smtClean="0"/>
              <a:t>Tip! </a:t>
            </a:r>
            <a:r>
              <a:rPr lang="en-US" sz="1050" dirty="0" smtClean="0"/>
              <a:t>Remember to remove this text box.</a:t>
            </a:r>
          </a:p>
        </p:txBody>
      </p:sp>
    </p:spTree>
    <p:extLst>
      <p:ext uri="{BB962C8B-B14F-4D97-AF65-F5344CB8AC3E}">
        <p14:creationId xmlns:p14="http://schemas.microsoft.com/office/powerpoint/2010/main" val="119277976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idx="1"/>
          </p:nvPr>
        </p:nvSpPr>
        <p:spPr/>
        <p:txBody>
          <a:bodyPr/>
          <a:lstStyle/>
          <a:p>
            <a:r>
              <a:rPr lang="en-US" dirty="0" smtClean="0"/>
              <a:t>Optional contact info</a:t>
            </a:r>
            <a:endParaRPr lang="en-US" dirty="0"/>
          </a:p>
        </p:txBody>
      </p:sp>
    </p:spTree>
    <p:extLst>
      <p:ext uri="{BB962C8B-B14F-4D97-AF65-F5344CB8AC3E}">
        <p14:creationId xmlns:p14="http://schemas.microsoft.com/office/powerpoint/2010/main" val="133628698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dirty="0" smtClean="0"/>
              <a:t>VMware Color Palette</a:t>
            </a:r>
            <a:endParaRPr lang="en-US" dirty="0"/>
          </a:p>
        </p:txBody>
      </p:sp>
      <p:sp>
        <p:nvSpPr>
          <p:cNvPr id="2" name="Footer Placeholder 1"/>
          <p:cNvSpPr>
            <a:spLocks noGrp="1"/>
          </p:cNvSpPr>
          <p:nvPr>
            <p:ph type="ftr" sz="quarter" idx="11"/>
          </p:nvPr>
        </p:nvSpPr>
        <p:spPr/>
        <p:txBody>
          <a:bodyPr/>
          <a:lstStyle/>
          <a:p>
            <a:r>
              <a:rPr lang="en-US" smtClean="0"/>
              <a:t>CONFIDENTIAL</a:t>
            </a:r>
            <a:endParaRPr lang="en-US" dirty="0"/>
          </a:p>
        </p:txBody>
      </p:sp>
      <p:sp>
        <p:nvSpPr>
          <p:cNvPr id="3" name="Slide Number Placeholder 2"/>
          <p:cNvSpPr>
            <a:spLocks noGrp="1"/>
          </p:cNvSpPr>
          <p:nvPr>
            <p:ph type="sldNum" sz="quarter" idx="12"/>
          </p:nvPr>
        </p:nvSpPr>
        <p:spPr/>
        <p:txBody>
          <a:bodyPr/>
          <a:lstStyle/>
          <a:p>
            <a:fld id="{5C012A91-B997-4121-ADDD-C133FB65D2F0}" type="slidenum">
              <a:rPr lang="en-US" smtClean="0"/>
              <a:t>23</a:t>
            </a:fld>
            <a:endParaRPr lang="en-US" dirty="0"/>
          </a:p>
        </p:txBody>
      </p:sp>
      <p:sp>
        <p:nvSpPr>
          <p:cNvPr id="51" name="Rectangle 50"/>
          <p:cNvSpPr>
            <a:spLocks noChangeAspect="1"/>
          </p:cNvSpPr>
          <p:nvPr/>
        </p:nvSpPr>
        <p:spPr>
          <a:xfrm>
            <a:off x="864298" y="2092665"/>
            <a:ext cx="697349" cy="697349"/>
          </a:xfrm>
          <a:prstGeom prst="rect">
            <a:avLst/>
          </a:prstGeom>
          <a:solidFill>
            <a:schemeClr val="bg1"/>
          </a:solidFill>
          <a:ln w="12700">
            <a:solidFill>
              <a:schemeClr val="bg1">
                <a:lumMod val="6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2000" dirty="0">
              <a:solidFill>
                <a:schemeClr val="tx1"/>
              </a:solidFill>
            </a:endParaRPr>
          </a:p>
        </p:txBody>
      </p:sp>
      <p:sp>
        <p:nvSpPr>
          <p:cNvPr id="52" name="Rectangle 51"/>
          <p:cNvSpPr>
            <a:spLocks noChangeAspect="1"/>
          </p:cNvSpPr>
          <p:nvPr/>
        </p:nvSpPr>
        <p:spPr>
          <a:xfrm>
            <a:off x="1675527" y="2092665"/>
            <a:ext cx="697349" cy="697349"/>
          </a:xfrm>
          <a:prstGeom prst="rect">
            <a:avLst/>
          </a:prstGeom>
          <a:solidFill>
            <a:schemeClr val="tx1"/>
          </a:solid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2000" dirty="0"/>
          </a:p>
        </p:txBody>
      </p:sp>
      <p:sp>
        <p:nvSpPr>
          <p:cNvPr id="56" name="Rectangle 55"/>
          <p:cNvSpPr>
            <a:spLocks noChangeAspect="1"/>
          </p:cNvSpPr>
          <p:nvPr/>
        </p:nvSpPr>
        <p:spPr>
          <a:xfrm>
            <a:off x="2486755" y="2092665"/>
            <a:ext cx="697349" cy="697349"/>
          </a:xfrm>
          <a:prstGeom prst="rect">
            <a:avLst/>
          </a:prstGeom>
          <a:solidFill>
            <a:schemeClr val="bg2"/>
          </a:solidFill>
          <a:ln w="12700">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2000" dirty="0">
              <a:solidFill>
                <a:schemeClr val="tx1"/>
              </a:solidFill>
            </a:endParaRPr>
          </a:p>
        </p:txBody>
      </p:sp>
      <p:sp>
        <p:nvSpPr>
          <p:cNvPr id="57" name="Rectangle 56"/>
          <p:cNvSpPr>
            <a:spLocks noChangeAspect="1"/>
          </p:cNvSpPr>
          <p:nvPr/>
        </p:nvSpPr>
        <p:spPr>
          <a:xfrm>
            <a:off x="3297985" y="2092665"/>
            <a:ext cx="697349" cy="697349"/>
          </a:xfrm>
          <a:prstGeom prst="rect">
            <a:avLst/>
          </a:prstGeom>
          <a:solidFill>
            <a:schemeClr val="tx2"/>
          </a:solidFill>
          <a:ln w="1270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2000" dirty="0"/>
          </a:p>
        </p:txBody>
      </p:sp>
      <p:sp>
        <p:nvSpPr>
          <p:cNvPr id="58" name="TextBox 57"/>
          <p:cNvSpPr txBox="1"/>
          <p:nvPr/>
        </p:nvSpPr>
        <p:spPr>
          <a:xfrm>
            <a:off x="864297" y="1676400"/>
            <a:ext cx="1937080" cy="387415"/>
          </a:xfrm>
          <a:prstGeom prst="rect">
            <a:avLst/>
          </a:prstGeom>
          <a:noFill/>
        </p:spPr>
        <p:txBody>
          <a:bodyPr wrap="square" lIns="0" tIns="0" rIns="0" bIns="0" rtlCol="0">
            <a:noAutofit/>
          </a:bodyPr>
          <a:lstStyle/>
          <a:p>
            <a:r>
              <a:rPr lang="en-US" sz="1600" dirty="0" smtClean="0"/>
              <a:t>Lights/Darks</a:t>
            </a:r>
            <a:endParaRPr lang="en-US" sz="1600" dirty="0"/>
          </a:p>
        </p:txBody>
      </p:sp>
      <p:sp>
        <p:nvSpPr>
          <p:cNvPr id="59" name="TextBox 58"/>
          <p:cNvSpPr txBox="1"/>
          <p:nvPr/>
        </p:nvSpPr>
        <p:spPr>
          <a:xfrm>
            <a:off x="4447894" y="1676400"/>
            <a:ext cx="4648991" cy="387415"/>
          </a:xfrm>
          <a:prstGeom prst="rect">
            <a:avLst/>
          </a:prstGeom>
          <a:noFill/>
        </p:spPr>
        <p:txBody>
          <a:bodyPr wrap="square" lIns="0" tIns="0" rIns="0" bIns="0" rtlCol="0">
            <a:noAutofit/>
          </a:bodyPr>
          <a:lstStyle/>
          <a:p>
            <a:r>
              <a:rPr lang="en-US" sz="1600" dirty="0" smtClean="0"/>
              <a:t>Accents and default chart color order</a:t>
            </a:r>
            <a:endParaRPr lang="en-US" sz="1600" dirty="0"/>
          </a:p>
        </p:txBody>
      </p:sp>
      <p:sp>
        <p:nvSpPr>
          <p:cNvPr id="60" name="TextBox 59"/>
          <p:cNvSpPr txBox="1"/>
          <p:nvPr/>
        </p:nvSpPr>
        <p:spPr>
          <a:xfrm>
            <a:off x="9774863" y="1676400"/>
            <a:ext cx="1549664" cy="387415"/>
          </a:xfrm>
          <a:prstGeom prst="rect">
            <a:avLst/>
          </a:prstGeom>
          <a:noFill/>
        </p:spPr>
        <p:txBody>
          <a:bodyPr wrap="square" lIns="0" tIns="0" rIns="0" bIns="0" rtlCol="0">
            <a:noAutofit/>
          </a:bodyPr>
          <a:lstStyle/>
          <a:p>
            <a:r>
              <a:rPr lang="en-US" sz="1600" dirty="0" smtClean="0"/>
              <a:t>Hyperlinks</a:t>
            </a:r>
            <a:endParaRPr lang="en-US" sz="1600" dirty="0"/>
          </a:p>
        </p:txBody>
      </p:sp>
      <p:cxnSp>
        <p:nvCxnSpPr>
          <p:cNvPr id="61" name="Straight Connector 60"/>
          <p:cNvCxnSpPr/>
          <p:nvPr/>
        </p:nvCxnSpPr>
        <p:spPr>
          <a:xfrm>
            <a:off x="4212676" y="1716477"/>
            <a:ext cx="0" cy="1073535"/>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452015" y="1716477"/>
            <a:ext cx="0" cy="1073535"/>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63" name="Rectangle 62"/>
          <p:cNvSpPr>
            <a:spLocks noChangeAspect="1"/>
          </p:cNvSpPr>
          <p:nvPr/>
        </p:nvSpPr>
        <p:spPr>
          <a:xfrm>
            <a:off x="4410856" y="2092665"/>
            <a:ext cx="697349" cy="697349"/>
          </a:xfrm>
          <a:prstGeom prst="rect">
            <a:avLst/>
          </a:prstGeom>
          <a:solidFill>
            <a:schemeClr val="accent1"/>
          </a:solidFill>
          <a:ln w="127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2000" dirty="0"/>
          </a:p>
        </p:txBody>
      </p:sp>
      <p:sp>
        <p:nvSpPr>
          <p:cNvPr id="64" name="Rectangle 63"/>
          <p:cNvSpPr>
            <a:spLocks noChangeAspect="1"/>
          </p:cNvSpPr>
          <p:nvPr/>
        </p:nvSpPr>
        <p:spPr>
          <a:xfrm>
            <a:off x="5230230" y="2092665"/>
            <a:ext cx="697349" cy="697349"/>
          </a:xfrm>
          <a:prstGeom prst="rect">
            <a:avLst/>
          </a:prstGeom>
          <a:solidFill>
            <a:schemeClr val="accent2"/>
          </a:solidFill>
          <a:ln w="127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2000" dirty="0"/>
          </a:p>
        </p:txBody>
      </p:sp>
      <p:sp>
        <p:nvSpPr>
          <p:cNvPr id="65" name="Rectangle 64"/>
          <p:cNvSpPr>
            <a:spLocks noChangeAspect="1"/>
          </p:cNvSpPr>
          <p:nvPr/>
        </p:nvSpPr>
        <p:spPr>
          <a:xfrm>
            <a:off x="6054467" y="2092665"/>
            <a:ext cx="697349" cy="697349"/>
          </a:xfrm>
          <a:prstGeom prst="rect">
            <a:avLst/>
          </a:prstGeom>
          <a:solidFill>
            <a:schemeClr val="accent3"/>
          </a:solidFill>
          <a:ln w="127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2000" dirty="0"/>
          </a:p>
        </p:txBody>
      </p:sp>
      <p:sp>
        <p:nvSpPr>
          <p:cNvPr id="66" name="Rectangle 65"/>
          <p:cNvSpPr>
            <a:spLocks noChangeAspect="1"/>
          </p:cNvSpPr>
          <p:nvPr/>
        </p:nvSpPr>
        <p:spPr>
          <a:xfrm>
            <a:off x="6873182" y="2092665"/>
            <a:ext cx="697349" cy="697349"/>
          </a:xfrm>
          <a:prstGeom prst="rect">
            <a:avLst/>
          </a:prstGeom>
          <a:solidFill>
            <a:schemeClr val="accent4"/>
          </a:solidFill>
          <a:ln w="127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2000" dirty="0"/>
          </a:p>
        </p:txBody>
      </p:sp>
      <p:sp>
        <p:nvSpPr>
          <p:cNvPr id="67" name="Rectangle 66"/>
          <p:cNvSpPr>
            <a:spLocks noChangeAspect="1"/>
          </p:cNvSpPr>
          <p:nvPr/>
        </p:nvSpPr>
        <p:spPr>
          <a:xfrm>
            <a:off x="7694379" y="2092665"/>
            <a:ext cx="697349" cy="697349"/>
          </a:xfrm>
          <a:prstGeom prst="rect">
            <a:avLst/>
          </a:prstGeom>
          <a:solidFill>
            <a:schemeClr val="accent5"/>
          </a:solidFill>
          <a:ln w="127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2000" dirty="0"/>
          </a:p>
        </p:txBody>
      </p:sp>
      <p:sp>
        <p:nvSpPr>
          <p:cNvPr id="68" name="Rectangle 67"/>
          <p:cNvSpPr>
            <a:spLocks noChangeAspect="1"/>
          </p:cNvSpPr>
          <p:nvPr/>
        </p:nvSpPr>
        <p:spPr>
          <a:xfrm>
            <a:off x="8515762" y="2092665"/>
            <a:ext cx="697349" cy="697349"/>
          </a:xfrm>
          <a:prstGeom prst="rect">
            <a:avLst/>
          </a:prstGeom>
          <a:solidFill>
            <a:schemeClr val="accent6"/>
          </a:solidFill>
          <a:ln w="12700">
            <a:solidFill>
              <a:schemeClr val="accent6"/>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2000" dirty="0"/>
          </a:p>
        </p:txBody>
      </p:sp>
      <p:sp>
        <p:nvSpPr>
          <p:cNvPr id="69" name="Rectangle 68"/>
          <p:cNvSpPr>
            <a:spLocks noChangeAspect="1"/>
          </p:cNvSpPr>
          <p:nvPr/>
        </p:nvSpPr>
        <p:spPr>
          <a:xfrm>
            <a:off x="9755492" y="2092665"/>
            <a:ext cx="697349" cy="697349"/>
          </a:xfrm>
          <a:prstGeom prst="rect">
            <a:avLst/>
          </a:prstGeom>
          <a:solidFill>
            <a:schemeClr val="accent1"/>
          </a:solidFill>
          <a:ln w="127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2000" dirty="0"/>
          </a:p>
        </p:txBody>
      </p:sp>
      <p:sp>
        <p:nvSpPr>
          <p:cNvPr id="70" name="Rectangle 69"/>
          <p:cNvSpPr>
            <a:spLocks noChangeAspect="1"/>
          </p:cNvSpPr>
          <p:nvPr/>
        </p:nvSpPr>
        <p:spPr>
          <a:xfrm>
            <a:off x="10553501" y="2092665"/>
            <a:ext cx="697349" cy="697349"/>
          </a:xfrm>
          <a:prstGeom prst="rect">
            <a:avLst/>
          </a:prstGeom>
          <a:solidFill>
            <a:schemeClr val="accent2"/>
          </a:solidFill>
          <a:ln w="127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2000" dirty="0"/>
          </a:p>
        </p:txBody>
      </p:sp>
      <p:sp>
        <p:nvSpPr>
          <p:cNvPr id="71" name="Rectangle 70"/>
          <p:cNvSpPr/>
          <p:nvPr/>
        </p:nvSpPr>
        <p:spPr>
          <a:xfrm>
            <a:off x="2893388" y="4021602"/>
            <a:ext cx="697349" cy="697349"/>
          </a:xfrm>
          <a:prstGeom prst="rect">
            <a:avLst/>
          </a:prstGeom>
          <a:solidFill>
            <a:srgbClr val="FDB813"/>
          </a:solidFill>
          <a:ln w="12700">
            <a:solidFill>
              <a:srgbClr val="FDB813"/>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2" name="Rectangle 71"/>
          <p:cNvSpPr/>
          <p:nvPr/>
        </p:nvSpPr>
        <p:spPr>
          <a:xfrm>
            <a:off x="3709093" y="4021602"/>
            <a:ext cx="697349" cy="697349"/>
          </a:xfrm>
          <a:prstGeom prst="rect">
            <a:avLst/>
          </a:prstGeom>
          <a:solidFill>
            <a:srgbClr val="F8981D"/>
          </a:solidFill>
          <a:ln w="12700">
            <a:solidFill>
              <a:srgbClr val="F8981D"/>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3" name="Rectangle 72"/>
          <p:cNvSpPr/>
          <p:nvPr/>
        </p:nvSpPr>
        <p:spPr>
          <a:xfrm>
            <a:off x="6967166" y="4021602"/>
            <a:ext cx="697349" cy="697349"/>
          </a:xfrm>
          <a:prstGeom prst="rect">
            <a:avLst/>
          </a:prstGeom>
          <a:solidFill>
            <a:srgbClr val="9A3B26"/>
          </a:solidFill>
          <a:ln w="12700">
            <a:solidFill>
              <a:srgbClr val="9A3B26"/>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4" name="Rectangle 73"/>
          <p:cNvSpPr/>
          <p:nvPr/>
        </p:nvSpPr>
        <p:spPr>
          <a:xfrm>
            <a:off x="7782872" y="4021602"/>
            <a:ext cx="697349" cy="697349"/>
          </a:xfrm>
          <a:prstGeom prst="rect">
            <a:avLst/>
          </a:prstGeom>
          <a:solidFill>
            <a:srgbClr val="574319"/>
          </a:solidFill>
          <a:ln w="12700">
            <a:solidFill>
              <a:srgbClr val="57431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8" name="Rectangle 117"/>
          <p:cNvSpPr/>
          <p:nvPr/>
        </p:nvSpPr>
        <p:spPr>
          <a:xfrm>
            <a:off x="4520047" y="4021602"/>
            <a:ext cx="697349" cy="697349"/>
          </a:xfrm>
          <a:prstGeom prst="rect">
            <a:avLst/>
          </a:prstGeom>
          <a:solidFill>
            <a:srgbClr val="D9541E"/>
          </a:solidFill>
          <a:ln w="12700">
            <a:solidFill>
              <a:srgbClr val="D9541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9" name="Rectangle 118"/>
          <p:cNvSpPr/>
          <p:nvPr/>
        </p:nvSpPr>
        <p:spPr>
          <a:xfrm>
            <a:off x="6151459" y="4021602"/>
            <a:ext cx="697349" cy="697349"/>
          </a:xfrm>
          <a:prstGeom prst="rect">
            <a:avLst/>
          </a:prstGeom>
          <a:solidFill>
            <a:srgbClr val="820024"/>
          </a:solidFill>
          <a:ln w="12700">
            <a:solidFill>
              <a:srgbClr val="82002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0" name="Rectangle 119"/>
          <p:cNvSpPr/>
          <p:nvPr/>
        </p:nvSpPr>
        <p:spPr>
          <a:xfrm>
            <a:off x="5335753" y="4021602"/>
            <a:ext cx="697349" cy="697349"/>
          </a:xfrm>
          <a:prstGeom prst="rect">
            <a:avLst/>
          </a:prstGeom>
          <a:solidFill>
            <a:srgbClr val="9E3039"/>
          </a:solidFill>
          <a:ln w="12700">
            <a:solidFill>
              <a:srgbClr val="9E303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1" name="Rectangle 120"/>
          <p:cNvSpPr/>
          <p:nvPr/>
        </p:nvSpPr>
        <p:spPr>
          <a:xfrm>
            <a:off x="8598577" y="4021602"/>
            <a:ext cx="697349" cy="697349"/>
          </a:xfrm>
          <a:prstGeom prst="rect">
            <a:avLst/>
          </a:prstGeom>
          <a:solidFill>
            <a:srgbClr val="003D79"/>
          </a:solidFill>
          <a:ln w="12700">
            <a:solidFill>
              <a:srgbClr val="003D7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2" name="TextBox 121"/>
          <p:cNvSpPr txBox="1"/>
          <p:nvPr/>
        </p:nvSpPr>
        <p:spPr>
          <a:xfrm>
            <a:off x="2892900" y="3613480"/>
            <a:ext cx="4648991" cy="387415"/>
          </a:xfrm>
          <a:prstGeom prst="rect">
            <a:avLst/>
          </a:prstGeom>
          <a:noFill/>
        </p:spPr>
        <p:txBody>
          <a:bodyPr wrap="square" lIns="0" tIns="0" rIns="0" bIns="0" rtlCol="0">
            <a:noAutofit/>
          </a:bodyPr>
          <a:lstStyle/>
          <a:p>
            <a:r>
              <a:rPr lang="en-US" sz="1600" dirty="0" smtClean="0"/>
              <a:t>Custom colors</a:t>
            </a:r>
            <a:endParaRPr lang="en-US" sz="1600" dirty="0"/>
          </a:p>
        </p:txBody>
      </p:sp>
      <p:sp>
        <p:nvSpPr>
          <p:cNvPr id="123" name="TextBox 122"/>
          <p:cNvSpPr txBox="1"/>
          <p:nvPr/>
        </p:nvSpPr>
        <p:spPr>
          <a:xfrm>
            <a:off x="864298" y="2847928"/>
            <a:ext cx="697349" cy="483132"/>
          </a:xfrm>
          <a:prstGeom prst="rect">
            <a:avLst/>
          </a:prstGeom>
          <a:noFill/>
        </p:spPr>
        <p:txBody>
          <a:bodyPr wrap="none" lIns="0" tIns="0" rIns="0" bIns="0" rtlCol="0" anchor="t" anchorCtr="1">
            <a:noAutofit/>
          </a:bodyPr>
          <a:lstStyle/>
          <a:p>
            <a:pPr>
              <a:lnSpc>
                <a:spcPct val="90000"/>
              </a:lnSpc>
              <a:tabLst>
                <a:tab pos="117475" algn="l"/>
              </a:tabLst>
            </a:pPr>
            <a:r>
              <a:rPr lang="en-US" sz="900" dirty="0" smtClean="0"/>
              <a:t>R	255</a:t>
            </a:r>
          </a:p>
          <a:p>
            <a:pPr>
              <a:lnSpc>
                <a:spcPct val="90000"/>
              </a:lnSpc>
              <a:tabLst>
                <a:tab pos="117475" algn="l"/>
              </a:tabLst>
            </a:pPr>
            <a:r>
              <a:rPr lang="en-US" sz="900" dirty="0" smtClean="0"/>
              <a:t>G	255</a:t>
            </a:r>
          </a:p>
          <a:p>
            <a:pPr>
              <a:lnSpc>
                <a:spcPct val="90000"/>
              </a:lnSpc>
              <a:tabLst>
                <a:tab pos="117475" algn="l"/>
              </a:tabLst>
            </a:pPr>
            <a:r>
              <a:rPr lang="en-US" sz="900" dirty="0" smtClean="0"/>
              <a:t>B	255</a:t>
            </a:r>
          </a:p>
        </p:txBody>
      </p:sp>
      <p:sp>
        <p:nvSpPr>
          <p:cNvPr id="124" name="TextBox 123"/>
          <p:cNvSpPr txBox="1"/>
          <p:nvPr/>
        </p:nvSpPr>
        <p:spPr>
          <a:xfrm>
            <a:off x="1680345" y="2847928"/>
            <a:ext cx="697349" cy="483132"/>
          </a:xfrm>
          <a:prstGeom prst="rect">
            <a:avLst/>
          </a:prstGeom>
          <a:noFill/>
        </p:spPr>
        <p:txBody>
          <a:bodyPr wrap="none" lIns="0" tIns="0" rIns="0" bIns="0" rtlCol="0" anchor="t" anchorCtr="1">
            <a:noAutofit/>
          </a:bodyPr>
          <a:lstStyle/>
          <a:p>
            <a:pPr>
              <a:lnSpc>
                <a:spcPct val="90000"/>
              </a:lnSpc>
              <a:tabLst>
                <a:tab pos="117475" algn="l"/>
              </a:tabLst>
            </a:pPr>
            <a:r>
              <a:rPr lang="en-US" sz="900" dirty="0" smtClean="0"/>
              <a:t>R	113</a:t>
            </a:r>
          </a:p>
          <a:p>
            <a:pPr>
              <a:lnSpc>
                <a:spcPct val="90000"/>
              </a:lnSpc>
              <a:tabLst>
                <a:tab pos="117475" algn="l"/>
              </a:tabLst>
            </a:pPr>
            <a:r>
              <a:rPr lang="en-US" sz="900" dirty="0" smtClean="0"/>
              <a:t>G	112</a:t>
            </a:r>
          </a:p>
          <a:p>
            <a:pPr>
              <a:lnSpc>
                <a:spcPct val="90000"/>
              </a:lnSpc>
              <a:tabLst>
                <a:tab pos="117475" algn="l"/>
              </a:tabLst>
            </a:pPr>
            <a:r>
              <a:rPr lang="en-US" sz="900" dirty="0" smtClean="0"/>
              <a:t>B	116</a:t>
            </a:r>
          </a:p>
        </p:txBody>
      </p:sp>
      <p:sp>
        <p:nvSpPr>
          <p:cNvPr id="125" name="TextBox 124"/>
          <p:cNvSpPr txBox="1"/>
          <p:nvPr/>
        </p:nvSpPr>
        <p:spPr>
          <a:xfrm>
            <a:off x="2484027" y="2847928"/>
            <a:ext cx="697349" cy="483132"/>
          </a:xfrm>
          <a:prstGeom prst="rect">
            <a:avLst/>
          </a:prstGeom>
          <a:noFill/>
        </p:spPr>
        <p:txBody>
          <a:bodyPr wrap="none" lIns="0" tIns="0" rIns="0" bIns="0" rtlCol="0" anchor="t" anchorCtr="1">
            <a:noAutofit/>
          </a:bodyPr>
          <a:lstStyle/>
          <a:p>
            <a:pPr>
              <a:lnSpc>
                <a:spcPct val="90000"/>
              </a:lnSpc>
              <a:tabLst>
                <a:tab pos="117475" algn="l"/>
              </a:tabLst>
            </a:pPr>
            <a:r>
              <a:rPr lang="en-US" sz="900" dirty="0" smtClean="0"/>
              <a:t>R	198</a:t>
            </a:r>
          </a:p>
          <a:p>
            <a:pPr>
              <a:lnSpc>
                <a:spcPct val="90000"/>
              </a:lnSpc>
              <a:tabLst>
                <a:tab pos="117475" algn="l"/>
              </a:tabLst>
            </a:pPr>
            <a:r>
              <a:rPr lang="en-US" sz="900" dirty="0" smtClean="0"/>
              <a:t>G	198</a:t>
            </a:r>
          </a:p>
          <a:p>
            <a:pPr>
              <a:lnSpc>
                <a:spcPct val="90000"/>
              </a:lnSpc>
              <a:tabLst>
                <a:tab pos="117475" algn="l"/>
              </a:tabLst>
            </a:pPr>
            <a:r>
              <a:rPr lang="en-US" sz="900" dirty="0" smtClean="0"/>
              <a:t>B	200</a:t>
            </a:r>
          </a:p>
        </p:txBody>
      </p:sp>
      <p:sp>
        <p:nvSpPr>
          <p:cNvPr id="126" name="TextBox 125"/>
          <p:cNvSpPr txBox="1"/>
          <p:nvPr/>
        </p:nvSpPr>
        <p:spPr>
          <a:xfrm>
            <a:off x="3297985" y="2847928"/>
            <a:ext cx="697349" cy="483132"/>
          </a:xfrm>
          <a:prstGeom prst="rect">
            <a:avLst/>
          </a:prstGeom>
          <a:noFill/>
        </p:spPr>
        <p:txBody>
          <a:bodyPr wrap="none" lIns="0" tIns="0" rIns="0" bIns="0" rtlCol="0" anchor="t" anchorCtr="1">
            <a:noAutofit/>
          </a:bodyPr>
          <a:lstStyle/>
          <a:p>
            <a:pPr>
              <a:lnSpc>
                <a:spcPct val="90000"/>
              </a:lnSpc>
              <a:tabLst>
                <a:tab pos="117475" algn="l"/>
              </a:tabLst>
            </a:pPr>
            <a:r>
              <a:rPr lang="en-US" sz="900" dirty="0" smtClean="0"/>
              <a:t>R	0</a:t>
            </a:r>
          </a:p>
          <a:p>
            <a:pPr>
              <a:lnSpc>
                <a:spcPct val="90000"/>
              </a:lnSpc>
              <a:tabLst>
                <a:tab pos="117475" algn="l"/>
              </a:tabLst>
            </a:pPr>
            <a:r>
              <a:rPr lang="en-US" sz="900" dirty="0" smtClean="0"/>
              <a:t>G	0</a:t>
            </a:r>
          </a:p>
          <a:p>
            <a:pPr>
              <a:lnSpc>
                <a:spcPct val="90000"/>
              </a:lnSpc>
              <a:tabLst>
                <a:tab pos="117475" algn="l"/>
              </a:tabLst>
            </a:pPr>
            <a:r>
              <a:rPr lang="en-US" sz="900" dirty="0" smtClean="0"/>
              <a:t>B	0</a:t>
            </a:r>
          </a:p>
        </p:txBody>
      </p:sp>
      <p:sp>
        <p:nvSpPr>
          <p:cNvPr id="127" name="TextBox 126"/>
          <p:cNvSpPr txBox="1"/>
          <p:nvPr/>
        </p:nvSpPr>
        <p:spPr>
          <a:xfrm>
            <a:off x="4410856" y="2847928"/>
            <a:ext cx="697349" cy="483132"/>
          </a:xfrm>
          <a:prstGeom prst="rect">
            <a:avLst/>
          </a:prstGeom>
          <a:noFill/>
        </p:spPr>
        <p:txBody>
          <a:bodyPr wrap="none" lIns="0" tIns="0" rIns="0" bIns="0" rtlCol="0" anchor="t" anchorCtr="1">
            <a:noAutofit/>
          </a:bodyPr>
          <a:lstStyle/>
          <a:p>
            <a:pPr>
              <a:lnSpc>
                <a:spcPct val="90000"/>
              </a:lnSpc>
              <a:tabLst>
                <a:tab pos="117475" algn="l"/>
              </a:tabLst>
            </a:pPr>
            <a:r>
              <a:rPr lang="en-US" sz="900" dirty="0" smtClean="0"/>
              <a:t>R	0</a:t>
            </a:r>
          </a:p>
          <a:p>
            <a:pPr>
              <a:lnSpc>
                <a:spcPct val="90000"/>
              </a:lnSpc>
              <a:tabLst>
                <a:tab pos="117475" algn="l"/>
              </a:tabLst>
            </a:pPr>
            <a:r>
              <a:rPr lang="en-US" sz="900" dirty="0" smtClean="0"/>
              <a:t>G	149</a:t>
            </a:r>
          </a:p>
          <a:p>
            <a:pPr>
              <a:lnSpc>
                <a:spcPct val="90000"/>
              </a:lnSpc>
              <a:tabLst>
                <a:tab pos="117475" algn="l"/>
              </a:tabLst>
            </a:pPr>
            <a:r>
              <a:rPr lang="en-US" sz="900" dirty="0" smtClean="0"/>
              <a:t>B	211</a:t>
            </a:r>
          </a:p>
        </p:txBody>
      </p:sp>
      <p:sp>
        <p:nvSpPr>
          <p:cNvPr id="128" name="TextBox 127"/>
          <p:cNvSpPr txBox="1"/>
          <p:nvPr/>
        </p:nvSpPr>
        <p:spPr>
          <a:xfrm>
            <a:off x="5230230" y="2847928"/>
            <a:ext cx="697349" cy="483132"/>
          </a:xfrm>
          <a:prstGeom prst="rect">
            <a:avLst/>
          </a:prstGeom>
          <a:noFill/>
        </p:spPr>
        <p:txBody>
          <a:bodyPr wrap="none" lIns="0" tIns="0" rIns="0" bIns="0" rtlCol="0" anchor="t" anchorCtr="1">
            <a:noAutofit/>
          </a:bodyPr>
          <a:lstStyle/>
          <a:p>
            <a:pPr>
              <a:lnSpc>
                <a:spcPct val="90000"/>
              </a:lnSpc>
              <a:tabLst>
                <a:tab pos="117475" algn="l"/>
              </a:tabLst>
            </a:pPr>
            <a:r>
              <a:rPr lang="en-US" sz="900" dirty="0" smtClean="0"/>
              <a:t>R	137</a:t>
            </a:r>
          </a:p>
          <a:p>
            <a:pPr>
              <a:lnSpc>
                <a:spcPct val="90000"/>
              </a:lnSpc>
              <a:tabLst>
                <a:tab pos="117475" algn="l"/>
              </a:tabLst>
            </a:pPr>
            <a:r>
              <a:rPr lang="en-US" sz="900" dirty="0" smtClean="0"/>
              <a:t>G	203</a:t>
            </a:r>
          </a:p>
          <a:p>
            <a:pPr>
              <a:lnSpc>
                <a:spcPct val="90000"/>
              </a:lnSpc>
              <a:tabLst>
                <a:tab pos="117475" algn="l"/>
              </a:tabLst>
            </a:pPr>
            <a:r>
              <a:rPr lang="en-US" sz="900" dirty="0" smtClean="0"/>
              <a:t>B	223</a:t>
            </a:r>
          </a:p>
        </p:txBody>
      </p:sp>
      <p:sp>
        <p:nvSpPr>
          <p:cNvPr id="129" name="TextBox 128"/>
          <p:cNvSpPr txBox="1"/>
          <p:nvPr/>
        </p:nvSpPr>
        <p:spPr>
          <a:xfrm>
            <a:off x="6054467" y="2847928"/>
            <a:ext cx="697349" cy="483132"/>
          </a:xfrm>
          <a:prstGeom prst="rect">
            <a:avLst/>
          </a:prstGeom>
          <a:noFill/>
        </p:spPr>
        <p:txBody>
          <a:bodyPr wrap="none" lIns="0" tIns="0" rIns="0" bIns="0" rtlCol="0" anchor="t" anchorCtr="1">
            <a:noAutofit/>
          </a:bodyPr>
          <a:lstStyle/>
          <a:p>
            <a:pPr>
              <a:lnSpc>
                <a:spcPct val="90000"/>
              </a:lnSpc>
              <a:tabLst>
                <a:tab pos="117475" algn="l"/>
              </a:tabLst>
            </a:pPr>
            <a:r>
              <a:rPr lang="en-US" sz="900" dirty="0" smtClean="0"/>
              <a:t>R	0</a:t>
            </a:r>
          </a:p>
          <a:p>
            <a:pPr>
              <a:lnSpc>
                <a:spcPct val="90000"/>
              </a:lnSpc>
              <a:tabLst>
                <a:tab pos="117475" algn="l"/>
              </a:tabLst>
            </a:pPr>
            <a:r>
              <a:rPr lang="en-US" sz="900" dirty="0" smtClean="0"/>
              <a:t>G	105</a:t>
            </a:r>
          </a:p>
          <a:p>
            <a:pPr>
              <a:lnSpc>
                <a:spcPct val="90000"/>
              </a:lnSpc>
              <a:tabLst>
                <a:tab pos="117475" algn="l"/>
              </a:tabLst>
            </a:pPr>
            <a:r>
              <a:rPr lang="en-US" sz="900" dirty="0" smtClean="0"/>
              <a:t>B	144</a:t>
            </a:r>
          </a:p>
        </p:txBody>
      </p:sp>
      <p:sp>
        <p:nvSpPr>
          <p:cNvPr id="130" name="TextBox 129"/>
          <p:cNvSpPr txBox="1"/>
          <p:nvPr/>
        </p:nvSpPr>
        <p:spPr>
          <a:xfrm>
            <a:off x="6873182" y="2847928"/>
            <a:ext cx="697349" cy="483132"/>
          </a:xfrm>
          <a:prstGeom prst="rect">
            <a:avLst/>
          </a:prstGeom>
          <a:noFill/>
        </p:spPr>
        <p:txBody>
          <a:bodyPr wrap="none" lIns="0" tIns="0" rIns="0" bIns="0" rtlCol="0" anchor="t" anchorCtr="1">
            <a:noAutofit/>
          </a:bodyPr>
          <a:lstStyle/>
          <a:p>
            <a:pPr>
              <a:lnSpc>
                <a:spcPct val="90000"/>
              </a:lnSpc>
              <a:tabLst>
                <a:tab pos="117475" algn="l"/>
              </a:tabLst>
            </a:pPr>
            <a:r>
              <a:rPr lang="en-US" sz="900" dirty="0" smtClean="0"/>
              <a:t>R	109</a:t>
            </a:r>
          </a:p>
          <a:p>
            <a:pPr>
              <a:lnSpc>
                <a:spcPct val="90000"/>
              </a:lnSpc>
              <a:tabLst>
                <a:tab pos="117475" algn="l"/>
              </a:tabLst>
            </a:pPr>
            <a:r>
              <a:rPr lang="en-US" sz="900" dirty="0" smtClean="0"/>
              <a:t>G	179</a:t>
            </a:r>
          </a:p>
          <a:p>
            <a:pPr>
              <a:lnSpc>
                <a:spcPct val="90000"/>
              </a:lnSpc>
              <a:tabLst>
                <a:tab pos="117475" algn="l"/>
              </a:tabLst>
            </a:pPr>
            <a:r>
              <a:rPr lang="en-US" sz="900" dirty="0" smtClean="0"/>
              <a:t>B	63</a:t>
            </a:r>
          </a:p>
        </p:txBody>
      </p:sp>
      <p:sp>
        <p:nvSpPr>
          <p:cNvPr id="131" name="TextBox 130"/>
          <p:cNvSpPr txBox="1"/>
          <p:nvPr/>
        </p:nvSpPr>
        <p:spPr>
          <a:xfrm>
            <a:off x="7694379" y="2847928"/>
            <a:ext cx="697349" cy="483132"/>
          </a:xfrm>
          <a:prstGeom prst="rect">
            <a:avLst/>
          </a:prstGeom>
          <a:noFill/>
        </p:spPr>
        <p:txBody>
          <a:bodyPr wrap="none" lIns="0" tIns="0" rIns="0" bIns="0" rtlCol="0" anchor="t" anchorCtr="1">
            <a:noAutofit/>
          </a:bodyPr>
          <a:lstStyle/>
          <a:p>
            <a:pPr>
              <a:lnSpc>
                <a:spcPct val="90000"/>
              </a:lnSpc>
              <a:tabLst>
                <a:tab pos="117475" algn="l"/>
              </a:tabLst>
            </a:pPr>
            <a:r>
              <a:rPr lang="en-US" sz="900" dirty="0" smtClean="0"/>
              <a:t>R	194</a:t>
            </a:r>
          </a:p>
          <a:p>
            <a:pPr>
              <a:lnSpc>
                <a:spcPct val="90000"/>
              </a:lnSpc>
              <a:tabLst>
                <a:tab pos="117475" algn="l"/>
              </a:tabLst>
            </a:pPr>
            <a:r>
              <a:rPr lang="en-US" sz="900" dirty="0" smtClean="0"/>
              <a:t>G	205</a:t>
            </a:r>
          </a:p>
          <a:p>
            <a:pPr>
              <a:lnSpc>
                <a:spcPct val="90000"/>
              </a:lnSpc>
              <a:tabLst>
                <a:tab pos="117475" algn="l"/>
              </a:tabLst>
            </a:pPr>
            <a:r>
              <a:rPr lang="en-US" sz="900" dirty="0" smtClean="0"/>
              <a:t>B	35</a:t>
            </a:r>
          </a:p>
        </p:txBody>
      </p:sp>
      <p:sp>
        <p:nvSpPr>
          <p:cNvPr id="132" name="TextBox 131"/>
          <p:cNvSpPr txBox="1"/>
          <p:nvPr/>
        </p:nvSpPr>
        <p:spPr>
          <a:xfrm>
            <a:off x="8515762" y="2847928"/>
            <a:ext cx="697349" cy="483132"/>
          </a:xfrm>
          <a:prstGeom prst="rect">
            <a:avLst/>
          </a:prstGeom>
          <a:noFill/>
        </p:spPr>
        <p:txBody>
          <a:bodyPr wrap="none" lIns="0" tIns="0" rIns="0" bIns="0" rtlCol="0" anchor="t" anchorCtr="1">
            <a:noAutofit/>
          </a:bodyPr>
          <a:lstStyle/>
          <a:p>
            <a:pPr>
              <a:lnSpc>
                <a:spcPct val="90000"/>
              </a:lnSpc>
              <a:tabLst>
                <a:tab pos="117475" algn="l"/>
              </a:tabLst>
            </a:pPr>
            <a:r>
              <a:rPr lang="en-US" sz="900" dirty="0" smtClean="0"/>
              <a:t>R	56</a:t>
            </a:r>
          </a:p>
          <a:p>
            <a:pPr>
              <a:lnSpc>
                <a:spcPct val="90000"/>
              </a:lnSpc>
              <a:tabLst>
                <a:tab pos="117475" algn="l"/>
              </a:tabLst>
            </a:pPr>
            <a:r>
              <a:rPr lang="en-US" sz="900" dirty="0" smtClean="0"/>
              <a:t>G	124</a:t>
            </a:r>
          </a:p>
          <a:p>
            <a:pPr>
              <a:lnSpc>
                <a:spcPct val="90000"/>
              </a:lnSpc>
              <a:tabLst>
                <a:tab pos="117475" algn="l"/>
              </a:tabLst>
            </a:pPr>
            <a:r>
              <a:rPr lang="en-US" sz="900" dirty="0" smtClean="0"/>
              <a:t>B	44</a:t>
            </a:r>
          </a:p>
        </p:txBody>
      </p:sp>
      <p:sp>
        <p:nvSpPr>
          <p:cNvPr id="133" name="TextBox 132"/>
          <p:cNvSpPr txBox="1"/>
          <p:nvPr/>
        </p:nvSpPr>
        <p:spPr>
          <a:xfrm>
            <a:off x="9755492" y="2847928"/>
            <a:ext cx="697349" cy="483132"/>
          </a:xfrm>
          <a:prstGeom prst="rect">
            <a:avLst/>
          </a:prstGeom>
          <a:noFill/>
        </p:spPr>
        <p:txBody>
          <a:bodyPr wrap="none" lIns="0" tIns="0" rIns="0" bIns="0" rtlCol="0" anchor="t" anchorCtr="1">
            <a:noAutofit/>
          </a:bodyPr>
          <a:lstStyle/>
          <a:p>
            <a:pPr>
              <a:lnSpc>
                <a:spcPct val="90000"/>
              </a:lnSpc>
              <a:tabLst>
                <a:tab pos="117475" algn="l"/>
              </a:tabLst>
            </a:pPr>
            <a:r>
              <a:rPr lang="en-US" sz="900" dirty="0" smtClean="0"/>
              <a:t>R	0</a:t>
            </a:r>
          </a:p>
          <a:p>
            <a:pPr>
              <a:lnSpc>
                <a:spcPct val="90000"/>
              </a:lnSpc>
              <a:tabLst>
                <a:tab pos="117475" algn="l"/>
              </a:tabLst>
            </a:pPr>
            <a:r>
              <a:rPr lang="en-US" sz="900" dirty="0" smtClean="0"/>
              <a:t>G	149</a:t>
            </a:r>
          </a:p>
          <a:p>
            <a:pPr>
              <a:lnSpc>
                <a:spcPct val="90000"/>
              </a:lnSpc>
              <a:tabLst>
                <a:tab pos="117475" algn="l"/>
              </a:tabLst>
            </a:pPr>
            <a:r>
              <a:rPr lang="en-US" sz="900" dirty="0" smtClean="0"/>
              <a:t>B	211</a:t>
            </a:r>
          </a:p>
        </p:txBody>
      </p:sp>
      <p:sp>
        <p:nvSpPr>
          <p:cNvPr id="134" name="TextBox 133"/>
          <p:cNvSpPr txBox="1"/>
          <p:nvPr/>
        </p:nvSpPr>
        <p:spPr>
          <a:xfrm>
            <a:off x="10553501" y="2847928"/>
            <a:ext cx="697349" cy="483132"/>
          </a:xfrm>
          <a:prstGeom prst="rect">
            <a:avLst/>
          </a:prstGeom>
          <a:noFill/>
        </p:spPr>
        <p:txBody>
          <a:bodyPr wrap="none" lIns="0" tIns="0" rIns="0" bIns="0" rtlCol="0" anchor="t" anchorCtr="1">
            <a:noAutofit/>
          </a:bodyPr>
          <a:lstStyle/>
          <a:p>
            <a:pPr>
              <a:lnSpc>
                <a:spcPct val="90000"/>
              </a:lnSpc>
              <a:tabLst>
                <a:tab pos="117475" algn="l"/>
              </a:tabLst>
            </a:pPr>
            <a:r>
              <a:rPr lang="en-US" sz="900" dirty="0" smtClean="0"/>
              <a:t>R	137</a:t>
            </a:r>
          </a:p>
          <a:p>
            <a:pPr>
              <a:lnSpc>
                <a:spcPct val="90000"/>
              </a:lnSpc>
              <a:tabLst>
                <a:tab pos="117475" algn="l"/>
              </a:tabLst>
            </a:pPr>
            <a:r>
              <a:rPr lang="en-US" sz="900" dirty="0" smtClean="0"/>
              <a:t>G	203</a:t>
            </a:r>
          </a:p>
          <a:p>
            <a:pPr>
              <a:lnSpc>
                <a:spcPct val="90000"/>
              </a:lnSpc>
              <a:tabLst>
                <a:tab pos="117475" algn="l"/>
              </a:tabLst>
            </a:pPr>
            <a:r>
              <a:rPr lang="en-US" sz="900" dirty="0" smtClean="0"/>
              <a:t>B	223</a:t>
            </a:r>
          </a:p>
        </p:txBody>
      </p:sp>
      <p:sp>
        <p:nvSpPr>
          <p:cNvPr id="135" name="TextBox 134"/>
          <p:cNvSpPr txBox="1"/>
          <p:nvPr/>
        </p:nvSpPr>
        <p:spPr>
          <a:xfrm>
            <a:off x="4497409" y="4766562"/>
            <a:ext cx="697349" cy="483132"/>
          </a:xfrm>
          <a:prstGeom prst="rect">
            <a:avLst/>
          </a:prstGeom>
          <a:noFill/>
        </p:spPr>
        <p:txBody>
          <a:bodyPr wrap="none" lIns="0" tIns="0" rIns="0" bIns="0" rtlCol="0" anchor="t" anchorCtr="1">
            <a:noAutofit/>
          </a:bodyPr>
          <a:lstStyle/>
          <a:p>
            <a:pPr>
              <a:lnSpc>
                <a:spcPct val="90000"/>
              </a:lnSpc>
              <a:tabLst>
                <a:tab pos="117475" algn="l"/>
              </a:tabLst>
            </a:pPr>
            <a:r>
              <a:rPr lang="en-US" sz="900" dirty="0" smtClean="0"/>
              <a:t>R	217</a:t>
            </a:r>
          </a:p>
          <a:p>
            <a:pPr>
              <a:lnSpc>
                <a:spcPct val="90000"/>
              </a:lnSpc>
              <a:tabLst>
                <a:tab pos="117475" algn="l"/>
              </a:tabLst>
            </a:pPr>
            <a:r>
              <a:rPr lang="en-US" sz="900" dirty="0" smtClean="0"/>
              <a:t>G	84</a:t>
            </a:r>
          </a:p>
          <a:p>
            <a:pPr>
              <a:lnSpc>
                <a:spcPct val="90000"/>
              </a:lnSpc>
              <a:tabLst>
                <a:tab pos="117475" algn="l"/>
              </a:tabLst>
            </a:pPr>
            <a:r>
              <a:rPr lang="en-US" sz="900" dirty="0" smtClean="0"/>
              <a:t>B	30</a:t>
            </a:r>
          </a:p>
        </p:txBody>
      </p:sp>
      <p:sp>
        <p:nvSpPr>
          <p:cNvPr id="136" name="TextBox 135"/>
          <p:cNvSpPr txBox="1"/>
          <p:nvPr/>
        </p:nvSpPr>
        <p:spPr>
          <a:xfrm>
            <a:off x="5316784" y="4766562"/>
            <a:ext cx="697349" cy="483132"/>
          </a:xfrm>
          <a:prstGeom prst="rect">
            <a:avLst/>
          </a:prstGeom>
          <a:noFill/>
        </p:spPr>
        <p:txBody>
          <a:bodyPr wrap="none" lIns="0" tIns="0" rIns="0" bIns="0" rtlCol="0" anchor="t" anchorCtr="1">
            <a:noAutofit/>
          </a:bodyPr>
          <a:lstStyle/>
          <a:p>
            <a:pPr>
              <a:lnSpc>
                <a:spcPct val="90000"/>
              </a:lnSpc>
              <a:tabLst>
                <a:tab pos="117475" algn="l"/>
              </a:tabLst>
            </a:pPr>
            <a:r>
              <a:rPr lang="en-US" sz="900" dirty="0" smtClean="0"/>
              <a:t>R	158</a:t>
            </a:r>
          </a:p>
          <a:p>
            <a:pPr>
              <a:lnSpc>
                <a:spcPct val="90000"/>
              </a:lnSpc>
              <a:tabLst>
                <a:tab pos="117475" algn="l"/>
              </a:tabLst>
            </a:pPr>
            <a:r>
              <a:rPr lang="en-US" sz="900" dirty="0" smtClean="0"/>
              <a:t>G	48</a:t>
            </a:r>
          </a:p>
          <a:p>
            <a:pPr>
              <a:lnSpc>
                <a:spcPct val="90000"/>
              </a:lnSpc>
              <a:tabLst>
                <a:tab pos="117475" algn="l"/>
              </a:tabLst>
            </a:pPr>
            <a:r>
              <a:rPr lang="en-US" sz="900" dirty="0" smtClean="0"/>
              <a:t>B	57</a:t>
            </a:r>
          </a:p>
        </p:txBody>
      </p:sp>
      <p:sp>
        <p:nvSpPr>
          <p:cNvPr id="137" name="TextBox 136"/>
          <p:cNvSpPr txBox="1"/>
          <p:nvPr/>
        </p:nvSpPr>
        <p:spPr>
          <a:xfrm>
            <a:off x="6141020" y="4766562"/>
            <a:ext cx="697349" cy="483132"/>
          </a:xfrm>
          <a:prstGeom prst="rect">
            <a:avLst/>
          </a:prstGeom>
          <a:noFill/>
        </p:spPr>
        <p:txBody>
          <a:bodyPr wrap="none" lIns="0" tIns="0" rIns="0" bIns="0" rtlCol="0" anchor="t" anchorCtr="1">
            <a:noAutofit/>
          </a:bodyPr>
          <a:lstStyle/>
          <a:p>
            <a:pPr>
              <a:lnSpc>
                <a:spcPct val="90000"/>
              </a:lnSpc>
              <a:tabLst>
                <a:tab pos="117475" algn="l"/>
              </a:tabLst>
            </a:pPr>
            <a:r>
              <a:rPr lang="en-US" sz="900" dirty="0" smtClean="0"/>
              <a:t>R	130</a:t>
            </a:r>
          </a:p>
          <a:p>
            <a:pPr>
              <a:lnSpc>
                <a:spcPct val="90000"/>
              </a:lnSpc>
              <a:tabLst>
                <a:tab pos="117475" algn="l"/>
              </a:tabLst>
            </a:pPr>
            <a:r>
              <a:rPr lang="en-US" sz="900" dirty="0" smtClean="0"/>
              <a:t>G	0</a:t>
            </a:r>
          </a:p>
          <a:p>
            <a:pPr>
              <a:lnSpc>
                <a:spcPct val="90000"/>
              </a:lnSpc>
              <a:tabLst>
                <a:tab pos="117475" algn="l"/>
              </a:tabLst>
            </a:pPr>
            <a:r>
              <a:rPr lang="en-US" sz="900" dirty="0" smtClean="0"/>
              <a:t>B	36</a:t>
            </a:r>
          </a:p>
        </p:txBody>
      </p:sp>
      <p:sp>
        <p:nvSpPr>
          <p:cNvPr id="138" name="TextBox 137"/>
          <p:cNvSpPr txBox="1"/>
          <p:nvPr/>
        </p:nvSpPr>
        <p:spPr>
          <a:xfrm>
            <a:off x="6959735" y="4766562"/>
            <a:ext cx="697349" cy="483132"/>
          </a:xfrm>
          <a:prstGeom prst="rect">
            <a:avLst/>
          </a:prstGeom>
          <a:noFill/>
        </p:spPr>
        <p:txBody>
          <a:bodyPr wrap="none" lIns="0" tIns="0" rIns="0" bIns="0" rtlCol="0" anchor="t" anchorCtr="1">
            <a:noAutofit/>
          </a:bodyPr>
          <a:lstStyle/>
          <a:p>
            <a:pPr>
              <a:lnSpc>
                <a:spcPct val="90000"/>
              </a:lnSpc>
              <a:tabLst>
                <a:tab pos="117475" algn="l"/>
              </a:tabLst>
            </a:pPr>
            <a:r>
              <a:rPr lang="en-US" sz="900" dirty="0" smtClean="0"/>
              <a:t>R	154</a:t>
            </a:r>
          </a:p>
          <a:p>
            <a:pPr>
              <a:lnSpc>
                <a:spcPct val="90000"/>
              </a:lnSpc>
              <a:tabLst>
                <a:tab pos="117475" algn="l"/>
              </a:tabLst>
            </a:pPr>
            <a:r>
              <a:rPr lang="en-US" sz="900" dirty="0" smtClean="0"/>
              <a:t>G	59</a:t>
            </a:r>
          </a:p>
          <a:p>
            <a:pPr>
              <a:lnSpc>
                <a:spcPct val="90000"/>
              </a:lnSpc>
              <a:tabLst>
                <a:tab pos="117475" algn="l"/>
              </a:tabLst>
            </a:pPr>
            <a:r>
              <a:rPr lang="en-US" sz="900" dirty="0" smtClean="0"/>
              <a:t>B	38</a:t>
            </a:r>
          </a:p>
        </p:txBody>
      </p:sp>
      <p:sp>
        <p:nvSpPr>
          <p:cNvPr id="139" name="TextBox 138"/>
          <p:cNvSpPr txBox="1"/>
          <p:nvPr/>
        </p:nvSpPr>
        <p:spPr>
          <a:xfrm>
            <a:off x="7780932" y="4766562"/>
            <a:ext cx="697349" cy="483132"/>
          </a:xfrm>
          <a:prstGeom prst="rect">
            <a:avLst/>
          </a:prstGeom>
          <a:noFill/>
        </p:spPr>
        <p:txBody>
          <a:bodyPr wrap="none" lIns="0" tIns="0" rIns="0" bIns="0" rtlCol="0" anchor="t" anchorCtr="1">
            <a:noAutofit/>
          </a:bodyPr>
          <a:lstStyle/>
          <a:p>
            <a:pPr>
              <a:lnSpc>
                <a:spcPct val="90000"/>
              </a:lnSpc>
              <a:tabLst>
                <a:tab pos="117475" algn="l"/>
              </a:tabLst>
            </a:pPr>
            <a:r>
              <a:rPr lang="en-US" sz="900" dirty="0" smtClean="0"/>
              <a:t>R	87</a:t>
            </a:r>
          </a:p>
          <a:p>
            <a:pPr>
              <a:lnSpc>
                <a:spcPct val="90000"/>
              </a:lnSpc>
              <a:tabLst>
                <a:tab pos="117475" algn="l"/>
              </a:tabLst>
            </a:pPr>
            <a:r>
              <a:rPr lang="en-US" sz="900" dirty="0" smtClean="0"/>
              <a:t>G	67</a:t>
            </a:r>
          </a:p>
          <a:p>
            <a:pPr>
              <a:lnSpc>
                <a:spcPct val="90000"/>
              </a:lnSpc>
              <a:tabLst>
                <a:tab pos="117475" algn="l"/>
              </a:tabLst>
            </a:pPr>
            <a:r>
              <a:rPr lang="en-US" sz="900" dirty="0" smtClean="0"/>
              <a:t>B	25</a:t>
            </a:r>
          </a:p>
        </p:txBody>
      </p:sp>
      <p:sp>
        <p:nvSpPr>
          <p:cNvPr id="140" name="TextBox 139"/>
          <p:cNvSpPr txBox="1"/>
          <p:nvPr/>
        </p:nvSpPr>
        <p:spPr>
          <a:xfrm>
            <a:off x="8602315" y="4766562"/>
            <a:ext cx="697349" cy="483132"/>
          </a:xfrm>
          <a:prstGeom prst="rect">
            <a:avLst/>
          </a:prstGeom>
          <a:noFill/>
        </p:spPr>
        <p:txBody>
          <a:bodyPr wrap="none" lIns="0" tIns="0" rIns="0" bIns="0" rtlCol="0" anchor="t" anchorCtr="1">
            <a:noAutofit/>
          </a:bodyPr>
          <a:lstStyle/>
          <a:p>
            <a:pPr>
              <a:lnSpc>
                <a:spcPct val="90000"/>
              </a:lnSpc>
              <a:tabLst>
                <a:tab pos="117475" algn="l"/>
              </a:tabLst>
            </a:pPr>
            <a:r>
              <a:rPr lang="en-US" sz="900" dirty="0" smtClean="0"/>
              <a:t>R	0</a:t>
            </a:r>
          </a:p>
          <a:p>
            <a:pPr>
              <a:lnSpc>
                <a:spcPct val="90000"/>
              </a:lnSpc>
              <a:tabLst>
                <a:tab pos="117475" algn="l"/>
              </a:tabLst>
            </a:pPr>
            <a:r>
              <a:rPr lang="en-US" sz="900" dirty="0" smtClean="0"/>
              <a:t>G	61</a:t>
            </a:r>
          </a:p>
          <a:p>
            <a:pPr>
              <a:lnSpc>
                <a:spcPct val="90000"/>
              </a:lnSpc>
              <a:tabLst>
                <a:tab pos="117475" algn="l"/>
              </a:tabLst>
            </a:pPr>
            <a:r>
              <a:rPr lang="en-US" sz="900" dirty="0" smtClean="0"/>
              <a:t>B	121</a:t>
            </a:r>
          </a:p>
        </p:txBody>
      </p:sp>
      <p:sp>
        <p:nvSpPr>
          <p:cNvPr id="141" name="TextBox 140"/>
          <p:cNvSpPr txBox="1"/>
          <p:nvPr/>
        </p:nvSpPr>
        <p:spPr>
          <a:xfrm>
            <a:off x="2889718" y="4766562"/>
            <a:ext cx="697349" cy="483132"/>
          </a:xfrm>
          <a:prstGeom prst="rect">
            <a:avLst/>
          </a:prstGeom>
          <a:noFill/>
        </p:spPr>
        <p:txBody>
          <a:bodyPr wrap="none" lIns="0" tIns="0" rIns="0" bIns="0" rtlCol="0" anchor="t" anchorCtr="1">
            <a:noAutofit/>
          </a:bodyPr>
          <a:lstStyle/>
          <a:p>
            <a:pPr>
              <a:lnSpc>
                <a:spcPct val="90000"/>
              </a:lnSpc>
              <a:tabLst>
                <a:tab pos="117475" algn="l"/>
              </a:tabLst>
            </a:pPr>
            <a:r>
              <a:rPr lang="en-US" sz="900" dirty="0" smtClean="0"/>
              <a:t>R	253</a:t>
            </a:r>
          </a:p>
          <a:p>
            <a:pPr>
              <a:lnSpc>
                <a:spcPct val="90000"/>
              </a:lnSpc>
              <a:tabLst>
                <a:tab pos="117475" algn="l"/>
              </a:tabLst>
            </a:pPr>
            <a:r>
              <a:rPr lang="en-US" sz="900" dirty="0" smtClean="0"/>
              <a:t>G	184</a:t>
            </a:r>
          </a:p>
          <a:p>
            <a:pPr>
              <a:lnSpc>
                <a:spcPct val="90000"/>
              </a:lnSpc>
              <a:tabLst>
                <a:tab pos="117475" algn="l"/>
              </a:tabLst>
            </a:pPr>
            <a:r>
              <a:rPr lang="en-US" sz="900" dirty="0" smtClean="0"/>
              <a:t>B	19</a:t>
            </a:r>
          </a:p>
        </p:txBody>
      </p:sp>
      <p:sp>
        <p:nvSpPr>
          <p:cNvPr id="142" name="TextBox 141"/>
          <p:cNvSpPr txBox="1"/>
          <p:nvPr/>
        </p:nvSpPr>
        <p:spPr>
          <a:xfrm>
            <a:off x="3709093" y="4766562"/>
            <a:ext cx="697349" cy="483132"/>
          </a:xfrm>
          <a:prstGeom prst="rect">
            <a:avLst/>
          </a:prstGeom>
          <a:noFill/>
        </p:spPr>
        <p:txBody>
          <a:bodyPr wrap="none" lIns="0" tIns="0" rIns="0" bIns="0" rtlCol="0" anchor="t" anchorCtr="1">
            <a:noAutofit/>
          </a:bodyPr>
          <a:lstStyle/>
          <a:p>
            <a:pPr>
              <a:lnSpc>
                <a:spcPct val="90000"/>
              </a:lnSpc>
              <a:tabLst>
                <a:tab pos="117475" algn="l"/>
              </a:tabLst>
            </a:pPr>
            <a:r>
              <a:rPr lang="en-US" sz="900" dirty="0" smtClean="0"/>
              <a:t>R	248</a:t>
            </a:r>
          </a:p>
          <a:p>
            <a:pPr>
              <a:lnSpc>
                <a:spcPct val="90000"/>
              </a:lnSpc>
              <a:tabLst>
                <a:tab pos="117475" algn="l"/>
              </a:tabLst>
            </a:pPr>
            <a:r>
              <a:rPr lang="en-US" sz="900" dirty="0" smtClean="0"/>
              <a:t>G	152</a:t>
            </a:r>
          </a:p>
          <a:p>
            <a:pPr>
              <a:lnSpc>
                <a:spcPct val="90000"/>
              </a:lnSpc>
              <a:tabLst>
                <a:tab pos="117475" algn="l"/>
              </a:tabLst>
            </a:pPr>
            <a:r>
              <a:rPr lang="en-US" sz="900" dirty="0" smtClean="0"/>
              <a:t>B	29</a:t>
            </a:r>
          </a:p>
        </p:txBody>
      </p:sp>
    </p:spTree>
    <p:extLst>
      <p:ext uri="{BB962C8B-B14F-4D97-AF65-F5344CB8AC3E}">
        <p14:creationId xmlns:p14="http://schemas.microsoft.com/office/powerpoint/2010/main" val="4095691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Theme Colors</a:t>
            </a:r>
            <a:endParaRPr lang="en-US" dirty="0"/>
          </a:p>
        </p:txBody>
      </p:sp>
      <p:sp>
        <p:nvSpPr>
          <p:cNvPr id="41" name="Slide Number Placeholder 40"/>
          <p:cNvSpPr>
            <a:spLocks noGrp="1"/>
          </p:cNvSpPr>
          <p:nvPr>
            <p:ph type="sldNum" sz="quarter" idx="12"/>
          </p:nvPr>
        </p:nvSpPr>
        <p:spPr/>
        <p:txBody>
          <a:bodyPr/>
          <a:lstStyle/>
          <a:p>
            <a:fld id="{6EA6D8CF-3CDE-4807-BCD2-C9F2B831AAA5}" type="slidenum">
              <a:rPr lang="en-US" smtClean="0"/>
              <a:t>24</a:t>
            </a:fld>
            <a:endParaRPr lang="en-US"/>
          </a:p>
        </p:txBody>
      </p:sp>
      <p:sp>
        <p:nvSpPr>
          <p:cNvPr id="42" name="Footer Placeholder 41"/>
          <p:cNvSpPr>
            <a:spLocks noGrp="1"/>
          </p:cNvSpPr>
          <p:nvPr>
            <p:ph type="ftr" sz="quarter" idx="11"/>
          </p:nvPr>
        </p:nvSpPr>
        <p:spPr/>
        <p:txBody>
          <a:bodyPr/>
          <a:lstStyle/>
          <a:p>
            <a:r>
              <a:rPr lang="en-US" smtClean="0"/>
              <a:t>CONFIDENTIAL</a:t>
            </a:r>
            <a:endParaRPr lang="en-US"/>
          </a:p>
        </p:txBody>
      </p:sp>
      <p:sp>
        <p:nvSpPr>
          <p:cNvPr id="19" name="Text Box 9"/>
          <p:cNvSpPr txBox="1">
            <a:spLocks noChangeArrowheads="1"/>
          </p:cNvSpPr>
          <p:nvPr/>
        </p:nvSpPr>
        <p:spPr bwMode="gray">
          <a:xfrm>
            <a:off x="2320051" y="2143780"/>
            <a:ext cx="2396580" cy="523220"/>
          </a:xfrm>
          <a:prstGeom prst="rect">
            <a:avLst/>
          </a:prstGeom>
          <a:noFill/>
          <a:ln w="9525">
            <a:noFill/>
            <a:miter lim="800000"/>
            <a:headEnd/>
            <a:tailEnd/>
          </a:ln>
          <a:effectLst/>
        </p:spPr>
        <p:txBody>
          <a:bodyPr wrap="square" lIns="0" tIns="0" rIns="0" bIns="0">
            <a:noAutofit/>
          </a:bodyPr>
          <a:lstStyle/>
          <a:p>
            <a:pPr algn="l">
              <a:lnSpc>
                <a:spcPct val="90000"/>
              </a:lnSpc>
            </a:pPr>
            <a:r>
              <a:rPr lang="en-US" sz="1400" b="1" dirty="0" smtClean="0">
                <a:latin typeface="+mn-lt"/>
              </a:rPr>
              <a:t>Theme Colors </a:t>
            </a:r>
            <a:r>
              <a:rPr lang="en-US" sz="1400" dirty="0" smtClean="0"/>
              <a:t>are </a:t>
            </a:r>
            <a:r>
              <a:rPr lang="en-US" sz="1400" dirty="0" smtClean="0">
                <a:latin typeface="+mn-lt"/>
              </a:rPr>
              <a:t>approved VMware primary colors </a:t>
            </a:r>
            <a:endParaRPr lang="en-US" sz="1400" dirty="0">
              <a:latin typeface="+mn-lt"/>
            </a:endParaRPr>
          </a:p>
        </p:txBody>
      </p:sp>
      <p:sp>
        <p:nvSpPr>
          <p:cNvPr id="20" name="Text Box 9"/>
          <p:cNvSpPr txBox="1">
            <a:spLocks noChangeArrowheads="1"/>
          </p:cNvSpPr>
          <p:nvPr/>
        </p:nvSpPr>
        <p:spPr bwMode="gray">
          <a:xfrm>
            <a:off x="3087703" y="3799003"/>
            <a:ext cx="1723200" cy="1382597"/>
          </a:xfrm>
          <a:prstGeom prst="rect">
            <a:avLst/>
          </a:prstGeom>
          <a:noFill/>
          <a:ln w="9525">
            <a:noFill/>
            <a:miter lim="800000"/>
            <a:headEnd/>
            <a:tailEnd/>
          </a:ln>
          <a:effectLst/>
        </p:spPr>
        <p:txBody>
          <a:bodyPr wrap="square" lIns="0" tIns="0" rIns="0" bIns="0">
            <a:noAutofit/>
          </a:bodyPr>
          <a:lstStyle/>
          <a:p>
            <a:pPr algn="l">
              <a:lnSpc>
                <a:spcPct val="90000"/>
              </a:lnSpc>
            </a:pPr>
            <a:r>
              <a:rPr lang="en-US" sz="1400" b="1" dirty="0" smtClean="0">
                <a:solidFill>
                  <a:srgbClr val="F8981D"/>
                </a:solidFill>
                <a:latin typeface="+mn-lt"/>
              </a:rPr>
              <a:t>Note: Do not use </a:t>
            </a:r>
            <a:r>
              <a:rPr lang="en-US" sz="1400" dirty="0" smtClean="0">
                <a:solidFill>
                  <a:srgbClr val="F8981D"/>
                </a:solidFill>
                <a:latin typeface="+mn-lt"/>
              </a:rPr>
              <a:t>Standard Colors or Recent Colors as they are generic Microsoft colors and are not approved VMware colors</a:t>
            </a:r>
            <a:endParaRPr lang="en-US" sz="1400" dirty="0">
              <a:solidFill>
                <a:srgbClr val="F8981D"/>
              </a:solidFill>
              <a:latin typeface="+mn-lt"/>
            </a:endParaRPr>
          </a:p>
        </p:txBody>
      </p:sp>
      <p:sp>
        <p:nvSpPr>
          <p:cNvPr id="21" name="Line 10"/>
          <p:cNvSpPr>
            <a:spLocks noChangeShapeType="1"/>
          </p:cNvSpPr>
          <p:nvPr/>
        </p:nvSpPr>
        <p:spPr bwMode="auto">
          <a:xfrm flipH="1">
            <a:off x="4622364" y="3871651"/>
            <a:ext cx="322159" cy="0"/>
          </a:xfrm>
          <a:prstGeom prst="line">
            <a:avLst/>
          </a:prstGeom>
          <a:noFill/>
          <a:ln w="28575">
            <a:solidFill>
              <a:srgbClr val="F8981D"/>
            </a:solidFill>
            <a:miter lim="800000"/>
            <a:headEnd/>
            <a:tailEnd type="arrow" w="med" len="med"/>
          </a:ln>
        </p:spPr>
        <p:txBody>
          <a:bodyPr/>
          <a:lstStyle/>
          <a:p>
            <a:endParaRPr lang="en-US" dirty="0"/>
          </a:p>
        </p:txBody>
      </p:sp>
      <p:grpSp>
        <p:nvGrpSpPr>
          <p:cNvPr id="23" name="Group 22"/>
          <p:cNvGrpSpPr/>
          <p:nvPr/>
        </p:nvGrpSpPr>
        <p:grpSpPr>
          <a:xfrm>
            <a:off x="4961730" y="1659040"/>
            <a:ext cx="2262434" cy="3866799"/>
            <a:chOff x="3440784" y="1659040"/>
            <a:chExt cx="2262434" cy="3866799"/>
          </a:xfrm>
        </p:grpSpPr>
        <p:pic>
          <p:nvPicPr>
            <p:cNvPr id="2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3444650" y="4005986"/>
              <a:ext cx="2258568" cy="1519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3"/>
            <p:cNvPicPr>
              <a:picLocks noChangeAspect="1" noChangeArrowheads="1"/>
            </p:cNvPicPr>
            <p:nvPr/>
          </p:nvPicPr>
          <p:blipFill rotWithShape="1">
            <a:blip r:embed="rId4">
              <a:extLst>
                <a:ext uri="{28A0092B-C50C-407E-A947-70E740481C1C}">
                  <a14:useLocalDpi xmlns:a14="http://schemas.microsoft.com/office/drawing/2010/main"/>
                </a:ext>
              </a:extLst>
            </a:blip>
            <a:stretch/>
          </p:blipFill>
          <p:spPr bwMode="auto">
            <a:xfrm>
              <a:off x="3440784" y="1659040"/>
              <a:ext cx="2262432" cy="23469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8" name="AutoShape 11"/>
          <p:cNvSpPr>
            <a:spLocks noChangeArrowheads="1"/>
          </p:cNvSpPr>
          <p:nvPr/>
        </p:nvSpPr>
        <p:spPr bwMode="auto">
          <a:xfrm>
            <a:off x="5857276" y="1904214"/>
            <a:ext cx="1366888" cy="245096"/>
          </a:xfrm>
          <a:prstGeom prst="rect">
            <a:avLst/>
          </a:prstGeom>
          <a:noFill/>
          <a:ln w="38100" algn="ctr">
            <a:solidFill>
              <a:schemeClr val="tx1"/>
            </a:solidFill>
            <a:miter lim="800000"/>
            <a:headEnd/>
            <a:tailEnd/>
          </a:ln>
          <a:effectLst/>
        </p:spPr>
        <p:txBody>
          <a:bodyPr wrap="none" anchor="ctr"/>
          <a:lstStyle/>
          <a:p>
            <a:endParaRPr lang="en-US" dirty="0"/>
          </a:p>
        </p:txBody>
      </p:sp>
      <p:sp>
        <p:nvSpPr>
          <p:cNvPr id="32" name="AutoShape 11"/>
          <p:cNvSpPr>
            <a:spLocks noChangeArrowheads="1"/>
          </p:cNvSpPr>
          <p:nvPr/>
        </p:nvSpPr>
        <p:spPr bwMode="auto">
          <a:xfrm>
            <a:off x="4961631" y="3289955"/>
            <a:ext cx="1819472" cy="227152"/>
          </a:xfrm>
          <a:prstGeom prst="rect">
            <a:avLst/>
          </a:prstGeom>
          <a:noFill/>
          <a:ln w="38100" algn="ctr">
            <a:solidFill>
              <a:schemeClr val="tx1"/>
            </a:solidFill>
            <a:miter lim="800000"/>
            <a:headEnd/>
            <a:tailEnd/>
          </a:ln>
          <a:effectLst/>
        </p:spPr>
        <p:txBody>
          <a:bodyPr wrap="none" anchor="ctr"/>
          <a:lstStyle/>
          <a:p>
            <a:endParaRPr lang="en-US" dirty="0"/>
          </a:p>
        </p:txBody>
      </p:sp>
      <p:sp>
        <p:nvSpPr>
          <p:cNvPr id="33" name="AutoShape 11"/>
          <p:cNvSpPr>
            <a:spLocks noChangeArrowheads="1"/>
          </p:cNvSpPr>
          <p:nvPr/>
        </p:nvSpPr>
        <p:spPr bwMode="auto">
          <a:xfrm>
            <a:off x="4961631" y="3751868"/>
            <a:ext cx="2253106" cy="232855"/>
          </a:xfrm>
          <a:prstGeom prst="rect">
            <a:avLst/>
          </a:prstGeom>
          <a:noFill/>
          <a:ln w="38100" algn="ctr">
            <a:solidFill>
              <a:srgbClr val="F8981D"/>
            </a:solidFill>
            <a:miter lim="800000"/>
            <a:headEnd/>
            <a:tailEnd/>
          </a:ln>
          <a:effectLst/>
        </p:spPr>
        <p:txBody>
          <a:bodyPr wrap="none" anchor="ctr"/>
          <a:lstStyle/>
          <a:p>
            <a:endParaRPr lang="en-US" dirty="0"/>
          </a:p>
        </p:txBody>
      </p:sp>
      <p:sp>
        <p:nvSpPr>
          <p:cNvPr id="34" name="Line 10"/>
          <p:cNvSpPr>
            <a:spLocks noChangeShapeType="1"/>
          </p:cNvSpPr>
          <p:nvPr/>
        </p:nvSpPr>
        <p:spPr bwMode="auto">
          <a:xfrm>
            <a:off x="7218209" y="2026762"/>
            <a:ext cx="283787" cy="0"/>
          </a:xfrm>
          <a:prstGeom prst="line">
            <a:avLst/>
          </a:prstGeom>
          <a:noFill/>
          <a:ln w="28575">
            <a:solidFill>
              <a:schemeClr val="tx1"/>
            </a:solidFill>
            <a:miter lim="800000"/>
            <a:headEnd/>
            <a:tailEnd type="arrow" w="med" len="med"/>
          </a:ln>
        </p:spPr>
        <p:txBody>
          <a:bodyPr/>
          <a:lstStyle/>
          <a:p>
            <a:endParaRPr lang="en-US" dirty="0"/>
          </a:p>
        </p:txBody>
      </p:sp>
      <p:sp>
        <p:nvSpPr>
          <p:cNvPr id="35" name="Left Bracket 34"/>
          <p:cNvSpPr/>
          <p:nvPr/>
        </p:nvSpPr>
        <p:spPr>
          <a:xfrm>
            <a:off x="4744912" y="1710965"/>
            <a:ext cx="184608" cy="1286759"/>
          </a:xfrm>
          <a:prstGeom prst="leftBracket">
            <a:avLst>
              <a:gd name="adj" fmla="val 0"/>
            </a:avLst>
          </a:prstGeom>
          <a:noFill/>
          <a:ln w="38100" algn="ctr">
            <a:solidFill>
              <a:schemeClr val="tx1"/>
            </a:solidFill>
            <a:miter lim="800000"/>
            <a:headEnd/>
            <a:tailEnd/>
          </a:ln>
          <a:effectLst/>
        </p:spPr>
        <p:txBody>
          <a:bodyPr wrap="none" anchor="ctr"/>
          <a:lstStyle/>
          <a:p>
            <a:endParaRPr lang="en-US" dirty="0"/>
          </a:p>
        </p:txBody>
      </p:sp>
      <p:sp>
        <p:nvSpPr>
          <p:cNvPr id="36" name="Text Box 9"/>
          <p:cNvSpPr txBox="1">
            <a:spLocks noChangeArrowheads="1"/>
          </p:cNvSpPr>
          <p:nvPr/>
        </p:nvSpPr>
        <p:spPr bwMode="gray">
          <a:xfrm>
            <a:off x="7575146" y="1932495"/>
            <a:ext cx="2480200" cy="226244"/>
          </a:xfrm>
          <a:prstGeom prst="rect">
            <a:avLst/>
          </a:prstGeom>
          <a:noFill/>
          <a:ln w="9525">
            <a:noFill/>
            <a:miter lim="800000"/>
            <a:headEnd/>
            <a:tailEnd/>
          </a:ln>
          <a:effectLst/>
        </p:spPr>
        <p:txBody>
          <a:bodyPr wrap="square" lIns="0" tIns="0" rIns="0" bIns="0">
            <a:noAutofit/>
          </a:bodyPr>
          <a:lstStyle/>
          <a:p>
            <a:pPr algn="l">
              <a:lnSpc>
                <a:spcPct val="90000"/>
              </a:lnSpc>
            </a:pPr>
            <a:r>
              <a:rPr lang="en-US" sz="1400" dirty="0" smtClean="0">
                <a:latin typeface="+mn-lt"/>
              </a:rPr>
              <a:t>Use these Accent colors </a:t>
            </a:r>
            <a:r>
              <a:rPr lang="en-US" sz="1400" b="1" dirty="0" smtClean="0">
                <a:latin typeface="+mn-lt"/>
              </a:rPr>
              <a:t>first</a:t>
            </a:r>
            <a:endParaRPr lang="en-US" sz="1400" b="1" dirty="0">
              <a:latin typeface="+mn-lt"/>
            </a:endParaRPr>
          </a:p>
        </p:txBody>
      </p:sp>
      <p:sp>
        <p:nvSpPr>
          <p:cNvPr id="37" name="Text Box 9"/>
          <p:cNvSpPr txBox="1">
            <a:spLocks noChangeArrowheads="1"/>
          </p:cNvSpPr>
          <p:nvPr/>
        </p:nvSpPr>
        <p:spPr bwMode="gray">
          <a:xfrm>
            <a:off x="7575146" y="3289954"/>
            <a:ext cx="2396580" cy="824845"/>
          </a:xfrm>
          <a:prstGeom prst="rect">
            <a:avLst/>
          </a:prstGeom>
          <a:noFill/>
          <a:ln w="9525">
            <a:noFill/>
            <a:miter lim="800000"/>
            <a:headEnd/>
            <a:tailEnd/>
          </a:ln>
          <a:effectLst/>
        </p:spPr>
        <p:txBody>
          <a:bodyPr wrap="square" lIns="0" tIns="0" rIns="0" bIns="0">
            <a:noAutofit/>
          </a:bodyPr>
          <a:lstStyle/>
          <a:p>
            <a:pPr algn="l">
              <a:lnSpc>
                <a:spcPct val="90000"/>
              </a:lnSpc>
            </a:pPr>
            <a:r>
              <a:rPr lang="en-US" sz="1400" b="1" dirty="0" smtClean="0">
                <a:latin typeface="+mn-lt"/>
              </a:rPr>
              <a:t>Custom Colors </a:t>
            </a:r>
            <a:r>
              <a:rPr lang="en-US" sz="1400" dirty="0" smtClean="0"/>
              <a:t>are </a:t>
            </a:r>
            <a:r>
              <a:rPr lang="en-US" sz="1400" dirty="0" smtClean="0">
                <a:latin typeface="+mn-lt"/>
              </a:rPr>
              <a:t>approved VMware secondary colors. Use these colors sparingly</a:t>
            </a:r>
            <a:endParaRPr lang="en-US" sz="1400" dirty="0">
              <a:latin typeface="+mn-lt"/>
            </a:endParaRPr>
          </a:p>
        </p:txBody>
      </p:sp>
      <p:sp>
        <p:nvSpPr>
          <p:cNvPr id="38" name="Line 10"/>
          <p:cNvSpPr>
            <a:spLocks noChangeShapeType="1"/>
          </p:cNvSpPr>
          <p:nvPr/>
        </p:nvSpPr>
        <p:spPr bwMode="auto">
          <a:xfrm>
            <a:off x="6781103" y="3390584"/>
            <a:ext cx="720893" cy="0"/>
          </a:xfrm>
          <a:prstGeom prst="line">
            <a:avLst/>
          </a:prstGeom>
          <a:noFill/>
          <a:ln w="28575">
            <a:solidFill>
              <a:schemeClr val="tx1"/>
            </a:solidFill>
            <a:miter lim="800000"/>
            <a:headEnd/>
            <a:tailEnd type="arrow" w="med" len="med"/>
          </a:ln>
        </p:spPr>
        <p:txBody>
          <a:bodyPr/>
          <a:lstStyle/>
          <a:p>
            <a:endParaRPr lang="en-US" dirty="0"/>
          </a:p>
        </p:txBody>
      </p:sp>
    </p:spTree>
    <p:extLst>
      <p:ext uri="{BB962C8B-B14F-4D97-AF65-F5344CB8AC3E}">
        <p14:creationId xmlns:p14="http://schemas.microsoft.com/office/powerpoint/2010/main" val="361103788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Shape Styles</a:t>
            </a:r>
            <a:endParaRPr lang="en-US" dirty="0"/>
          </a:p>
        </p:txBody>
      </p:sp>
      <p:sp>
        <p:nvSpPr>
          <p:cNvPr id="3" name="Footer Placeholder 2"/>
          <p:cNvSpPr>
            <a:spLocks noGrp="1"/>
          </p:cNvSpPr>
          <p:nvPr>
            <p:ph type="ftr" sz="quarter" idx="11"/>
          </p:nvPr>
        </p:nvSpPr>
        <p:spPr/>
        <p:txBody>
          <a:bodyPr/>
          <a:lstStyle/>
          <a:p>
            <a:r>
              <a:rPr lang="en-US" dirty="0" smtClean="0"/>
              <a:t>CONFIDENTIAL</a:t>
            </a:r>
            <a:endParaRPr lang="en-US" dirty="0"/>
          </a:p>
        </p:txBody>
      </p:sp>
      <p:sp>
        <p:nvSpPr>
          <p:cNvPr id="4" name="Slide Number Placeholder 3"/>
          <p:cNvSpPr>
            <a:spLocks noGrp="1"/>
          </p:cNvSpPr>
          <p:nvPr>
            <p:ph type="sldNum" sz="quarter" idx="12"/>
          </p:nvPr>
        </p:nvSpPr>
        <p:spPr/>
        <p:txBody>
          <a:bodyPr/>
          <a:lstStyle/>
          <a:p>
            <a:fld id="{6EA6D8CF-3CDE-4807-BCD2-C9F2B831AAA5}" type="slidenum">
              <a:rPr lang="en-US" smtClean="0"/>
              <a:t>25</a:t>
            </a:fld>
            <a:endParaRPr lang="en-US" dirty="0"/>
          </a:p>
        </p:txBody>
      </p:sp>
      <p:sp>
        <p:nvSpPr>
          <p:cNvPr id="26" name="Rectangle 25"/>
          <p:cNvSpPr/>
          <p:nvPr/>
        </p:nvSpPr>
        <p:spPr>
          <a:xfrm>
            <a:off x="600208" y="1371600"/>
            <a:ext cx="2455571" cy="889318"/>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Sample text</a:t>
            </a:r>
            <a:endParaRPr lang="en-US" dirty="0"/>
          </a:p>
        </p:txBody>
      </p:sp>
      <p:sp>
        <p:nvSpPr>
          <p:cNvPr id="28" name="Rectangle 27"/>
          <p:cNvSpPr/>
          <p:nvPr/>
        </p:nvSpPr>
        <p:spPr>
          <a:xfrm>
            <a:off x="3251372" y="1371600"/>
            <a:ext cx="2455574" cy="889318"/>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Sample text</a:t>
            </a:r>
            <a:endParaRPr lang="en-US" dirty="0"/>
          </a:p>
        </p:txBody>
      </p:sp>
      <p:sp>
        <p:nvSpPr>
          <p:cNvPr id="29" name="Rectangle 28"/>
          <p:cNvSpPr/>
          <p:nvPr/>
        </p:nvSpPr>
        <p:spPr>
          <a:xfrm>
            <a:off x="5902538" y="1371600"/>
            <a:ext cx="2455574" cy="889318"/>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Sample text</a:t>
            </a:r>
            <a:endParaRPr lang="en-US" dirty="0"/>
          </a:p>
        </p:txBody>
      </p:sp>
      <p:sp>
        <p:nvSpPr>
          <p:cNvPr id="30" name="Rectangle 29"/>
          <p:cNvSpPr/>
          <p:nvPr/>
        </p:nvSpPr>
        <p:spPr>
          <a:xfrm>
            <a:off x="600208" y="2438400"/>
            <a:ext cx="2455571" cy="889318"/>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Sample text</a:t>
            </a:r>
            <a:endParaRPr lang="en-US" dirty="0"/>
          </a:p>
        </p:txBody>
      </p:sp>
      <p:sp>
        <p:nvSpPr>
          <p:cNvPr id="31" name="Rectangle 30"/>
          <p:cNvSpPr/>
          <p:nvPr/>
        </p:nvSpPr>
        <p:spPr>
          <a:xfrm>
            <a:off x="3251373" y="2438400"/>
            <a:ext cx="2455571" cy="889318"/>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Sample text</a:t>
            </a:r>
            <a:endParaRPr lang="en-US" dirty="0"/>
          </a:p>
        </p:txBody>
      </p:sp>
      <p:sp>
        <p:nvSpPr>
          <p:cNvPr id="32" name="Rectangle 31"/>
          <p:cNvSpPr/>
          <p:nvPr/>
        </p:nvSpPr>
        <p:spPr>
          <a:xfrm>
            <a:off x="5902538" y="2438400"/>
            <a:ext cx="2455571" cy="889318"/>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Sample text</a:t>
            </a:r>
            <a:endParaRPr lang="en-US" dirty="0"/>
          </a:p>
        </p:txBody>
      </p:sp>
      <p:cxnSp>
        <p:nvCxnSpPr>
          <p:cNvPr id="33" name="Straight Arrow Connector 32"/>
          <p:cNvCxnSpPr/>
          <p:nvPr/>
        </p:nvCxnSpPr>
        <p:spPr>
          <a:xfrm>
            <a:off x="3384246" y="4908324"/>
            <a:ext cx="2031471" cy="0"/>
          </a:xfrm>
          <a:prstGeom prst="straightConnector1">
            <a:avLst/>
          </a:prstGeom>
          <a:ln w="19050">
            <a:solidFill>
              <a:schemeClr val="tx2"/>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34" name="Pentagon 33"/>
          <p:cNvSpPr/>
          <p:nvPr/>
        </p:nvSpPr>
        <p:spPr>
          <a:xfrm>
            <a:off x="600208" y="3616539"/>
            <a:ext cx="2437765" cy="528782"/>
          </a:xfrm>
          <a:prstGeom prst="homePlat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Text</a:t>
            </a:r>
          </a:p>
        </p:txBody>
      </p:sp>
      <p:sp>
        <p:nvSpPr>
          <p:cNvPr id="35" name="Oval 34"/>
          <p:cNvSpPr/>
          <p:nvPr/>
        </p:nvSpPr>
        <p:spPr>
          <a:xfrm>
            <a:off x="4366729" y="3566448"/>
            <a:ext cx="1097280" cy="1097280"/>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Text</a:t>
            </a:r>
          </a:p>
        </p:txBody>
      </p:sp>
      <p:sp>
        <p:nvSpPr>
          <p:cNvPr id="36" name="Pentagon 35"/>
          <p:cNvSpPr/>
          <p:nvPr/>
        </p:nvSpPr>
        <p:spPr>
          <a:xfrm>
            <a:off x="600208" y="4353139"/>
            <a:ext cx="2437765" cy="528782"/>
          </a:xfrm>
          <a:prstGeom prst="homePlat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Text</a:t>
            </a:r>
          </a:p>
        </p:txBody>
      </p:sp>
      <p:sp>
        <p:nvSpPr>
          <p:cNvPr id="37" name="Pentagon 36"/>
          <p:cNvSpPr/>
          <p:nvPr/>
        </p:nvSpPr>
        <p:spPr>
          <a:xfrm>
            <a:off x="600208" y="5089739"/>
            <a:ext cx="2437765" cy="528782"/>
          </a:xfrm>
          <a:prstGeom prst="homePlate">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Text</a:t>
            </a:r>
          </a:p>
        </p:txBody>
      </p:sp>
      <p:sp>
        <p:nvSpPr>
          <p:cNvPr id="38" name="Oval 37"/>
          <p:cNvSpPr/>
          <p:nvPr/>
        </p:nvSpPr>
        <p:spPr>
          <a:xfrm>
            <a:off x="5776063" y="3566448"/>
            <a:ext cx="1097280" cy="1097280"/>
          </a:xfrm>
          <a:prstGeom prst="ellipse">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Text</a:t>
            </a:r>
          </a:p>
        </p:txBody>
      </p:sp>
      <p:sp>
        <p:nvSpPr>
          <p:cNvPr id="39" name="Oval 38"/>
          <p:cNvSpPr/>
          <p:nvPr/>
        </p:nvSpPr>
        <p:spPr>
          <a:xfrm>
            <a:off x="7185396" y="3566448"/>
            <a:ext cx="1097280" cy="109728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Text</a:t>
            </a:r>
          </a:p>
        </p:txBody>
      </p:sp>
      <p:cxnSp>
        <p:nvCxnSpPr>
          <p:cNvPr id="40" name="Straight Arrow Connector 39"/>
          <p:cNvCxnSpPr/>
          <p:nvPr/>
        </p:nvCxnSpPr>
        <p:spPr>
          <a:xfrm>
            <a:off x="3384246" y="5203888"/>
            <a:ext cx="2031471" cy="0"/>
          </a:xfrm>
          <a:prstGeom prst="straightConnector1">
            <a:avLst/>
          </a:prstGeom>
          <a:ln w="19050">
            <a:solidFill>
              <a:schemeClr val="tx2"/>
            </a:solidFill>
            <a:miter lim="80000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384246" y="5508688"/>
            <a:ext cx="2031471" cy="0"/>
          </a:xfrm>
          <a:prstGeom prst="straightConnector1">
            <a:avLst/>
          </a:prstGeom>
          <a:ln w="19050">
            <a:solidFill>
              <a:schemeClr val="tx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915726" y="5012498"/>
            <a:ext cx="2539340" cy="341632"/>
          </a:xfrm>
          <a:prstGeom prst="rect">
            <a:avLst/>
          </a:prstGeom>
          <a:noFill/>
        </p:spPr>
        <p:txBody>
          <a:bodyPr wrap="square" lIns="0" tIns="0" rIns="0" bIns="0" rtlCol="0">
            <a:noAutofit/>
          </a:bodyPr>
          <a:lstStyle/>
          <a:p>
            <a:pPr>
              <a:lnSpc>
                <a:spcPct val="90000"/>
              </a:lnSpc>
            </a:pPr>
            <a:r>
              <a:rPr lang="en-US" dirty="0" smtClean="0"/>
              <a:t>Sample textbox</a:t>
            </a:r>
          </a:p>
        </p:txBody>
      </p:sp>
      <p:sp>
        <p:nvSpPr>
          <p:cNvPr id="43" name="TextBox 42"/>
          <p:cNvSpPr txBox="1"/>
          <p:nvPr/>
        </p:nvSpPr>
        <p:spPr>
          <a:xfrm>
            <a:off x="8759948" y="1371600"/>
            <a:ext cx="2819436" cy="1066800"/>
          </a:xfrm>
          <a:prstGeom prst="rect">
            <a:avLst/>
          </a:prstGeom>
          <a:solidFill>
            <a:schemeClr val="bg2">
              <a:lumMod val="60000"/>
              <a:lumOff val="40000"/>
            </a:schemeClr>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50" b="1" dirty="0" smtClean="0"/>
              <a:t>Note: </a:t>
            </a:r>
            <a:r>
              <a:rPr lang="en-US" sz="1050" dirty="0" smtClean="0"/>
              <a:t>The speaker notes for this slide include detailed instructions on how to apply this gradient shape style when using VMware secondary colors (Custom Colors.)</a:t>
            </a:r>
          </a:p>
          <a:p>
            <a:pPr>
              <a:lnSpc>
                <a:spcPct val="90000"/>
              </a:lnSpc>
              <a:spcBef>
                <a:spcPts val="600"/>
              </a:spcBef>
            </a:pPr>
            <a:r>
              <a:rPr lang="en-US" sz="1050" b="1" dirty="0" smtClean="0"/>
              <a:t>Tip! </a:t>
            </a:r>
            <a:r>
              <a:rPr lang="en-US" sz="1050" dirty="0" smtClean="0"/>
              <a:t>Remember to remove this text box.</a:t>
            </a:r>
          </a:p>
        </p:txBody>
      </p:sp>
      <p:sp>
        <p:nvSpPr>
          <p:cNvPr id="44" name="Rounded Rectangle 43"/>
          <p:cNvSpPr/>
          <p:nvPr/>
        </p:nvSpPr>
        <p:spPr>
          <a:xfrm>
            <a:off x="8983056" y="4366436"/>
            <a:ext cx="2373219" cy="1087040"/>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9067748" y="3905679"/>
            <a:ext cx="2316230" cy="447461"/>
          </a:xfrm>
          <a:prstGeom prst="rect">
            <a:avLst/>
          </a:prstGeom>
          <a:noFill/>
        </p:spPr>
        <p:txBody>
          <a:bodyPr wrap="square" lIns="0" tIns="0" rIns="0" bIns="0" rtlCol="0">
            <a:noAutofit/>
          </a:bodyPr>
          <a:lstStyle/>
          <a:p>
            <a:pPr>
              <a:lnSpc>
                <a:spcPct val="90000"/>
              </a:lnSpc>
            </a:pPr>
            <a:r>
              <a:rPr lang="en-US" sz="1200" dirty="0" smtClean="0">
                <a:solidFill>
                  <a:schemeClr val="accent1"/>
                </a:solidFill>
              </a:rPr>
              <a:t>Note: </a:t>
            </a:r>
            <a:r>
              <a:rPr lang="en-US" sz="1200" dirty="0" smtClean="0"/>
              <a:t>do not use rounded rectangles</a:t>
            </a:r>
          </a:p>
        </p:txBody>
      </p:sp>
      <p:cxnSp>
        <p:nvCxnSpPr>
          <p:cNvPr id="46" name="Straight Connector 45"/>
          <p:cNvCxnSpPr/>
          <p:nvPr/>
        </p:nvCxnSpPr>
        <p:spPr>
          <a:xfrm flipV="1">
            <a:off x="8949245" y="4335264"/>
            <a:ext cx="2423914" cy="1184564"/>
          </a:xfrm>
          <a:prstGeom prst="line">
            <a:avLst/>
          </a:prstGeom>
          <a:ln w="57150">
            <a:solidFill>
              <a:srgbClr val="D9541E"/>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08131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1627958" y="1473200"/>
            <a:ext cx="8932908" cy="3814886"/>
            <a:chOff x="1370012" y="1372720"/>
            <a:chExt cx="9403474" cy="4015846"/>
          </a:xfrm>
        </p:grpSpPr>
        <p:pic>
          <p:nvPicPr>
            <p:cNvPr id="28" name="Picture 384" descr="ICON_Server_Rack_Q308"/>
            <p:cNvPicPr>
              <a:picLocks noChangeAspect="1" noChangeArrowheads="1"/>
            </p:cNvPicPr>
            <p:nvPr/>
          </p:nvPicPr>
          <p:blipFill>
            <a:blip r:embed="rId3" cstate="print"/>
            <a:srcRect/>
            <a:stretch>
              <a:fillRect/>
            </a:stretch>
          </p:blipFill>
          <p:spPr bwMode="auto">
            <a:xfrm>
              <a:off x="4155835" y="1538777"/>
              <a:ext cx="1067800" cy="840658"/>
            </a:xfrm>
            <a:prstGeom prst="rect">
              <a:avLst/>
            </a:prstGeom>
            <a:noFill/>
            <a:ln w="9525">
              <a:noFill/>
              <a:miter lim="800000"/>
              <a:headEnd/>
              <a:tailEnd/>
            </a:ln>
          </p:spPr>
        </p:pic>
        <p:pic>
          <p:nvPicPr>
            <p:cNvPr id="29" name="Picture 14" descr="ICON_Storage_3up_Q408.png"/>
            <p:cNvPicPr>
              <a:picLocks noChangeAspect="1"/>
            </p:cNvPicPr>
            <p:nvPr/>
          </p:nvPicPr>
          <p:blipFill>
            <a:blip r:embed="rId4" cstate="print"/>
            <a:srcRect/>
            <a:stretch>
              <a:fillRect/>
            </a:stretch>
          </p:blipFill>
          <p:spPr bwMode="auto">
            <a:xfrm>
              <a:off x="5775498" y="1376181"/>
              <a:ext cx="921322" cy="909849"/>
            </a:xfrm>
            <a:prstGeom prst="rect">
              <a:avLst/>
            </a:prstGeom>
            <a:noFill/>
            <a:ln w="9525">
              <a:noFill/>
              <a:miter lim="800000"/>
              <a:headEnd/>
              <a:tailEnd/>
            </a:ln>
          </p:spPr>
        </p:pic>
        <p:pic>
          <p:nvPicPr>
            <p:cNvPr id="30" name="Picture 40" descr="ICON_Laptop_Q308"/>
            <p:cNvPicPr>
              <a:picLocks noChangeAspect="1" noChangeArrowheads="1"/>
            </p:cNvPicPr>
            <p:nvPr/>
          </p:nvPicPr>
          <p:blipFill>
            <a:blip r:embed="rId5" cstate="print"/>
            <a:srcRect/>
            <a:stretch>
              <a:fillRect/>
            </a:stretch>
          </p:blipFill>
          <p:spPr bwMode="auto">
            <a:xfrm>
              <a:off x="2688721" y="1417694"/>
              <a:ext cx="915251" cy="1003256"/>
            </a:xfrm>
            <a:prstGeom prst="rect">
              <a:avLst/>
            </a:prstGeom>
            <a:noFill/>
            <a:ln w="9525">
              <a:noFill/>
              <a:miter lim="800000"/>
              <a:headEnd/>
              <a:tailEnd/>
            </a:ln>
          </p:spPr>
        </p:pic>
        <p:pic>
          <p:nvPicPr>
            <p:cNvPr id="31" name="Picture 42" descr="ICON_Desktop_Q308"/>
            <p:cNvPicPr>
              <a:picLocks noChangeAspect="1" noChangeArrowheads="1"/>
            </p:cNvPicPr>
            <p:nvPr/>
          </p:nvPicPr>
          <p:blipFill>
            <a:blip r:embed="rId6" cstate="print"/>
            <a:srcRect/>
            <a:stretch>
              <a:fillRect/>
            </a:stretch>
          </p:blipFill>
          <p:spPr bwMode="auto">
            <a:xfrm>
              <a:off x="1370012" y="1479965"/>
              <a:ext cx="766846" cy="816442"/>
            </a:xfrm>
            <a:prstGeom prst="rect">
              <a:avLst/>
            </a:prstGeom>
            <a:noFill/>
            <a:ln w="9525">
              <a:noFill/>
              <a:miter lim="800000"/>
              <a:headEnd/>
              <a:tailEnd/>
            </a:ln>
          </p:spPr>
        </p:pic>
        <p:pic>
          <p:nvPicPr>
            <p:cNvPr id="32" name="Picture 27" descr="ICON_Cloud_Q308"/>
            <p:cNvPicPr>
              <a:picLocks noChangeAspect="1" noChangeArrowheads="1"/>
            </p:cNvPicPr>
            <p:nvPr/>
          </p:nvPicPr>
          <p:blipFill>
            <a:blip r:embed="rId7" cstate="print"/>
            <a:srcRect/>
            <a:stretch>
              <a:fillRect/>
            </a:stretch>
          </p:blipFill>
          <p:spPr bwMode="auto">
            <a:xfrm>
              <a:off x="8170464" y="2726936"/>
              <a:ext cx="1190731" cy="757631"/>
            </a:xfrm>
            <a:prstGeom prst="rect">
              <a:avLst/>
            </a:prstGeom>
            <a:noFill/>
            <a:ln w="9525">
              <a:noFill/>
              <a:miter lim="800000"/>
              <a:headEnd/>
              <a:tailEnd/>
            </a:ln>
          </p:spPr>
        </p:pic>
        <p:pic>
          <p:nvPicPr>
            <p:cNvPr id="33" name="Picture 210" descr="ICON_Person_Q308"/>
            <p:cNvPicPr>
              <a:picLocks noChangeAspect="1" noChangeArrowheads="1"/>
            </p:cNvPicPr>
            <p:nvPr/>
          </p:nvPicPr>
          <p:blipFill>
            <a:blip r:embed="rId8" cstate="print"/>
            <a:srcRect/>
            <a:stretch>
              <a:fillRect/>
            </a:stretch>
          </p:blipFill>
          <p:spPr bwMode="auto">
            <a:xfrm>
              <a:off x="5147104" y="2659475"/>
              <a:ext cx="523937" cy="892552"/>
            </a:xfrm>
            <a:prstGeom prst="rect">
              <a:avLst/>
            </a:prstGeom>
            <a:noFill/>
            <a:ln w="9525">
              <a:noFill/>
              <a:miter lim="800000"/>
              <a:headEnd/>
              <a:tailEnd/>
            </a:ln>
          </p:spPr>
        </p:pic>
        <p:pic>
          <p:nvPicPr>
            <p:cNvPr id="34" name="Picture 212" descr="ICON_CheckMark_Q308"/>
            <p:cNvPicPr>
              <a:picLocks noChangeAspect="1" noChangeArrowheads="1"/>
            </p:cNvPicPr>
            <p:nvPr/>
          </p:nvPicPr>
          <p:blipFill>
            <a:blip r:embed="rId9" cstate="print"/>
            <a:srcRect/>
            <a:stretch>
              <a:fillRect/>
            </a:stretch>
          </p:blipFill>
          <p:spPr bwMode="auto">
            <a:xfrm>
              <a:off x="6980067" y="2752882"/>
              <a:ext cx="802463" cy="705738"/>
            </a:xfrm>
            <a:prstGeom prst="rect">
              <a:avLst/>
            </a:prstGeom>
            <a:noFill/>
            <a:ln w="9525">
              <a:noFill/>
              <a:miter lim="800000"/>
              <a:headEnd/>
              <a:tailEnd/>
            </a:ln>
          </p:spPr>
        </p:pic>
        <p:pic>
          <p:nvPicPr>
            <p:cNvPr id="35" name="Picture 150" descr="ICON_VM_basic_label_Q308"/>
            <p:cNvPicPr>
              <a:picLocks noChangeAspect="1" noChangeArrowheads="1"/>
            </p:cNvPicPr>
            <p:nvPr/>
          </p:nvPicPr>
          <p:blipFill>
            <a:blip r:embed="rId10" cstate="print"/>
            <a:srcRect/>
            <a:stretch>
              <a:fillRect/>
            </a:stretch>
          </p:blipFill>
          <p:spPr bwMode="auto">
            <a:xfrm>
              <a:off x="7248684" y="1386559"/>
              <a:ext cx="792874" cy="920228"/>
            </a:xfrm>
            <a:prstGeom prst="rect">
              <a:avLst/>
            </a:prstGeom>
            <a:noFill/>
            <a:ln w="9525">
              <a:noFill/>
              <a:miter lim="800000"/>
              <a:headEnd/>
              <a:tailEnd/>
            </a:ln>
          </p:spPr>
        </p:pic>
        <p:pic>
          <p:nvPicPr>
            <p:cNvPr id="36" name="Picture 151" descr="ICON_VM_desktop_Q308"/>
            <p:cNvPicPr>
              <a:picLocks noChangeAspect="1" noChangeArrowheads="1"/>
            </p:cNvPicPr>
            <p:nvPr/>
          </p:nvPicPr>
          <p:blipFill>
            <a:blip r:embed="rId11" cstate="print"/>
            <a:srcRect/>
            <a:stretch>
              <a:fillRect/>
            </a:stretch>
          </p:blipFill>
          <p:spPr bwMode="auto">
            <a:xfrm>
              <a:off x="9980612" y="1424613"/>
              <a:ext cx="792874" cy="922966"/>
            </a:xfrm>
            <a:prstGeom prst="rect">
              <a:avLst/>
            </a:prstGeom>
            <a:noFill/>
            <a:ln w="9525">
              <a:noFill/>
              <a:miter lim="800000"/>
              <a:headEnd/>
              <a:tailEnd/>
            </a:ln>
          </p:spPr>
        </p:pic>
        <p:pic>
          <p:nvPicPr>
            <p:cNvPr id="37" name="Picture 152" descr="ICON_VM_detailed_2labels_Q308"/>
            <p:cNvPicPr>
              <a:picLocks noChangeAspect="1" noChangeArrowheads="1"/>
            </p:cNvPicPr>
            <p:nvPr/>
          </p:nvPicPr>
          <p:blipFill>
            <a:blip r:embed="rId12" cstate="print"/>
            <a:srcRect/>
            <a:stretch>
              <a:fillRect/>
            </a:stretch>
          </p:blipFill>
          <p:spPr bwMode="auto">
            <a:xfrm>
              <a:off x="8593422" y="1372720"/>
              <a:ext cx="835326" cy="985958"/>
            </a:xfrm>
            <a:prstGeom prst="rect">
              <a:avLst/>
            </a:prstGeom>
            <a:noFill/>
            <a:ln w="9525">
              <a:noFill/>
              <a:miter lim="800000"/>
              <a:headEnd/>
              <a:tailEnd/>
            </a:ln>
          </p:spPr>
        </p:pic>
        <p:pic>
          <p:nvPicPr>
            <p:cNvPr id="38" name="Picture 16" descr="ICON_Person_Green_Q408.png"/>
            <p:cNvPicPr>
              <a:picLocks noChangeAspect="1"/>
            </p:cNvPicPr>
            <p:nvPr/>
          </p:nvPicPr>
          <p:blipFill>
            <a:blip r:embed="rId13" cstate="print"/>
            <a:srcRect/>
            <a:stretch>
              <a:fillRect/>
            </a:stretch>
          </p:blipFill>
          <p:spPr bwMode="auto">
            <a:xfrm>
              <a:off x="6058975" y="2643907"/>
              <a:ext cx="533158" cy="923688"/>
            </a:xfrm>
            <a:prstGeom prst="rect">
              <a:avLst/>
            </a:prstGeom>
            <a:noFill/>
            <a:ln w="9525">
              <a:noFill/>
              <a:miter lim="800000"/>
              <a:headEnd/>
              <a:tailEnd/>
            </a:ln>
          </p:spPr>
        </p:pic>
        <p:pic>
          <p:nvPicPr>
            <p:cNvPr id="39" name="Picture 2" descr="C:\Users\testuser\AppData\Local\Temp\VMwareDnD\933ccdc8\ICON_Gear_Flat_Q109_.png"/>
            <p:cNvPicPr>
              <a:picLocks noChangeAspect="1" noChangeArrowheads="1"/>
            </p:cNvPicPr>
            <p:nvPr/>
          </p:nvPicPr>
          <p:blipFill>
            <a:blip r:embed="rId14" cstate="print"/>
            <a:srcRect/>
            <a:stretch>
              <a:fillRect/>
            </a:stretch>
          </p:blipFill>
          <p:spPr bwMode="auto">
            <a:xfrm>
              <a:off x="9749130" y="2730657"/>
              <a:ext cx="753804" cy="750189"/>
            </a:xfrm>
            <a:prstGeom prst="rect">
              <a:avLst/>
            </a:prstGeom>
            <a:noFill/>
          </p:spPr>
        </p:pic>
        <p:pic>
          <p:nvPicPr>
            <p:cNvPr id="40" name="Picture 6" descr="C:\Users\testuser\AppData\Local\Temp\VMwareDnD\12a44723\VMW_09Q3_ICON_House.png"/>
            <p:cNvPicPr>
              <a:picLocks noChangeAspect="1" noChangeArrowheads="1"/>
            </p:cNvPicPr>
            <p:nvPr/>
          </p:nvPicPr>
          <p:blipFill>
            <a:blip r:embed="rId15" cstate="print"/>
            <a:srcRect/>
            <a:stretch>
              <a:fillRect/>
            </a:stretch>
          </p:blipFill>
          <p:spPr bwMode="auto">
            <a:xfrm>
              <a:off x="2586862" y="2645405"/>
              <a:ext cx="839930" cy="920693"/>
            </a:xfrm>
            <a:prstGeom prst="rect">
              <a:avLst/>
            </a:prstGeom>
            <a:noFill/>
          </p:spPr>
        </p:pic>
        <p:pic>
          <p:nvPicPr>
            <p:cNvPr id="41" name="Picture 7" descr="C:\Users\testuser\AppData\Local\Temp\VMwareDnD\122f469e\ICON_Building_Q308.png"/>
            <p:cNvPicPr>
              <a:picLocks noChangeAspect="1" noChangeArrowheads="1"/>
            </p:cNvPicPr>
            <p:nvPr/>
          </p:nvPicPr>
          <p:blipFill>
            <a:blip r:embed="rId16" cstate="print"/>
            <a:srcRect/>
            <a:stretch>
              <a:fillRect/>
            </a:stretch>
          </p:blipFill>
          <p:spPr bwMode="auto">
            <a:xfrm>
              <a:off x="3814726" y="2560335"/>
              <a:ext cx="944444" cy="1090832"/>
            </a:xfrm>
            <a:prstGeom prst="rect">
              <a:avLst/>
            </a:prstGeom>
            <a:noFill/>
          </p:spPr>
        </p:pic>
        <p:pic>
          <p:nvPicPr>
            <p:cNvPr id="42" name="Picture 10" descr="C:\Users\testuser\AppData\Local\Temp\VMwareDnD\12244602\ICON_Lock_Q308.png"/>
            <p:cNvPicPr>
              <a:picLocks noChangeAspect="1" noChangeArrowheads="1"/>
            </p:cNvPicPr>
            <p:nvPr/>
          </p:nvPicPr>
          <p:blipFill>
            <a:blip r:embed="rId17" cstate="print"/>
            <a:srcRect/>
            <a:stretch>
              <a:fillRect/>
            </a:stretch>
          </p:blipFill>
          <p:spPr bwMode="auto">
            <a:xfrm>
              <a:off x="1743324" y="2697530"/>
              <a:ext cx="455604" cy="816443"/>
            </a:xfrm>
            <a:prstGeom prst="rect">
              <a:avLst/>
            </a:prstGeom>
            <a:noFill/>
          </p:spPr>
        </p:pic>
        <p:pic>
          <p:nvPicPr>
            <p:cNvPr id="43" name="Picture 8" descr="C:\Users\testuser\AppData\Local\Temp\VMwareDnD\122d4699\ICON_Datacenter_1_R2_Q308.png"/>
            <p:cNvPicPr>
              <a:picLocks noChangeAspect="1" noChangeArrowheads="1"/>
            </p:cNvPicPr>
            <p:nvPr/>
          </p:nvPicPr>
          <p:blipFill>
            <a:blip r:embed="rId18" cstate="print"/>
            <a:srcRect/>
            <a:stretch>
              <a:fillRect/>
            </a:stretch>
          </p:blipFill>
          <p:spPr bwMode="auto">
            <a:xfrm>
              <a:off x="8146843" y="3877520"/>
              <a:ext cx="755901" cy="1446072"/>
            </a:xfrm>
            <a:prstGeom prst="rect">
              <a:avLst/>
            </a:prstGeom>
            <a:noFill/>
          </p:spPr>
        </p:pic>
        <p:pic>
          <p:nvPicPr>
            <p:cNvPr id="44" name="Picture 9" descr="C:\Users\testuser\AppData\Local\Temp\VMwareDnD\4fd8eb89\DGRM_Server_VMs_detail_3_VMware_Q408.png"/>
            <p:cNvPicPr>
              <a:picLocks noChangeAspect="1" noChangeArrowheads="1"/>
            </p:cNvPicPr>
            <p:nvPr/>
          </p:nvPicPr>
          <p:blipFill>
            <a:blip r:embed="rId19" cstate="print"/>
            <a:srcRect/>
            <a:stretch>
              <a:fillRect/>
            </a:stretch>
          </p:blipFill>
          <p:spPr bwMode="auto">
            <a:xfrm>
              <a:off x="1890773" y="3868268"/>
              <a:ext cx="1536019" cy="1464576"/>
            </a:xfrm>
            <a:prstGeom prst="rect">
              <a:avLst/>
            </a:prstGeom>
            <a:noFill/>
          </p:spPr>
        </p:pic>
        <p:pic>
          <p:nvPicPr>
            <p:cNvPr id="45" name="Picture 11" descr="C:\Users\testuser\AppData\Local\Temp\VMwareDnD\02af777f\VMW_09Q3_ICON_CellPhone.png"/>
            <p:cNvPicPr>
              <a:picLocks noChangeAspect="1" noChangeArrowheads="1"/>
            </p:cNvPicPr>
            <p:nvPr/>
          </p:nvPicPr>
          <p:blipFill>
            <a:blip r:embed="rId20" cstate="print"/>
            <a:srcRect/>
            <a:stretch>
              <a:fillRect/>
            </a:stretch>
          </p:blipFill>
          <p:spPr bwMode="auto">
            <a:xfrm>
              <a:off x="9574207" y="3929466"/>
              <a:ext cx="826333" cy="1342180"/>
            </a:xfrm>
            <a:prstGeom prst="rect">
              <a:avLst/>
            </a:prstGeom>
            <a:noFill/>
          </p:spPr>
        </p:pic>
        <p:pic>
          <p:nvPicPr>
            <p:cNvPr id="46" name="Picture 13" descr="C:\Users\testuser\AppData\Local\Temp\VMwareDnD\4dd9ed02\ICON_Datacenter_3_R2_Q308.png"/>
            <p:cNvPicPr>
              <a:picLocks noChangeAspect="1" noChangeArrowheads="1"/>
            </p:cNvPicPr>
            <p:nvPr/>
          </p:nvPicPr>
          <p:blipFill>
            <a:blip r:embed="rId21" cstate="print"/>
            <a:srcRect/>
            <a:stretch>
              <a:fillRect/>
            </a:stretch>
          </p:blipFill>
          <p:spPr bwMode="auto">
            <a:xfrm>
              <a:off x="6238392" y="3852020"/>
              <a:ext cx="1236988" cy="1497072"/>
            </a:xfrm>
            <a:prstGeom prst="rect">
              <a:avLst/>
            </a:prstGeom>
            <a:noFill/>
          </p:spPr>
        </p:pic>
        <p:pic>
          <p:nvPicPr>
            <p:cNvPr id="47" name="Picture 14" descr="C:\Users\testuser\AppData\Local\Temp\VMwareDnD\5dd1dd5a\DGRM_Server_VMs_basic_6_ESX_blue_R2_Q308.png"/>
            <p:cNvPicPr>
              <a:picLocks noChangeAspect="1" noChangeArrowheads="1"/>
            </p:cNvPicPr>
            <p:nvPr/>
          </p:nvPicPr>
          <p:blipFill>
            <a:blip r:embed="rId22" cstate="print"/>
            <a:srcRect/>
            <a:stretch>
              <a:fillRect/>
            </a:stretch>
          </p:blipFill>
          <p:spPr bwMode="auto">
            <a:xfrm>
              <a:off x="4098255" y="3812547"/>
              <a:ext cx="1468674" cy="1576019"/>
            </a:xfrm>
            <a:prstGeom prst="rect">
              <a:avLst/>
            </a:prstGeom>
            <a:noFill/>
          </p:spPr>
        </p:pic>
      </p:grpSp>
      <p:sp>
        <p:nvSpPr>
          <p:cNvPr id="2" name="Title 1"/>
          <p:cNvSpPr>
            <a:spLocks noGrp="1"/>
          </p:cNvSpPr>
          <p:nvPr>
            <p:ph type="title"/>
          </p:nvPr>
        </p:nvSpPr>
        <p:spPr/>
        <p:txBody>
          <a:bodyPr/>
          <a:lstStyle/>
          <a:p>
            <a:r>
              <a:rPr lang="en-US" dirty="0" smtClean="0"/>
              <a:t>Icon and Diagram Library</a:t>
            </a:r>
            <a:endParaRPr lang="en-US" dirty="0"/>
          </a:p>
        </p:txBody>
      </p:sp>
      <p:sp>
        <p:nvSpPr>
          <p:cNvPr id="3" name="Footer Placeholder 2"/>
          <p:cNvSpPr>
            <a:spLocks noGrp="1"/>
          </p:cNvSpPr>
          <p:nvPr>
            <p:ph type="ftr" sz="quarter" idx="11"/>
          </p:nvPr>
        </p:nvSpPr>
        <p:spPr/>
        <p:txBody>
          <a:bodyPr/>
          <a:lstStyle/>
          <a:p>
            <a:r>
              <a:rPr lang="en-US" dirty="0" smtClean="0"/>
              <a:t>CONFIDENTIAL</a:t>
            </a:r>
            <a:endParaRPr lang="en-US" dirty="0"/>
          </a:p>
        </p:txBody>
      </p:sp>
      <p:sp>
        <p:nvSpPr>
          <p:cNvPr id="4" name="Slide Number Placeholder 3"/>
          <p:cNvSpPr>
            <a:spLocks noGrp="1"/>
          </p:cNvSpPr>
          <p:nvPr>
            <p:ph type="sldNum" sz="quarter" idx="12"/>
          </p:nvPr>
        </p:nvSpPr>
        <p:spPr/>
        <p:txBody>
          <a:bodyPr/>
          <a:lstStyle/>
          <a:p>
            <a:fld id="{6EA6D8CF-3CDE-4807-BCD2-C9F2B831AAA5}" type="slidenum">
              <a:rPr lang="en-US" smtClean="0"/>
              <a:t>26</a:t>
            </a:fld>
            <a:endParaRPr lang="en-US" dirty="0"/>
          </a:p>
        </p:txBody>
      </p:sp>
      <p:sp>
        <p:nvSpPr>
          <p:cNvPr id="16" name="Text Box 34"/>
          <p:cNvSpPr txBox="1">
            <a:spLocks noChangeArrowheads="1"/>
          </p:cNvSpPr>
          <p:nvPr/>
        </p:nvSpPr>
        <p:spPr bwMode="auto">
          <a:xfrm>
            <a:off x="609442" y="5407700"/>
            <a:ext cx="8668189" cy="430887"/>
          </a:xfrm>
          <a:prstGeom prst="rect">
            <a:avLst/>
          </a:prstGeom>
          <a:noFill/>
          <a:ln w="9525" algn="ctr">
            <a:noFill/>
            <a:miter lim="800000"/>
            <a:headEnd/>
            <a:tailEnd/>
          </a:ln>
        </p:spPr>
        <p:txBody>
          <a:bodyPr wrap="square" lIns="0" tIns="0" rIns="0" bIns="0">
            <a:spAutoFit/>
          </a:bodyPr>
          <a:lstStyle/>
          <a:p>
            <a:r>
              <a:rPr lang="en-US" sz="1400" b="1" dirty="0"/>
              <a:t>Download the full VMware Icon &amp; Diagram PPT library: </a:t>
            </a:r>
            <a:r>
              <a:rPr lang="en-US" sz="1400" dirty="0">
                <a:solidFill>
                  <a:schemeClr val="accent1"/>
                </a:solidFill>
                <a:hlinkClick r:id="rId23"/>
              </a:rPr>
              <a:t>https://source.vmware.com/marketing/RequestServices/Pages/</a:t>
            </a:r>
            <a:r>
              <a:rPr lang="en-US" sz="1400">
                <a:solidFill>
                  <a:schemeClr val="accent1"/>
                </a:solidFill>
                <a:hlinkClick r:id="rId23"/>
              </a:rPr>
              <a:t>Templates.aspx</a:t>
            </a:r>
            <a:endParaRPr lang="en-US" sz="1400" dirty="0">
              <a:solidFill>
                <a:schemeClr val="accent1"/>
              </a:solidFill>
            </a:endParaRPr>
          </a:p>
        </p:txBody>
      </p:sp>
    </p:spTree>
    <p:extLst>
      <p:ext uri="{BB962C8B-B14F-4D97-AF65-F5344CB8AC3E}">
        <p14:creationId xmlns:p14="http://schemas.microsoft.com/office/powerpoint/2010/main" val="278905369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smtClean="0"/>
              <a:t>Sample Diagram</a:t>
            </a:r>
            <a:endParaRPr lang="en-US" dirty="0"/>
          </a:p>
        </p:txBody>
      </p:sp>
      <p:cxnSp>
        <p:nvCxnSpPr>
          <p:cNvPr id="201" name="Straight Connector 200"/>
          <p:cNvCxnSpPr/>
          <p:nvPr/>
        </p:nvCxnSpPr>
        <p:spPr>
          <a:xfrm>
            <a:off x="1996545" y="5442668"/>
            <a:ext cx="2605184" cy="0"/>
          </a:xfrm>
          <a:prstGeom prst="line">
            <a:avLst/>
          </a:prstGeom>
          <a:noFill/>
          <a:ln w="25400" cap="rnd">
            <a:gradFill flip="none" rotWithShape="1">
              <a:gsLst>
                <a:gs pos="73000">
                  <a:srgbClr val="7A7A7A">
                    <a:alpha val="50000"/>
                  </a:srgbClr>
                </a:gs>
                <a:gs pos="27000">
                  <a:srgbClr val="FFFFFF">
                    <a:lumMod val="50000"/>
                    <a:alpha val="50000"/>
                  </a:srgbClr>
                </a:gs>
                <a:gs pos="100000">
                  <a:srgbClr val="333333">
                    <a:alpha val="0"/>
                  </a:srgbClr>
                </a:gs>
                <a:gs pos="0">
                  <a:srgbClr val="333333">
                    <a:alpha val="0"/>
                  </a:srgbClr>
                </a:gs>
              </a:gsLst>
              <a:lin ang="10800000" scaled="1"/>
              <a:tileRect/>
            </a:gradFill>
            <a:prstDash val="solid"/>
            <a:round/>
            <a:headEnd type="none"/>
            <a:tailEnd type="none"/>
          </a:ln>
          <a:effectLst>
            <a:reflection blurRad="127000" stA="41000" endPos="23000" dir="5400000" sy="-100000" algn="bl" rotWithShape="0"/>
          </a:effectLst>
        </p:spPr>
      </p:cxnSp>
      <p:cxnSp>
        <p:nvCxnSpPr>
          <p:cNvPr id="202" name="Straight Connector 201"/>
          <p:cNvCxnSpPr/>
          <p:nvPr/>
        </p:nvCxnSpPr>
        <p:spPr>
          <a:xfrm>
            <a:off x="4787871" y="5442668"/>
            <a:ext cx="2605184" cy="0"/>
          </a:xfrm>
          <a:prstGeom prst="line">
            <a:avLst/>
          </a:prstGeom>
          <a:noFill/>
          <a:ln w="25400" cap="rnd">
            <a:gradFill flip="none" rotWithShape="1">
              <a:gsLst>
                <a:gs pos="73000">
                  <a:srgbClr val="7A7A7A">
                    <a:alpha val="50000"/>
                  </a:srgbClr>
                </a:gs>
                <a:gs pos="27000">
                  <a:srgbClr val="FFFFFF">
                    <a:lumMod val="50000"/>
                    <a:alpha val="50000"/>
                  </a:srgbClr>
                </a:gs>
                <a:gs pos="100000">
                  <a:srgbClr val="333333">
                    <a:alpha val="0"/>
                  </a:srgbClr>
                </a:gs>
                <a:gs pos="0">
                  <a:srgbClr val="333333">
                    <a:alpha val="0"/>
                  </a:srgbClr>
                </a:gs>
              </a:gsLst>
              <a:lin ang="10800000" scaled="1"/>
              <a:tileRect/>
            </a:gradFill>
            <a:prstDash val="solid"/>
            <a:round/>
            <a:headEnd type="none"/>
            <a:tailEnd type="none"/>
          </a:ln>
          <a:effectLst>
            <a:reflection blurRad="127000" stA="41000" endPos="23000" dir="5400000" sy="-100000" algn="bl" rotWithShape="0"/>
          </a:effectLst>
        </p:spPr>
      </p:cxnSp>
      <p:cxnSp>
        <p:nvCxnSpPr>
          <p:cNvPr id="203" name="Straight Connector 202"/>
          <p:cNvCxnSpPr/>
          <p:nvPr/>
        </p:nvCxnSpPr>
        <p:spPr>
          <a:xfrm>
            <a:off x="7592850" y="5442668"/>
            <a:ext cx="2605184" cy="0"/>
          </a:xfrm>
          <a:prstGeom prst="line">
            <a:avLst/>
          </a:prstGeom>
          <a:noFill/>
          <a:ln w="25400" cap="rnd">
            <a:gradFill flip="none" rotWithShape="1">
              <a:gsLst>
                <a:gs pos="73000">
                  <a:srgbClr val="7A7A7A">
                    <a:alpha val="50000"/>
                  </a:srgbClr>
                </a:gs>
                <a:gs pos="27000">
                  <a:srgbClr val="FFFFFF">
                    <a:lumMod val="50000"/>
                    <a:alpha val="50000"/>
                  </a:srgbClr>
                </a:gs>
                <a:gs pos="100000">
                  <a:srgbClr val="333333">
                    <a:alpha val="0"/>
                  </a:srgbClr>
                </a:gs>
                <a:gs pos="0">
                  <a:srgbClr val="333333">
                    <a:alpha val="0"/>
                  </a:srgbClr>
                </a:gs>
              </a:gsLst>
              <a:lin ang="10800000" scaled="1"/>
              <a:tileRect/>
            </a:gradFill>
            <a:prstDash val="solid"/>
            <a:round/>
            <a:headEnd type="none"/>
            <a:tailEnd type="none"/>
          </a:ln>
          <a:effectLst>
            <a:reflection blurRad="127000" stA="41000" endPos="23000" dir="5400000" sy="-100000" algn="bl" rotWithShape="0"/>
          </a:effectLst>
        </p:spPr>
      </p:cxnSp>
      <p:sp>
        <p:nvSpPr>
          <p:cNvPr id="204" name="TextBox 203"/>
          <p:cNvSpPr txBox="1"/>
          <p:nvPr/>
        </p:nvSpPr>
        <p:spPr>
          <a:xfrm>
            <a:off x="2149298" y="4693368"/>
            <a:ext cx="2286000" cy="424732"/>
          </a:xfrm>
          <a:prstGeom prst="rect">
            <a:avLst/>
          </a:prstGeom>
          <a:noFill/>
        </p:spPr>
        <p:txBody>
          <a:bodyPr wrap="square" rtlCol="0">
            <a:spAutoFit/>
          </a:bodyPr>
          <a:lstStyle/>
          <a:p>
            <a:pPr algn="ctr">
              <a:lnSpc>
                <a:spcPct val="90000"/>
              </a:lnSpc>
            </a:pPr>
            <a:r>
              <a:rPr lang="en-US" sz="2400" b="1" dirty="0" smtClean="0">
                <a:solidFill>
                  <a:schemeClr val="accent1"/>
                </a:solidFill>
              </a:rPr>
              <a:t>Weeks</a:t>
            </a:r>
            <a:endParaRPr lang="en-US" sz="2400" b="1" dirty="0">
              <a:solidFill>
                <a:schemeClr val="accent1"/>
              </a:solidFill>
            </a:endParaRPr>
          </a:p>
        </p:txBody>
      </p:sp>
      <p:sp>
        <p:nvSpPr>
          <p:cNvPr id="205" name="TextBox 204"/>
          <p:cNvSpPr txBox="1"/>
          <p:nvPr/>
        </p:nvSpPr>
        <p:spPr>
          <a:xfrm>
            <a:off x="4943662" y="4693368"/>
            <a:ext cx="2286000" cy="757130"/>
          </a:xfrm>
          <a:prstGeom prst="rect">
            <a:avLst/>
          </a:prstGeom>
          <a:noFill/>
        </p:spPr>
        <p:txBody>
          <a:bodyPr wrap="square" rtlCol="0">
            <a:spAutoFit/>
          </a:bodyPr>
          <a:lstStyle/>
          <a:p>
            <a:pPr algn="ctr">
              <a:lnSpc>
                <a:spcPct val="90000"/>
              </a:lnSpc>
            </a:pPr>
            <a:r>
              <a:rPr lang="en-US" sz="2400" b="1" dirty="0" smtClean="0">
                <a:solidFill>
                  <a:schemeClr val="accent1"/>
                </a:solidFill>
              </a:rPr>
              <a:t>Days/</a:t>
            </a:r>
            <a:br>
              <a:rPr lang="en-US" sz="2400" b="1" dirty="0" smtClean="0">
                <a:solidFill>
                  <a:schemeClr val="accent1"/>
                </a:solidFill>
              </a:rPr>
            </a:br>
            <a:r>
              <a:rPr lang="en-US" sz="2400" b="1" dirty="0" smtClean="0">
                <a:solidFill>
                  <a:schemeClr val="accent1"/>
                </a:solidFill>
              </a:rPr>
              <a:t>Hours</a:t>
            </a:r>
            <a:endParaRPr lang="en-US" sz="2400" b="1" dirty="0">
              <a:solidFill>
                <a:schemeClr val="accent1"/>
              </a:solidFill>
            </a:endParaRPr>
          </a:p>
        </p:txBody>
      </p:sp>
      <p:sp>
        <p:nvSpPr>
          <p:cNvPr id="206" name="TextBox 205"/>
          <p:cNvSpPr txBox="1"/>
          <p:nvPr/>
        </p:nvSpPr>
        <p:spPr>
          <a:xfrm>
            <a:off x="7309475" y="4693368"/>
            <a:ext cx="3207402" cy="757130"/>
          </a:xfrm>
          <a:prstGeom prst="rect">
            <a:avLst/>
          </a:prstGeom>
          <a:noFill/>
        </p:spPr>
        <p:txBody>
          <a:bodyPr wrap="square" rtlCol="0">
            <a:spAutoFit/>
          </a:bodyPr>
          <a:lstStyle/>
          <a:p>
            <a:pPr algn="ctr">
              <a:lnSpc>
                <a:spcPct val="90000"/>
              </a:lnSpc>
            </a:pPr>
            <a:r>
              <a:rPr lang="en-US" sz="2400" b="1" dirty="0" smtClean="0">
                <a:solidFill>
                  <a:schemeClr val="accent1"/>
                </a:solidFill>
              </a:rPr>
              <a:t>Minutes/</a:t>
            </a:r>
            <a:br>
              <a:rPr lang="en-US" sz="2400" b="1" dirty="0" smtClean="0">
                <a:solidFill>
                  <a:schemeClr val="accent1"/>
                </a:solidFill>
              </a:rPr>
            </a:br>
            <a:r>
              <a:rPr lang="en-US" sz="2400" b="1" dirty="0" smtClean="0">
                <a:solidFill>
                  <a:schemeClr val="accent1"/>
                </a:solidFill>
              </a:rPr>
              <a:t>Seconds</a:t>
            </a:r>
            <a:endParaRPr lang="en-US" sz="2400" b="1" dirty="0">
              <a:solidFill>
                <a:schemeClr val="accent1"/>
              </a:solidFill>
            </a:endParaRPr>
          </a:p>
        </p:txBody>
      </p:sp>
      <p:sp>
        <p:nvSpPr>
          <p:cNvPr id="207" name="TextBox 206"/>
          <p:cNvSpPr txBox="1"/>
          <p:nvPr/>
        </p:nvSpPr>
        <p:spPr>
          <a:xfrm>
            <a:off x="2149297" y="5518868"/>
            <a:ext cx="2286000" cy="424732"/>
          </a:xfrm>
          <a:prstGeom prst="rect">
            <a:avLst/>
          </a:prstGeom>
          <a:noFill/>
        </p:spPr>
        <p:txBody>
          <a:bodyPr wrap="square" rtlCol="0">
            <a:spAutoFit/>
          </a:bodyPr>
          <a:lstStyle/>
          <a:p>
            <a:pPr algn="ctr">
              <a:lnSpc>
                <a:spcPct val="90000"/>
              </a:lnSpc>
            </a:pPr>
            <a:r>
              <a:rPr lang="en-US" sz="2400" b="1" dirty="0" smtClean="0"/>
              <a:t>2008</a:t>
            </a:r>
            <a:endParaRPr lang="en-US" sz="2400" b="1" dirty="0"/>
          </a:p>
        </p:txBody>
      </p:sp>
      <p:sp>
        <p:nvSpPr>
          <p:cNvPr id="208" name="TextBox 207"/>
          <p:cNvSpPr txBox="1"/>
          <p:nvPr/>
        </p:nvSpPr>
        <p:spPr>
          <a:xfrm>
            <a:off x="4954277" y="5518868"/>
            <a:ext cx="2286000" cy="424732"/>
          </a:xfrm>
          <a:prstGeom prst="rect">
            <a:avLst/>
          </a:prstGeom>
          <a:noFill/>
        </p:spPr>
        <p:txBody>
          <a:bodyPr wrap="square" rtlCol="0">
            <a:spAutoFit/>
          </a:bodyPr>
          <a:lstStyle/>
          <a:p>
            <a:pPr algn="ctr">
              <a:lnSpc>
                <a:spcPct val="90000"/>
              </a:lnSpc>
            </a:pPr>
            <a:r>
              <a:rPr lang="en-US" sz="2400" b="1" dirty="0" smtClean="0"/>
              <a:t>2012</a:t>
            </a:r>
            <a:endParaRPr lang="en-US" sz="2400" b="1" dirty="0"/>
          </a:p>
        </p:txBody>
      </p:sp>
      <p:sp>
        <p:nvSpPr>
          <p:cNvPr id="209" name="TextBox 208"/>
          <p:cNvSpPr txBox="1"/>
          <p:nvPr/>
        </p:nvSpPr>
        <p:spPr>
          <a:xfrm>
            <a:off x="7759261" y="5506168"/>
            <a:ext cx="2286000" cy="424732"/>
          </a:xfrm>
          <a:prstGeom prst="rect">
            <a:avLst/>
          </a:prstGeom>
          <a:noFill/>
        </p:spPr>
        <p:txBody>
          <a:bodyPr wrap="square" rtlCol="0">
            <a:spAutoFit/>
          </a:bodyPr>
          <a:lstStyle/>
          <a:p>
            <a:pPr algn="ctr">
              <a:lnSpc>
                <a:spcPct val="90000"/>
              </a:lnSpc>
            </a:pPr>
            <a:r>
              <a:rPr lang="en-US" sz="2400" b="1" dirty="0" smtClean="0"/>
              <a:t>SDDC</a:t>
            </a:r>
            <a:endParaRPr lang="en-US" sz="2400" b="1" dirty="0"/>
          </a:p>
        </p:txBody>
      </p:sp>
      <p:grpSp>
        <p:nvGrpSpPr>
          <p:cNvPr id="210" name="Group 209"/>
          <p:cNvGrpSpPr/>
          <p:nvPr/>
        </p:nvGrpSpPr>
        <p:grpSpPr>
          <a:xfrm>
            <a:off x="3379082" y="1309461"/>
            <a:ext cx="5422769" cy="1307058"/>
            <a:chOff x="3295948" y="1056932"/>
            <a:chExt cx="9641419" cy="1741123"/>
          </a:xfrm>
        </p:grpSpPr>
        <p:pic>
          <p:nvPicPr>
            <p:cNvPr id="211" name="Picture 2" descr="C:\Users\Dan\Desktop\gear.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1497067" y="1056932"/>
              <a:ext cx="943431" cy="1019709"/>
            </a:xfrm>
            <a:prstGeom prst="rect">
              <a:avLst/>
            </a:prstGeom>
            <a:noFill/>
            <a:extLst>
              <a:ext uri="{909E8E84-426E-40dd-AFC4-6F175D3DCCD1}">
                <a14:hiddenFill xmlns:a14="http://schemas.microsoft.com/office/drawing/2010/main">
                  <a:solidFill>
                    <a:srgbClr val="FFFFFF"/>
                  </a:solidFill>
                </a14:hiddenFill>
              </a:ext>
            </a:extLst>
          </p:spPr>
        </p:pic>
        <p:pic>
          <p:nvPicPr>
            <p:cNvPr id="212" name="Picture 3" descr="C:\Users\Dan\Desktop\switch.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398225" y="1056932"/>
              <a:ext cx="1436864" cy="1019709"/>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4" descr="C:\Users\Dan\Desktop\storage.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849513" y="1193637"/>
              <a:ext cx="830040" cy="883004"/>
            </a:xfrm>
            <a:prstGeom prst="rect">
              <a:avLst/>
            </a:prstGeom>
            <a:noFill/>
            <a:extLst>
              <a:ext uri="{909E8E84-426E-40dd-AFC4-6F175D3DCCD1}">
                <a14:hiddenFill xmlns:a14="http://schemas.microsoft.com/office/drawing/2010/main">
                  <a:solidFill>
                    <a:srgbClr val="FFFFFF"/>
                  </a:solidFill>
                </a14:hiddenFill>
              </a:ext>
            </a:extLst>
          </p:spPr>
        </p:pic>
        <p:pic>
          <p:nvPicPr>
            <p:cNvPr id="214" name="Picture 5" descr="C:\Users\Dan\Desktop\firewall.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548053" y="1056932"/>
              <a:ext cx="989333" cy="1019709"/>
            </a:xfrm>
            <a:prstGeom prst="rect">
              <a:avLst/>
            </a:prstGeom>
            <a:noFill/>
            <a:extLst>
              <a:ext uri="{909E8E84-426E-40dd-AFC4-6F175D3DCCD1}">
                <a14:hiddenFill xmlns:a14="http://schemas.microsoft.com/office/drawing/2010/main">
                  <a:solidFill>
                    <a:srgbClr val="FFFFFF"/>
                  </a:solidFill>
                </a14:hiddenFill>
              </a:ext>
            </a:extLst>
          </p:spPr>
        </p:pic>
        <p:pic>
          <p:nvPicPr>
            <p:cNvPr id="215" name="Picture 6" descr="C:\Users\Dan\Desktop\CPU.png"/>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5911480" y="1056932"/>
              <a:ext cx="558231" cy="1019709"/>
            </a:xfrm>
            <a:prstGeom prst="rect">
              <a:avLst/>
            </a:prstGeom>
            <a:noFill/>
            <a:extLst>
              <a:ext uri="{909E8E84-426E-40dd-AFC4-6F175D3DCCD1}">
                <a14:hiddenFill xmlns:a14="http://schemas.microsoft.com/office/drawing/2010/main">
                  <a:solidFill>
                    <a:srgbClr val="FFFFFF"/>
                  </a:solidFill>
                </a14:hiddenFill>
              </a:ext>
            </a:extLst>
          </p:spPr>
        </p:pic>
        <p:sp>
          <p:nvSpPr>
            <p:cNvPr id="216" name="Rectangle 215"/>
            <p:cNvSpPr/>
            <p:nvPr/>
          </p:nvSpPr>
          <p:spPr>
            <a:xfrm>
              <a:off x="3295948" y="2367560"/>
              <a:ext cx="1937170" cy="430486"/>
            </a:xfrm>
            <a:prstGeom prst="rect">
              <a:avLst/>
            </a:prstGeom>
          </p:spPr>
          <p:txBody>
            <a:bodyPr wrap="square" anchor="ctr">
              <a:spAutoFit/>
            </a:bodyPr>
            <a:lstStyle/>
            <a:p>
              <a:pPr algn="ctr" defTabSz="913843">
                <a:lnSpc>
                  <a:spcPct val="75000"/>
                </a:lnSpc>
              </a:pPr>
              <a:r>
                <a:rPr lang="en-US" sz="1000" b="1" dirty="0">
                  <a:solidFill>
                    <a:schemeClr val="tx1">
                      <a:lumMod val="65000"/>
                      <a:lumOff val="35000"/>
                    </a:schemeClr>
                  </a:solidFill>
                </a:rPr>
                <a:t>Storage/</a:t>
              </a:r>
              <a:br>
                <a:rPr lang="en-US" sz="1000" b="1" dirty="0">
                  <a:solidFill>
                    <a:schemeClr val="tx1">
                      <a:lumMod val="65000"/>
                      <a:lumOff val="35000"/>
                    </a:schemeClr>
                  </a:solidFill>
                </a:rPr>
              </a:br>
              <a:r>
                <a:rPr lang="en-US" sz="1000" b="1" dirty="0">
                  <a:solidFill>
                    <a:schemeClr val="tx1">
                      <a:lumMod val="65000"/>
                      <a:lumOff val="35000"/>
                    </a:schemeClr>
                  </a:solidFill>
                </a:rPr>
                <a:t>Availability</a:t>
              </a:r>
            </a:p>
          </p:txBody>
        </p:sp>
        <p:sp>
          <p:nvSpPr>
            <p:cNvPr id="217" name="Rectangle 216"/>
            <p:cNvSpPr/>
            <p:nvPr/>
          </p:nvSpPr>
          <p:spPr>
            <a:xfrm>
              <a:off x="5222010" y="2444434"/>
              <a:ext cx="1937170" cy="276741"/>
            </a:xfrm>
            <a:prstGeom prst="rect">
              <a:avLst/>
            </a:prstGeom>
          </p:spPr>
          <p:txBody>
            <a:bodyPr wrap="square" anchor="ctr">
              <a:spAutoFit/>
            </a:bodyPr>
            <a:lstStyle/>
            <a:p>
              <a:pPr algn="ctr" defTabSz="913843">
                <a:lnSpc>
                  <a:spcPct val="75000"/>
                </a:lnSpc>
              </a:pPr>
              <a:r>
                <a:rPr lang="en-US" sz="1000" b="1" dirty="0">
                  <a:solidFill>
                    <a:schemeClr val="tx1">
                      <a:lumMod val="65000"/>
                      <a:lumOff val="35000"/>
                    </a:schemeClr>
                  </a:solidFill>
                </a:rPr>
                <a:t>Servers</a:t>
              </a:r>
            </a:p>
          </p:txBody>
        </p:sp>
        <p:sp>
          <p:nvSpPr>
            <p:cNvPr id="218" name="Rectangle 217"/>
            <p:cNvSpPr/>
            <p:nvPr/>
          </p:nvSpPr>
          <p:spPr>
            <a:xfrm>
              <a:off x="7148071" y="2444434"/>
              <a:ext cx="1937170" cy="276741"/>
            </a:xfrm>
            <a:prstGeom prst="rect">
              <a:avLst/>
            </a:prstGeom>
          </p:spPr>
          <p:txBody>
            <a:bodyPr wrap="square" anchor="ctr">
              <a:spAutoFit/>
            </a:bodyPr>
            <a:lstStyle/>
            <a:p>
              <a:pPr algn="ctr" defTabSz="913843">
                <a:lnSpc>
                  <a:spcPct val="75000"/>
                </a:lnSpc>
              </a:pPr>
              <a:r>
                <a:rPr lang="en-US" sz="1000" b="1" dirty="0">
                  <a:solidFill>
                    <a:schemeClr val="tx1">
                      <a:lumMod val="65000"/>
                      <a:lumOff val="35000"/>
                    </a:schemeClr>
                  </a:solidFill>
                </a:rPr>
                <a:t>Networking</a:t>
              </a:r>
            </a:p>
          </p:txBody>
        </p:sp>
        <p:sp>
          <p:nvSpPr>
            <p:cNvPr id="219" name="Rectangle 218"/>
            <p:cNvSpPr/>
            <p:nvPr/>
          </p:nvSpPr>
          <p:spPr>
            <a:xfrm>
              <a:off x="9074133" y="2444434"/>
              <a:ext cx="1937170" cy="276741"/>
            </a:xfrm>
            <a:prstGeom prst="rect">
              <a:avLst/>
            </a:prstGeom>
          </p:spPr>
          <p:txBody>
            <a:bodyPr wrap="square" anchor="ctr">
              <a:spAutoFit/>
            </a:bodyPr>
            <a:lstStyle/>
            <a:p>
              <a:pPr algn="ctr" defTabSz="913843">
                <a:lnSpc>
                  <a:spcPct val="75000"/>
                </a:lnSpc>
              </a:pPr>
              <a:r>
                <a:rPr lang="en-US" sz="1000" b="1" dirty="0">
                  <a:solidFill>
                    <a:schemeClr val="tx1">
                      <a:lumMod val="65000"/>
                      <a:lumOff val="35000"/>
                    </a:schemeClr>
                  </a:solidFill>
                </a:rPr>
                <a:t>Security</a:t>
              </a:r>
            </a:p>
          </p:txBody>
        </p:sp>
        <p:sp>
          <p:nvSpPr>
            <p:cNvPr id="220" name="Rectangle 219"/>
            <p:cNvSpPr/>
            <p:nvPr/>
          </p:nvSpPr>
          <p:spPr>
            <a:xfrm>
              <a:off x="11000197" y="2367568"/>
              <a:ext cx="1937170" cy="430487"/>
            </a:xfrm>
            <a:prstGeom prst="rect">
              <a:avLst/>
            </a:prstGeom>
          </p:spPr>
          <p:txBody>
            <a:bodyPr wrap="square" anchor="ctr">
              <a:spAutoFit/>
            </a:bodyPr>
            <a:lstStyle/>
            <a:p>
              <a:pPr algn="ctr" defTabSz="913843">
                <a:lnSpc>
                  <a:spcPct val="75000"/>
                </a:lnSpc>
              </a:pPr>
              <a:r>
                <a:rPr lang="en-US" sz="1000" b="1" dirty="0">
                  <a:solidFill>
                    <a:schemeClr val="tx1">
                      <a:lumMod val="65000"/>
                      <a:lumOff val="35000"/>
                    </a:schemeClr>
                  </a:solidFill>
                </a:rPr>
                <a:t>Management/</a:t>
              </a:r>
              <a:br>
                <a:rPr lang="en-US" sz="1000" b="1" dirty="0">
                  <a:solidFill>
                    <a:schemeClr val="tx1">
                      <a:lumMod val="65000"/>
                      <a:lumOff val="35000"/>
                    </a:schemeClr>
                  </a:solidFill>
                </a:rPr>
              </a:br>
              <a:r>
                <a:rPr lang="en-US" sz="1000" b="1" dirty="0">
                  <a:solidFill>
                    <a:schemeClr val="tx1">
                      <a:lumMod val="65000"/>
                      <a:lumOff val="35000"/>
                    </a:schemeClr>
                  </a:solidFill>
                </a:rPr>
                <a:t>Monitoring</a:t>
              </a:r>
            </a:p>
          </p:txBody>
        </p:sp>
      </p:grpSp>
      <p:grpSp>
        <p:nvGrpSpPr>
          <p:cNvPr id="221" name="Group 220"/>
          <p:cNvGrpSpPr/>
          <p:nvPr/>
        </p:nvGrpSpPr>
        <p:grpSpPr>
          <a:xfrm>
            <a:off x="5023558" y="1894088"/>
            <a:ext cx="2337938" cy="500669"/>
            <a:chOff x="6152036" y="1409700"/>
            <a:chExt cx="4156740" cy="666941"/>
          </a:xfrm>
        </p:grpSpPr>
        <p:pic>
          <p:nvPicPr>
            <p:cNvPr id="222" name="Picture 2" descr="C:\Users\Dan\Desktop\gear.png"/>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9691725" y="1409700"/>
              <a:ext cx="617051" cy="666941"/>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3" descr="C:\Users\Dan\Desktop\switch.png"/>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7582453" y="1409700"/>
              <a:ext cx="939781" cy="666941"/>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4" descr="C:\Users\Dan\Desktop\storage.png"/>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6152036" y="1409700"/>
              <a:ext cx="542888" cy="666941"/>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5" descr="C:\Users\Dan\Desktop\firewall.png"/>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8783443" y="1409700"/>
              <a:ext cx="647074" cy="666941"/>
            </a:xfrm>
            <a:prstGeom prst="rect">
              <a:avLst/>
            </a:prstGeom>
            <a:noFill/>
            <a:extLst>
              <a:ext uri="{909E8E84-426E-40dd-AFC4-6F175D3DCCD1}">
                <a14:hiddenFill xmlns:a14="http://schemas.microsoft.com/office/drawing/2010/main">
                  <a:solidFill>
                    <a:srgbClr val="FFFFFF"/>
                  </a:solidFill>
                </a14:hiddenFill>
              </a:ext>
            </a:extLst>
          </p:spPr>
        </p:pic>
        <p:pic>
          <p:nvPicPr>
            <p:cNvPr id="226" name="Picture 6" descr="C:\Users\Dan\Desktop\CPU.png"/>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6956133" y="1409700"/>
              <a:ext cx="365111" cy="66694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27" name="Straight Connector 226"/>
          <p:cNvCxnSpPr/>
          <p:nvPr/>
        </p:nvCxnSpPr>
        <p:spPr bwMode="auto">
          <a:xfrm>
            <a:off x="6097277" y="2661748"/>
            <a:ext cx="0" cy="995852"/>
          </a:xfrm>
          <a:prstGeom prst="line">
            <a:avLst/>
          </a:prstGeom>
          <a:solidFill>
            <a:srgbClr val="0095D3"/>
          </a:solidFill>
          <a:ln w="25400" cap="flat" cmpd="sng" algn="ctr">
            <a:solidFill>
              <a:schemeClr val="bg2">
                <a:lumMod val="60000"/>
                <a:lumOff val="40000"/>
              </a:schemeClr>
            </a:solidFill>
            <a:prstDash val="solid"/>
            <a:round/>
            <a:headEnd type="none" w="med" len="med"/>
            <a:tailEnd type="oval" w="med" len="med"/>
          </a:ln>
          <a:effectLst/>
        </p:spPr>
      </p:cxnSp>
      <p:cxnSp>
        <p:nvCxnSpPr>
          <p:cNvPr id="228" name="Straight Connector 227"/>
          <p:cNvCxnSpPr/>
          <p:nvPr/>
        </p:nvCxnSpPr>
        <p:spPr>
          <a:xfrm>
            <a:off x="3383602" y="2656561"/>
            <a:ext cx="5576618" cy="0"/>
          </a:xfrm>
          <a:prstGeom prst="line">
            <a:avLst/>
          </a:prstGeom>
          <a:noFill/>
          <a:ln w="25400" cap="rnd">
            <a:gradFill flip="none" rotWithShape="1">
              <a:gsLst>
                <a:gs pos="73000">
                  <a:srgbClr val="7A7A7A">
                    <a:alpha val="50000"/>
                  </a:srgbClr>
                </a:gs>
                <a:gs pos="27000">
                  <a:srgbClr val="7F7F7F">
                    <a:alpha val="49804"/>
                    <a:lumMod val="50000"/>
                    <a:lumOff val="50000"/>
                  </a:srgbClr>
                </a:gs>
                <a:gs pos="100000">
                  <a:srgbClr val="333333">
                    <a:alpha val="0"/>
                  </a:srgbClr>
                </a:gs>
                <a:gs pos="0">
                  <a:srgbClr val="333333">
                    <a:alpha val="0"/>
                  </a:srgbClr>
                </a:gs>
              </a:gsLst>
              <a:lin ang="10800000" scaled="1"/>
              <a:tileRect/>
            </a:gradFill>
            <a:prstDash val="solid"/>
            <a:round/>
            <a:headEnd type="none"/>
            <a:tailEnd type="none"/>
          </a:ln>
          <a:effectLst>
            <a:reflection blurRad="127000" stA="41000" endPos="23000" dir="5400000" sy="-100000" algn="bl" rotWithShape="0"/>
          </a:effectLst>
        </p:spPr>
      </p:cxnSp>
      <p:cxnSp>
        <p:nvCxnSpPr>
          <p:cNvPr id="229" name="Straight Connector 228"/>
          <p:cNvCxnSpPr/>
          <p:nvPr/>
        </p:nvCxnSpPr>
        <p:spPr>
          <a:xfrm>
            <a:off x="4799665" y="2643861"/>
            <a:ext cx="2726375" cy="0"/>
          </a:xfrm>
          <a:prstGeom prst="line">
            <a:avLst/>
          </a:prstGeom>
          <a:noFill/>
          <a:ln w="25400" cap="rnd">
            <a:gradFill flip="none" rotWithShape="1">
              <a:gsLst>
                <a:gs pos="73000">
                  <a:srgbClr val="7A7A7A">
                    <a:alpha val="50000"/>
                  </a:srgbClr>
                </a:gs>
                <a:gs pos="27000">
                  <a:srgbClr val="7F7F7F">
                    <a:alpha val="49804"/>
                    <a:lumMod val="50000"/>
                    <a:lumOff val="50000"/>
                  </a:srgbClr>
                </a:gs>
                <a:gs pos="100000">
                  <a:srgbClr val="333333">
                    <a:alpha val="0"/>
                  </a:srgbClr>
                </a:gs>
                <a:gs pos="0">
                  <a:srgbClr val="333333">
                    <a:alpha val="0"/>
                  </a:srgbClr>
                </a:gs>
              </a:gsLst>
              <a:lin ang="10800000" scaled="1"/>
              <a:tileRect/>
            </a:gradFill>
            <a:prstDash val="solid"/>
            <a:round/>
            <a:headEnd type="none"/>
            <a:tailEnd type="none"/>
          </a:ln>
          <a:effectLst>
            <a:reflection blurRad="127000" stA="41000" endPos="23000" dir="5400000" sy="-100000" algn="bl" rotWithShape="0"/>
          </a:effectLst>
        </p:spPr>
      </p:cxnSp>
      <p:grpSp>
        <p:nvGrpSpPr>
          <p:cNvPr id="230" name="Group 229"/>
          <p:cNvGrpSpPr/>
          <p:nvPr/>
        </p:nvGrpSpPr>
        <p:grpSpPr>
          <a:xfrm>
            <a:off x="2426451" y="3148550"/>
            <a:ext cx="1731694" cy="1429018"/>
            <a:chOff x="1602243" y="3398464"/>
            <a:chExt cx="3078868" cy="2538126"/>
          </a:xfrm>
        </p:grpSpPr>
        <p:grpSp>
          <p:nvGrpSpPr>
            <p:cNvPr id="231" name="Group 230"/>
            <p:cNvGrpSpPr/>
            <p:nvPr/>
          </p:nvGrpSpPr>
          <p:grpSpPr bwMode="gray">
            <a:xfrm>
              <a:off x="1602243" y="3893764"/>
              <a:ext cx="3078868" cy="2042826"/>
              <a:chOff x="7277099" y="6556148"/>
              <a:chExt cx="1349869" cy="895726"/>
            </a:xfrm>
          </p:grpSpPr>
          <p:sp>
            <p:nvSpPr>
              <p:cNvPr id="233" name="Freeform 8"/>
              <p:cNvSpPr>
                <a:spLocks/>
              </p:cNvSpPr>
              <p:nvPr/>
            </p:nvSpPr>
            <p:spPr bwMode="gray">
              <a:xfrm>
                <a:off x="7277099" y="6556148"/>
                <a:ext cx="1349869" cy="895726"/>
              </a:xfrm>
              <a:custGeom>
                <a:avLst/>
                <a:gdLst>
                  <a:gd name="T0" fmla="*/ 7598 w 15195"/>
                  <a:gd name="T1" fmla="*/ 0 h 10083"/>
                  <a:gd name="T2" fmla="*/ 0 w 15195"/>
                  <a:gd name="T3" fmla="*/ 4386 h 10083"/>
                  <a:gd name="T4" fmla="*/ 0 w 15195"/>
                  <a:gd name="T5" fmla="*/ 5698 h 10083"/>
                  <a:gd name="T6" fmla="*/ 7598 w 15195"/>
                  <a:gd name="T7" fmla="*/ 10083 h 10083"/>
                  <a:gd name="T8" fmla="*/ 15195 w 15195"/>
                  <a:gd name="T9" fmla="*/ 5698 h 10083"/>
                  <a:gd name="T10" fmla="*/ 15195 w 15195"/>
                  <a:gd name="T11" fmla="*/ 4386 h 10083"/>
                  <a:gd name="T12" fmla="*/ 7598 w 15195"/>
                  <a:gd name="T13" fmla="*/ 0 h 10083"/>
                </a:gdLst>
                <a:ahLst/>
                <a:cxnLst>
                  <a:cxn ang="0">
                    <a:pos x="T0" y="T1"/>
                  </a:cxn>
                  <a:cxn ang="0">
                    <a:pos x="T2" y="T3"/>
                  </a:cxn>
                  <a:cxn ang="0">
                    <a:pos x="T4" y="T5"/>
                  </a:cxn>
                  <a:cxn ang="0">
                    <a:pos x="T6" y="T7"/>
                  </a:cxn>
                  <a:cxn ang="0">
                    <a:pos x="T8" y="T9"/>
                  </a:cxn>
                  <a:cxn ang="0">
                    <a:pos x="T10" y="T11"/>
                  </a:cxn>
                  <a:cxn ang="0">
                    <a:pos x="T12" y="T13"/>
                  </a:cxn>
                </a:cxnLst>
                <a:rect l="0" t="0" r="r" b="b"/>
                <a:pathLst>
                  <a:path w="15195" h="10083">
                    <a:moveTo>
                      <a:pt x="7598" y="0"/>
                    </a:moveTo>
                    <a:cubicBezTo>
                      <a:pt x="3402" y="0"/>
                      <a:pt x="0" y="1964"/>
                      <a:pt x="0" y="4386"/>
                    </a:cubicBezTo>
                    <a:cubicBezTo>
                      <a:pt x="0" y="5698"/>
                      <a:pt x="0" y="5698"/>
                      <a:pt x="0" y="5698"/>
                    </a:cubicBezTo>
                    <a:cubicBezTo>
                      <a:pt x="0" y="8120"/>
                      <a:pt x="3402" y="10083"/>
                      <a:pt x="7598" y="10083"/>
                    </a:cubicBezTo>
                    <a:cubicBezTo>
                      <a:pt x="11794" y="10083"/>
                      <a:pt x="15195" y="8120"/>
                      <a:pt x="15195" y="5698"/>
                    </a:cubicBezTo>
                    <a:cubicBezTo>
                      <a:pt x="15195" y="4386"/>
                      <a:pt x="15195" y="4386"/>
                      <a:pt x="15195" y="4386"/>
                    </a:cubicBezTo>
                    <a:cubicBezTo>
                      <a:pt x="15195" y="1964"/>
                      <a:pt x="11794" y="0"/>
                      <a:pt x="7598" y="0"/>
                    </a:cubicBezTo>
                    <a:close/>
                  </a:path>
                </a:pathLst>
              </a:custGeom>
              <a:gradFill flip="none" rotWithShape="1">
                <a:gsLst>
                  <a:gs pos="0">
                    <a:schemeClr val="bg1">
                      <a:lumMod val="50000"/>
                    </a:schemeClr>
                  </a:gs>
                  <a:gs pos="15000">
                    <a:schemeClr val="bg1">
                      <a:lumMod val="65000"/>
                    </a:schemeClr>
                  </a:gs>
                  <a:gs pos="50000">
                    <a:schemeClr val="bg1">
                      <a:lumMod val="95000"/>
                    </a:schemeClr>
                  </a:gs>
                  <a:gs pos="100000">
                    <a:schemeClr val="bg1">
                      <a:lumMod val="50000"/>
                    </a:schemeClr>
                  </a:gs>
                  <a:gs pos="85000">
                    <a:schemeClr val="bg1">
                      <a:lumMod val="75000"/>
                    </a:schemeClr>
                  </a:gs>
                </a:gsLst>
                <a:lin ang="0" scaled="1"/>
                <a:tileRect/>
              </a:gradFill>
              <a:ln w="47625">
                <a:noFill/>
                <a:round/>
                <a:headEnd/>
                <a:tailEnd/>
              </a:ln>
              <a:effectLst/>
            </p:spPr>
            <p:txBody>
              <a:bodyPr wrap="none" lIns="0" tIns="0" rIns="0" bIns="0" rtlCol="0" anchor="ctr"/>
              <a:lstStyle/>
              <a:p>
                <a:pPr algn="ctr"/>
                <a:endParaRPr lang="en-US" cap="all" dirty="0">
                  <a:solidFill>
                    <a:srgbClr val="FFFFFF"/>
                  </a:solidFill>
                </a:endParaRPr>
              </a:p>
            </p:txBody>
          </p:sp>
          <p:sp>
            <p:nvSpPr>
              <p:cNvPr id="234" name="Oval 7"/>
              <p:cNvSpPr>
                <a:spLocks noChangeArrowheads="1"/>
              </p:cNvSpPr>
              <p:nvPr/>
            </p:nvSpPr>
            <p:spPr bwMode="gray">
              <a:xfrm>
                <a:off x="7277099" y="6556148"/>
                <a:ext cx="1349869" cy="779182"/>
              </a:xfrm>
              <a:prstGeom prst="ellipse">
                <a:avLst/>
              </a:prstGeom>
              <a:gradFill flip="none" rotWithShape="1">
                <a:gsLst>
                  <a:gs pos="30000">
                    <a:schemeClr val="bg1">
                      <a:lumMod val="95000"/>
                    </a:schemeClr>
                  </a:gs>
                  <a:gs pos="100000">
                    <a:schemeClr val="bg1">
                      <a:lumMod val="75000"/>
                    </a:schemeClr>
                  </a:gs>
                </a:gsLst>
                <a:lin ang="16200000" scaled="1"/>
                <a:tileRect/>
              </a:gradFill>
              <a:ln w="47625">
                <a:noFill/>
                <a:round/>
                <a:headEnd/>
                <a:tailEnd/>
              </a:ln>
              <a:effectLst>
                <a:innerShdw blurRad="152400">
                  <a:schemeClr val="bg1"/>
                </a:innerShdw>
              </a:effectLst>
            </p:spPr>
            <p:txBody>
              <a:bodyPr wrap="none" lIns="0" tIns="0" rIns="0" bIns="0" rtlCol="0" anchor="ctr"/>
              <a:lstStyle/>
              <a:p>
                <a:pPr algn="ctr"/>
                <a:endParaRPr lang="en-US" cap="all" dirty="0">
                  <a:solidFill>
                    <a:srgbClr val="FFFFFF"/>
                  </a:solidFill>
                </a:endParaRPr>
              </a:p>
            </p:txBody>
          </p:sp>
          <p:sp>
            <p:nvSpPr>
              <p:cNvPr id="235" name="Freeform 8"/>
              <p:cNvSpPr>
                <a:spLocks/>
              </p:cNvSpPr>
              <p:nvPr/>
            </p:nvSpPr>
            <p:spPr bwMode="gray">
              <a:xfrm>
                <a:off x="7277099" y="6556148"/>
                <a:ext cx="1349869" cy="895726"/>
              </a:xfrm>
              <a:custGeom>
                <a:avLst/>
                <a:gdLst>
                  <a:gd name="T0" fmla="*/ 7598 w 15195"/>
                  <a:gd name="T1" fmla="*/ 0 h 10083"/>
                  <a:gd name="T2" fmla="*/ 0 w 15195"/>
                  <a:gd name="T3" fmla="*/ 4386 h 10083"/>
                  <a:gd name="T4" fmla="*/ 0 w 15195"/>
                  <a:gd name="T5" fmla="*/ 5698 h 10083"/>
                  <a:gd name="T6" fmla="*/ 7598 w 15195"/>
                  <a:gd name="T7" fmla="*/ 10083 h 10083"/>
                  <a:gd name="T8" fmla="*/ 15195 w 15195"/>
                  <a:gd name="T9" fmla="*/ 5698 h 10083"/>
                  <a:gd name="T10" fmla="*/ 15195 w 15195"/>
                  <a:gd name="T11" fmla="*/ 4386 h 10083"/>
                  <a:gd name="T12" fmla="*/ 7598 w 15195"/>
                  <a:gd name="T13" fmla="*/ 0 h 10083"/>
                </a:gdLst>
                <a:ahLst/>
                <a:cxnLst>
                  <a:cxn ang="0">
                    <a:pos x="T0" y="T1"/>
                  </a:cxn>
                  <a:cxn ang="0">
                    <a:pos x="T2" y="T3"/>
                  </a:cxn>
                  <a:cxn ang="0">
                    <a:pos x="T4" y="T5"/>
                  </a:cxn>
                  <a:cxn ang="0">
                    <a:pos x="T6" y="T7"/>
                  </a:cxn>
                  <a:cxn ang="0">
                    <a:pos x="T8" y="T9"/>
                  </a:cxn>
                  <a:cxn ang="0">
                    <a:pos x="T10" y="T11"/>
                  </a:cxn>
                  <a:cxn ang="0">
                    <a:pos x="T12" y="T13"/>
                  </a:cxn>
                </a:cxnLst>
                <a:rect l="0" t="0" r="r" b="b"/>
                <a:pathLst>
                  <a:path w="15195" h="10083">
                    <a:moveTo>
                      <a:pt x="7598" y="0"/>
                    </a:moveTo>
                    <a:cubicBezTo>
                      <a:pt x="3402" y="0"/>
                      <a:pt x="0" y="1964"/>
                      <a:pt x="0" y="4386"/>
                    </a:cubicBezTo>
                    <a:cubicBezTo>
                      <a:pt x="0" y="5698"/>
                      <a:pt x="0" y="5698"/>
                      <a:pt x="0" y="5698"/>
                    </a:cubicBezTo>
                    <a:cubicBezTo>
                      <a:pt x="0" y="8120"/>
                      <a:pt x="3402" y="10083"/>
                      <a:pt x="7598" y="10083"/>
                    </a:cubicBezTo>
                    <a:cubicBezTo>
                      <a:pt x="11794" y="10083"/>
                      <a:pt x="15195" y="8120"/>
                      <a:pt x="15195" y="5698"/>
                    </a:cubicBezTo>
                    <a:cubicBezTo>
                      <a:pt x="15195" y="4386"/>
                      <a:pt x="15195" y="4386"/>
                      <a:pt x="15195" y="4386"/>
                    </a:cubicBezTo>
                    <a:cubicBezTo>
                      <a:pt x="15195" y="1964"/>
                      <a:pt x="11794" y="0"/>
                      <a:pt x="7598" y="0"/>
                    </a:cubicBezTo>
                    <a:close/>
                  </a:path>
                </a:pathLst>
              </a:custGeom>
              <a:noFill/>
              <a:ln w="9525">
                <a:gradFill flip="none" rotWithShape="1">
                  <a:gsLst>
                    <a:gs pos="50000">
                      <a:schemeClr val="bg1">
                        <a:lumMod val="65000"/>
                      </a:schemeClr>
                    </a:gs>
                    <a:gs pos="0">
                      <a:schemeClr val="bg1">
                        <a:lumMod val="50000"/>
                      </a:schemeClr>
                    </a:gs>
                    <a:gs pos="100000">
                      <a:schemeClr val="bg1">
                        <a:lumMod val="50000"/>
                      </a:schemeClr>
                    </a:gs>
                  </a:gsLst>
                  <a:lin ang="0" scaled="1"/>
                  <a:tileRect/>
                </a:gradFill>
                <a:round/>
                <a:headEnd/>
                <a:tailEnd/>
              </a:ln>
              <a:effectLst>
                <a:innerShdw blurRad="152400">
                  <a:prstClr val="black"/>
                </a:innerShdw>
                <a:reflection blurRad="127000" stA="41000" endPos="23000" dir="5400000" sy="-100000" algn="bl" rotWithShape="0"/>
              </a:effectLst>
            </p:spPr>
            <p:txBody>
              <a:bodyPr wrap="none" lIns="0" tIns="0" rIns="0" bIns="0" rtlCol="0" anchor="ctr"/>
              <a:lstStyle/>
              <a:p>
                <a:pPr algn="ctr"/>
                <a:endParaRPr lang="en-US" cap="all" dirty="0">
                  <a:solidFill>
                    <a:srgbClr val="FFFFFF"/>
                  </a:solidFill>
                </a:endParaRPr>
              </a:p>
            </p:txBody>
          </p:sp>
        </p:grpSp>
        <p:pic>
          <p:nvPicPr>
            <p:cNvPr id="232" name="Picture 2" descr="C:\Users\Dan\Desktop\server.png"/>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1788525" y="3398464"/>
              <a:ext cx="2706304" cy="2133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6" name="Group 235"/>
          <p:cNvGrpSpPr/>
          <p:nvPr/>
        </p:nvGrpSpPr>
        <p:grpSpPr>
          <a:xfrm>
            <a:off x="5231430" y="3066677"/>
            <a:ext cx="1731694" cy="1510890"/>
            <a:chOff x="6589360" y="3253048"/>
            <a:chExt cx="3078868" cy="2683542"/>
          </a:xfrm>
        </p:grpSpPr>
        <p:grpSp>
          <p:nvGrpSpPr>
            <p:cNvPr id="237" name="Group 236"/>
            <p:cNvGrpSpPr/>
            <p:nvPr/>
          </p:nvGrpSpPr>
          <p:grpSpPr bwMode="gray">
            <a:xfrm>
              <a:off x="6589360" y="3893764"/>
              <a:ext cx="3078868" cy="2042826"/>
              <a:chOff x="7277099" y="6556148"/>
              <a:chExt cx="1349869" cy="895726"/>
            </a:xfrm>
          </p:grpSpPr>
          <p:sp>
            <p:nvSpPr>
              <p:cNvPr id="239" name="Freeform 8"/>
              <p:cNvSpPr>
                <a:spLocks/>
              </p:cNvSpPr>
              <p:nvPr/>
            </p:nvSpPr>
            <p:spPr bwMode="gray">
              <a:xfrm>
                <a:off x="7277099" y="6556148"/>
                <a:ext cx="1349869" cy="895726"/>
              </a:xfrm>
              <a:custGeom>
                <a:avLst/>
                <a:gdLst>
                  <a:gd name="T0" fmla="*/ 7598 w 15195"/>
                  <a:gd name="T1" fmla="*/ 0 h 10083"/>
                  <a:gd name="T2" fmla="*/ 0 w 15195"/>
                  <a:gd name="T3" fmla="*/ 4386 h 10083"/>
                  <a:gd name="T4" fmla="*/ 0 w 15195"/>
                  <a:gd name="T5" fmla="*/ 5698 h 10083"/>
                  <a:gd name="T6" fmla="*/ 7598 w 15195"/>
                  <a:gd name="T7" fmla="*/ 10083 h 10083"/>
                  <a:gd name="T8" fmla="*/ 15195 w 15195"/>
                  <a:gd name="T9" fmla="*/ 5698 h 10083"/>
                  <a:gd name="T10" fmla="*/ 15195 w 15195"/>
                  <a:gd name="T11" fmla="*/ 4386 h 10083"/>
                  <a:gd name="T12" fmla="*/ 7598 w 15195"/>
                  <a:gd name="T13" fmla="*/ 0 h 10083"/>
                </a:gdLst>
                <a:ahLst/>
                <a:cxnLst>
                  <a:cxn ang="0">
                    <a:pos x="T0" y="T1"/>
                  </a:cxn>
                  <a:cxn ang="0">
                    <a:pos x="T2" y="T3"/>
                  </a:cxn>
                  <a:cxn ang="0">
                    <a:pos x="T4" y="T5"/>
                  </a:cxn>
                  <a:cxn ang="0">
                    <a:pos x="T6" y="T7"/>
                  </a:cxn>
                  <a:cxn ang="0">
                    <a:pos x="T8" y="T9"/>
                  </a:cxn>
                  <a:cxn ang="0">
                    <a:pos x="T10" y="T11"/>
                  </a:cxn>
                  <a:cxn ang="0">
                    <a:pos x="T12" y="T13"/>
                  </a:cxn>
                </a:cxnLst>
                <a:rect l="0" t="0" r="r" b="b"/>
                <a:pathLst>
                  <a:path w="15195" h="10083">
                    <a:moveTo>
                      <a:pt x="7598" y="0"/>
                    </a:moveTo>
                    <a:cubicBezTo>
                      <a:pt x="3402" y="0"/>
                      <a:pt x="0" y="1964"/>
                      <a:pt x="0" y="4386"/>
                    </a:cubicBezTo>
                    <a:cubicBezTo>
                      <a:pt x="0" y="5698"/>
                      <a:pt x="0" y="5698"/>
                      <a:pt x="0" y="5698"/>
                    </a:cubicBezTo>
                    <a:cubicBezTo>
                      <a:pt x="0" y="8120"/>
                      <a:pt x="3402" y="10083"/>
                      <a:pt x="7598" y="10083"/>
                    </a:cubicBezTo>
                    <a:cubicBezTo>
                      <a:pt x="11794" y="10083"/>
                      <a:pt x="15195" y="8120"/>
                      <a:pt x="15195" y="5698"/>
                    </a:cubicBezTo>
                    <a:cubicBezTo>
                      <a:pt x="15195" y="4386"/>
                      <a:pt x="15195" y="4386"/>
                      <a:pt x="15195" y="4386"/>
                    </a:cubicBezTo>
                    <a:cubicBezTo>
                      <a:pt x="15195" y="1964"/>
                      <a:pt x="11794" y="0"/>
                      <a:pt x="7598" y="0"/>
                    </a:cubicBezTo>
                    <a:close/>
                  </a:path>
                </a:pathLst>
              </a:custGeom>
              <a:gradFill flip="none" rotWithShape="1">
                <a:gsLst>
                  <a:gs pos="0">
                    <a:schemeClr val="bg1">
                      <a:lumMod val="50000"/>
                    </a:schemeClr>
                  </a:gs>
                  <a:gs pos="15000">
                    <a:schemeClr val="bg1">
                      <a:lumMod val="65000"/>
                    </a:schemeClr>
                  </a:gs>
                  <a:gs pos="50000">
                    <a:schemeClr val="bg1">
                      <a:lumMod val="95000"/>
                    </a:schemeClr>
                  </a:gs>
                  <a:gs pos="100000">
                    <a:schemeClr val="bg1">
                      <a:lumMod val="50000"/>
                    </a:schemeClr>
                  </a:gs>
                  <a:gs pos="85000">
                    <a:schemeClr val="bg1">
                      <a:lumMod val="75000"/>
                    </a:schemeClr>
                  </a:gs>
                </a:gsLst>
                <a:lin ang="0" scaled="1"/>
                <a:tileRect/>
              </a:gradFill>
              <a:ln w="47625">
                <a:noFill/>
                <a:round/>
                <a:headEnd/>
                <a:tailEnd/>
              </a:ln>
              <a:effectLst/>
            </p:spPr>
            <p:txBody>
              <a:bodyPr wrap="none" lIns="0" tIns="0" rIns="0" bIns="0" rtlCol="0" anchor="ctr"/>
              <a:lstStyle/>
              <a:p>
                <a:pPr algn="ctr"/>
                <a:endParaRPr lang="en-US" cap="all" dirty="0">
                  <a:solidFill>
                    <a:srgbClr val="FFFFFF"/>
                  </a:solidFill>
                </a:endParaRPr>
              </a:p>
            </p:txBody>
          </p:sp>
          <p:sp>
            <p:nvSpPr>
              <p:cNvPr id="240" name="Oval 7"/>
              <p:cNvSpPr>
                <a:spLocks noChangeArrowheads="1"/>
              </p:cNvSpPr>
              <p:nvPr/>
            </p:nvSpPr>
            <p:spPr bwMode="gray">
              <a:xfrm>
                <a:off x="7277099" y="6556148"/>
                <a:ext cx="1349869" cy="779182"/>
              </a:xfrm>
              <a:prstGeom prst="ellipse">
                <a:avLst/>
              </a:prstGeom>
              <a:gradFill flip="none" rotWithShape="1">
                <a:gsLst>
                  <a:gs pos="30000">
                    <a:schemeClr val="bg1">
                      <a:lumMod val="95000"/>
                    </a:schemeClr>
                  </a:gs>
                  <a:gs pos="100000">
                    <a:schemeClr val="bg1">
                      <a:lumMod val="75000"/>
                    </a:schemeClr>
                  </a:gs>
                </a:gsLst>
                <a:lin ang="16200000" scaled="1"/>
                <a:tileRect/>
              </a:gradFill>
              <a:ln w="47625">
                <a:noFill/>
                <a:round/>
                <a:headEnd/>
                <a:tailEnd/>
              </a:ln>
              <a:effectLst>
                <a:innerShdw blurRad="152400">
                  <a:schemeClr val="bg1"/>
                </a:innerShdw>
              </a:effectLst>
            </p:spPr>
            <p:txBody>
              <a:bodyPr wrap="none" lIns="0" tIns="0" rIns="0" bIns="0" rtlCol="0" anchor="ctr"/>
              <a:lstStyle/>
              <a:p>
                <a:pPr algn="ctr"/>
                <a:endParaRPr lang="en-US" cap="all" dirty="0">
                  <a:solidFill>
                    <a:srgbClr val="FFFFFF"/>
                  </a:solidFill>
                </a:endParaRPr>
              </a:p>
            </p:txBody>
          </p:sp>
          <p:sp>
            <p:nvSpPr>
              <p:cNvPr id="241" name="Freeform 8"/>
              <p:cNvSpPr>
                <a:spLocks/>
              </p:cNvSpPr>
              <p:nvPr/>
            </p:nvSpPr>
            <p:spPr bwMode="gray">
              <a:xfrm>
                <a:off x="7277099" y="6556148"/>
                <a:ext cx="1349869" cy="895726"/>
              </a:xfrm>
              <a:custGeom>
                <a:avLst/>
                <a:gdLst>
                  <a:gd name="T0" fmla="*/ 7598 w 15195"/>
                  <a:gd name="T1" fmla="*/ 0 h 10083"/>
                  <a:gd name="T2" fmla="*/ 0 w 15195"/>
                  <a:gd name="T3" fmla="*/ 4386 h 10083"/>
                  <a:gd name="T4" fmla="*/ 0 w 15195"/>
                  <a:gd name="T5" fmla="*/ 5698 h 10083"/>
                  <a:gd name="T6" fmla="*/ 7598 w 15195"/>
                  <a:gd name="T7" fmla="*/ 10083 h 10083"/>
                  <a:gd name="T8" fmla="*/ 15195 w 15195"/>
                  <a:gd name="T9" fmla="*/ 5698 h 10083"/>
                  <a:gd name="T10" fmla="*/ 15195 w 15195"/>
                  <a:gd name="T11" fmla="*/ 4386 h 10083"/>
                  <a:gd name="T12" fmla="*/ 7598 w 15195"/>
                  <a:gd name="T13" fmla="*/ 0 h 10083"/>
                </a:gdLst>
                <a:ahLst/>
                <a:cxnLst>
                  <a:cxn ang="0">
                    <a:pos x="T0" y="T1"/>
                  </a:cxn>
                  <a:cxn ang="0">
                    <a:pos x="T2" y="T3"/>
                  </a:cxn>
                  <a:cxn ang="0">
                    <a:pos x="T4" y="T5"/>
                  </a:cxn>
                  <a:cxn ang="0">
                    <a:pos x="T6" y="T7"/>
                  </a:cxn>
                  <a:cxn ang="0">
                    <a:pos x="T8" y="T9"/>
                  </a:cxn>
                  <a:cxn ang="0">
                    <a:pos x="T10" y="T11"/>
                  </a:cxn>
                  <a:cxn ang="0">
                    <a:pos x="T12" y="T13"/>
                  </a:cxn>
                </a:cxnLst>
                <a:rect l="0" t="0" r="r" b="b"/>
                <a:pathLst>
                  <a:path w="15195" h="10083">
                    <a:moveTo>
                      <a:pt x="7598" y="0"/>
                    </a:moveTo>
                    <a:cubicBezTo>
                      <a:pt x="3402" y="0"/>
                      <a:pt x="0" y="1964"/>
                      <a:pt x="0" y="4386"/>
                    </a:cubicBezTo>
                    <a:cubicBezTo>
                      <a:pt x="0" y="5698"/>
                      <a:pt x="0" y="5698"/>
                      <a:pt x="0" y="5698"/>
                    </a:cubicBezTo>
                    <a:cubicBezTo>
                      <a:pt x="0" y="8120"/>
                      <a:pt x="3402" y="10083"/>
                      <a:pt x="7598" y="10083"/>
                    </a:cubicBezTo>
                    <a:cubicBezTo>
                      <a:pt x="11794" y="10083"/>
                      <a:pt x="15195" y="8120"/>
                      <a:pt x="15195" y="5698"/>
                    </a:cubicBezTo>
                    <a:cubicBezTo>
                      <a:pt x="15195" y="4386"/>
                      <a:pt x="15195" y="4386"/>
                      <a:pt x="15195" y="4386"/>
                    </a:cubicBezTo>
                    <a:cubicBezTo>
                      <a:pt x="15195" y="1964"/>
                      <a:pt x="11794" y="0"/>
                      <a:pt x="7598" y="0"/>
                    </a:cubicBezTo>
                    <a:close/>
                  </a:path>
                </a:pathLst>
              </a:custGeom>
              <a:noFill/>
              <a:ln w="9525">
                <a:gradFill flip="none" rotWithShape="1">
                  <a:gsLst>
                    <a:gs pos="50000">
                      <a:schemeClr val="bg1">
                        <a:lumMod val="65000"/>
                      </a:schemeClr>
                    </a:gs>
                    <a:gs pos="0">
                      <a:schemeClr val="bg1">
                        <a:lumMod val="50000"/>
                      </a:schemeClr>
                    </a:gs>
                    <a:gs pos="100000">
                      <a:schemeClr val="bg1">
                        <a:lumMod val="50000"/>
                      </a:schemeClr>
                    </a:gs>
                  </a:gsLst>
                  <a:lin ang="0" scaled="1"/>
                  <a:tileRect/>
                </a:gradFill>
                <a:round/>
                <a:headEnd/>
                <a:tailEnd/>
              </a:ln>
              <a:effectLst>
                <a:innerShdw blurRad="152400">
                  <a:prstClr val="black"/>
                </a:innerShdw>
                <a:reflection blurRad="127000" stA="41000" endPos="23000" dir="5400000" sy="-100000" algn="bl" rotWithShape="0"/>
              </a:effectLst>
            </p:spPr>
            <p:txBody>
              <a:bodyPr wrap="none" lIns="0" tIns="0" rIns="0" bIns="0" rtlCol="0" anchor="ctr"/>
              <a:lstStyle/>
              <a:p>
                <a:pPr algn="ctr"/>
                <a:endParaRPr lang="en-US" cap="all" dirty="0">
                  <a:solidFill>
                    <a:srgbClr val="FFFFFF"/>
                  </a:solidFill>
                </a:endParaRPr>
              </a:p>
            </p:txBody>
          </p:sp>
        </p:grpSp>
        <p:pic>
          <p:nvPicPr>
            <p:cNvPr id="238" name="Picture 3" descr="C:\Users\Dan\Desktop\vm.png"/>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7138193" y="3253048"/>
              <a:ext cx="1981202" cy="226952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2" name="Group 241"/>
          <p:cNvGrpSpPr/>
          <p:nvPr/>
        </p:nvGrpSpPr>
        <p:grpSpPr>
          <a:xfrm>
            <a:off x="8036414" y="2864568"/>
            <a:ext cx="1731843" cy="1713007"/>
            <a:chOff x="6511133" y="1705772"/>
            <a:chExt cx="1731843" cy="1713007"/>
          </a:xfrm>
        </p:grpSpPr>
        <p:grpSp>
          <p:nvGrpSpPr>
            <p:cNvPr id="243" name="Group 242"/>
            <p:cNvGrpSpPr/>
            <p:nvPr/>
          </p:nvGrpSpPr>
          <p:grpSpPr>
            <a:xfrm>
              <a:off x="6511133" y="1705772"/>
              <a:ext cx="1731694" cy="1713007"/>
              <a:chOff x="11576477" y="2894062"/>
              <a:chExt cx="3078868" cy="3042528"/>
            </a:xfrm>
          </p:grpSpPr>
          <p:grpSp>
            <p:nvGrpSpPr>
              <p:cNvPr id="245" name="Group 244"/>
              <p:cNvGrpSpPr/>
              <p:nvPr/>
            </p:nvGrpSpPr>
            <p:grpSpPr bwMode="gray">
              <a:xfrm>
                <a:off x="11576477" y="3893764"/>
                <a:ext cx="3078868" cy="2042826"/>
                <a:chOff x="7277099" y="6556148"/>
                <a:chExt cx="1349869" cy="895726"/>
              </a:xfrm>
            </p:grpSpPr>
            <p:sp>
              <p:nvSpPr>
                <p:cNvPr id="264" name="Freeform 8"/>
                <p:cNvSpPr>
                  <a:spLocks/>
                </p:cNvSpPr>
                <p:nvPr/>
              </p:nvSpPr>
              <p:spPr bwMode="gray">
                <a:xfrm>
                  <a:off x="7277099" y="6556148"/>
                  <a:ext cx="1349869" cy="895726"/>
                </a:xfrm>
                <a:custGeom>
                  <a:avLst/>
                  <a:gdLst>
                    <a:gd name="T0" fmla="*/ 7598 w 15195"/>
                    <a:gd name="T1" fmla="*/ 0 h 10083"/>
                    <a:gd name="T2" fmla="*/ 0 w 15195"/>
                    <a:gd name="T3" fmla="*/ 4386 h 10083"/>
                    <a:gd name="T4" fmla="*/ 0 w 15195"/>
                    <a:gd name="T5" fmla="*/ 5698 h 10083"/>
                    <a:gd name="T6" fmla="*/ 7598 w 15195"/>
                    <a:gd name="T7" fmla="*/ 10083 h 10083"/>
                    <a:gd name="T8" fmla="*/ 15195 w 15195"/>
                    <a:gd name="T9" fmla="*/ 5698 h 10083"/>
                    <a:gd name="T10" fmla="*/ 15195 w 15195"/>
                    <a:gd name="T11" fmla="*/ 4386 h 10083"/>
                    <a:gd name="T12" fmla="*/ 7598 w 15195"/>
                    <a:gd name="T13" fmla="*/ 0 h 10083"/>
                  </a:gdLst>
                  <a:ahLst/>
                  <a:cxnLst>
                    <a:cxn ang="0">
                      <a:pos x="T0" y="T1"/>
                    </a:cxn>
                    <a:cxn ang="0">
                      <a:pos x="T2" y="T3"/>
                    </a:cxn>
                    <a:cxn ang="0">
                      <a:pos x="T4" y="T5"/>
                    </a:cxn>
                    <a:cxn ang="0">
                      <a:pos x="T6" y="T7"/>
                    </a:cxn>
                    <a:cxn ang="0">
                      <a:pos x="T8" y="T9"/>
                    </a:cxn>
                    <a:cxn ang="0">
                      <a:pos x="T10" y="T11"/>
                    </a:cxn>
                    <a:cxn ang="0">
                      <a:pos x="T12" y="T13"/>
                    </a:cxn>
                  </a:cxnLst>
                  <a:rect l="0" t="0" r="r" b="b"/>
                  <a:pathLst>
                    <a:path w="15195" h="10083">
                      <a:moveTo>
                        <a:pt x="7598" y="0"/>
                      </a:moveTo>
                      <a:cubicBezTo>
                        <a:pt x="3402" y="0"/>
                        <a:pt x="0" y="1964"/>
                        <a:pt x="0" y="4386"/>
                      </a:cubicBezTo>
                      <a:cubicBezTo>
                        <a:pt x="0" y="5698"/>
                        <a:pt x="0" y="5698"/>
                        <a:pt x="0" y="5698"/>
                      </a:cubicBezTo>
                      <a:cubicBezTo>
                        <a:pt x="0" y="8120"/>
                        <a:pt x="3402" y="10083"/>
                        <a:pt x="7598" y="10083"/>
                      </a:cubicBezTo>
                      <a:cubicBezTo>
                        <a:pt x="11794" y="10083"/>
                        <a:pt x="15195" y="8120"/>
                        <a:pt x="15195" y="5698"/>
                      </a:cubicBezTo>
                      <a:cubicBezTo>
                        <a:pt x="15195" y="4386"/>
                        <a:pt x="15195" y="4386"/>
                        <a:pt x="15195" y="4386"/>
                      </a:cubicBezTo>
                      <a:cubicBezTo>
                        <a:pt x="15195" y="1964"/>
                        <a:pt x="11794" y="0"/>
                        <a:pt x="7598" y="0"/>
                      </a:cubicBezTo>
                      <a:close/>
                    </a:path>
                  </a:pathLst>
                </a:custGeom>
                <a:gradFill flip="none" rotWithShape="1">
                  <a:gsLst>
                    <a:gs pos="0">
                      <a:schemeClr val="bg1">
                        <a:lumMod val="50000"/>
                      </a:schemeClr>
                    </a:gs>
                    <a:gs pos="15000">
                      <a:schemeClr val="bg1">
                        <a:lumMod val="65000"/>
                      </a:schemeClr>
                    </a:gs>
                    <a:gs pos="50000">
                      <a:schemeClr val="bg1">
                        <a:lumMod val="95000"/>
                      </a:schemeClr>
                    </a:gs>
                    <a:gs pos="100000">
                      <a:schemeClr val="bg1">
                        <a:lumMod val="50000"/>
                      </a:schemeClr>
                    </a:gs>
                    <a:gs pos="85000">
                      <a:schemeClr val="bg1">
                        <a:lumMod val="75000"/>
                      </a:schemeClr>
                    </a:gs>
                  </a:gsLst>
                  <a:lin ang="0" scaled="1"/>
                  <a:tileRect/>
                </a:gradFill>
                <a:ln w="47625">
                  <a:noFill/>
                  <a:round/>
                  <a:headEnd/>
                  <a:tailEnd/>
                </a:ln>
                <a:effectLst/>
              </p:spPr>
              <p:txBody>
                <a:bodyPr wrap="none" lIns="0" tIns="0" rIns="0" bIns="0" rtlCol="0" anchor="ctr"/>
                <a:lstStyle/>
                <a:p>
                  <a:pPr algn="ctr"/>
                  <a:endParaRPr lang="en-US" cap="all" dirty="0">
                    <a:solidFill>
                      <a:srgbClr val="FFFFFF"/>
                    </a:solidFill>
                  </a:endParaRPr>
                </a:p>
              </p:txBody>
            </p:sp>
            <p:sp>
              <p:nvSpPr>
                <p:cNvPr id="265" name="Oval 7"/>
                <p:cNvSpPr>
                  <a:spLocks noChangeArrowheads="1"/>
                </p:cNvSpPr>
                <p:nvPr/>
              </p:nvSpPr>
              <p:spPr bwMode="gray">
                <a:xfrm>
                  <a:off x="7277099" y="6556148"/>
                  <a:ext cx="1349869" cy="779182"/>
                </a:xfrm>
                <a:prstGeom prst="ellipse">
                  <a:avLst/>
                </a:prstGeom>
                <a:gradFill flip="none" rotWithShape="1">
                  <a:gsLst>
                    <a:gs pos="30000">
                      <a:schemeClr val="bg1">
                        <a:lumMod val="95000"/>
                      </a:schemeClr>
                    </a:gs>
                    <a:gs pos="100000">
                      <a:schemeClr val="bg1">
                        <a:lumMod val="75000"/>
                      </a:schemeClr>
                    </a:gs>
                  </a:gsLst>
                  <a:lin ang="16200000" scaled="1"/>
                  <a:tileRect/>
                </a:gradFill>
                <a:ln w="47625">
                  <a:noFill/>
                  <a:round/>
                  <a:headEnd/>
                  <a:tailEnd/>
                </a:ln>
                <a:effectLst>
                  <a:innerShdw blurRad="152400">
                    <a:schemeClr val="bg1"/>
                  </a:innerShdw>
                </a:effectLst>
              </p:spPr>
              <p:txBody>
                <a:bodyPr wrap="none" lIns="0" tIns="0" rIns="0" bIns="0" rtlCol="0" anchor="ctr"/>
                <a:lstStyle/>
                <a:p>
                  <a:pPr algn="ctr"/>
                  <a:endParaRPr lang="en-US" cap="all" dirty="0">
                    <a:solidFill>
                      <a:srgbClr val="FFFFFF"/>
                    </a:solidFill>
                  </a:endParaRPr>
                </a:p>
              </p:txBody>
            </p:sp>
            <p:sp>
              <p:nvSpPr>
                <p:cNvPr id="266" name="Freeform 8"/>
                <p:cNvSpPr>
                  <a:spLocks/>
                </p:cNvSpPr>
                <p:nvPr/>
              </p:nvSpPr>
              <p:spPr bwMode="gray">
                <a:xfrm>
                  <a:off x="7277099" y="6556148"/>
                  <a:ext cx="1349869" cy="895726"/>
                </a:xfrm>
                <a:custGeom>
                  <a:avLst/>
                  <a:gdLst>
                    <a:gd name="T0" fmla="*/ 7598 w 15195"/>
                    <a:gd name="T1" fmla="*/ 0 h 10083"/>
                    <a:gd name="T2" fmla="*/ 0 w 15195"/>
                    <a:gd name="T3" fmla="*/ 4386 h 10083"/>
                    <a:gd name="T4" fmla="*/ 0 w 15195"/>
                    <a:gd name="T5" fmla="*/ 5698 h 10083"/>
                    <a:gd name="T6" fmla="*/ 7598 w 15195"/>
                    <a:gd name="T7" fmla="*/ 10083 h 10083"/>
                    <a:gd name="T8" fmla="*/ 15195 w 15195"/>
                    <a:gd name="T9" fmla="*/ 5698 h 10083"/>
                    <a:gd name="T10" fmla="*/ 15195 w 15195"/>
                    <a:gd name="T11" fmla="*/ 4386 h 10083"/>
                    <a:gd name="T12" fmla="*/ 7598 w 15195"/>
                    <a:gd name="T13" fmla="*/ 0 h 10083"/>
                  </a:gdLst>
                  <a:ahLst/>
                  <a:cxnLst>
                    <a:cxn ang="0">
                      <a:pos x="T0" y="T1"/>
                    </a:cxn>
                    <a:cxn ang="0">
                      <a:pos x="T2" y="T3"/>
                    </a:cxn>
                    <a:cxn ang="0">
                      <a:pos x="T4" y="T5"/>
                    </a:cxn>
                    <a:cxn ang="0">
                      <a:pos x="T6" y="T7"/>
                    </a:cxn>
                    <a:cxn ang="0">
                      <a:pos x="T8" y="T9"/>
                    </a:cxn>
                    <a:cxn ang="0">
                      <a:pos x="T10" y="T11"/>
                    </a:cxn>
                    <a:cxn ang="0">
                      <a:pos x="T12" y="T13"/>
                    </a:cxn>
                  </a:cxnLst>
                  <a:rect l="0" t="0" r="r" b="b"/>
                  <a:pathLst>
                    <a:path w="15195" h="10083">
                      <a:moveTo>
                        <a:pt x="7598" y="0"/>
                      </a:moveTo>
                      <a:cubicBezTo>
                        <a:pt x="3402" y="0"/>
                        <a:pt x="0" y="1964"/>
                        <a:pt x="0" y="4386"/>
                      </a:cubicBezTo>
                      <a:cubicBezTo>
                        <a:pt x="0" y="5698"/>
                        <a:pt x="0" y="5698"/>
                        <a:pt x="0" y="5698"/>
                      </a:cubicBezTo>
                      <a:cubicBezTo>
                        <a:pt x="0" y="8120"/>
                        <a:pt x="3402" y="10083"/>
                        <a:pt x="7598" y="10083"/>
                      </a:cubicBezTo>
                      <a:cubicBezTo>
                        <a:pt x="11794" y="10083"/>
                        <a:pt x="15195" y="8120"/>
                        <a:pt x="15195" y="5698"/>
                      </a:cubicBezTo>
                      <a:cubicBezTo>
                        <a:pt x="15195" y="4386"/>
                        <a:pt x="15195" y="4386"/>
                        <a:pt x="15195" y="4386"/>
                      </a:cubicBezTo>
                      <a:cubicBezTo>
                        <a:pt x="15195" y="1964"/>
                        <a:pt x="11794" y="0"/>
                        <a:pt x="7598" y="0"/>
                      </a:cubicBezTo>
                      <a:close/>
                    </a:path>
                  </a:pathLst>
                </a:custGeom>
                <a:noFill/>
                <a:ln w="9525">
                  <a:gradFill flip="none" rotWithShape="1">
                    <a:gsLst>
                      <a:gs pos="50000">
                        <a:schemeClr val="bg1">
                          <a:lumMod val="65000"/>
                        </a:schemeClr>
                      </a:gs>
                      <a:gs pos="0">
                        <a:schemeClr val="bg1">
                          <a:lumMod val="50000"/>
                        </a:schemeClr>
                      </a:gs>
                      <a:gs pos="100000">
                        <a:schemeClr val="bg1">
                          <a:lumMod val="50000"/>
                        </a:schemeClr>
                      </a:gs>
                    </a:gsLst>
                    <a:lin ang="0" scaled="1"/>
                    <a:tileRect/>
                  </a:gradFill>
                  <a:round/>
                  <a:headEnd/>
                  <a:tailEnd/>
                </a:ln>
                <a:effectLst>
                  <a:innerShdw blurRad="152400">
                    <a:prstClr val="black"/>
                  </a:innerShdw>
                  <a:reflection blurRad="127000" stA="41000" endPos="23000" dir="5400000" sy="-100000" algn="bl" rotWithShape="0"/>
                </a:effectLst>
              </p:spPr>
              <p:txBody>
                <a:bodyPr wrap="none" lIns="0" tIns="0" rIns="0" bIns="0" rtlCol="0" anchor="ctr"/>
                <a:lstStyle/>
                <a:p>
                  <a:pPr algn="ctr"/>
                  <a:endParaRPr lang="en-US" cap="all" dirty="0">
                    <a:solidFill>
                      <a:srgbClr val="FFFFFF"/>
                    </a:solidFill>
                  </a:endParaRPr>
                </a:p>
              </p:txBody>
            </p:sp>
          </p:grpSp>
          <p:grpSp>
            <p:nvGrpSpPr>
              <p:cNvPr id="246" name="Group 245"/>
              <p:cNvGrpSpPr/>
              <p:nvPr/>
            </p:nvGrpSpPr>
            <p:grpSpPr>
              <a:xfrm>
                <a:off x="11897966" y="2894062"/>
                <a:ext cx="2435891" cy="2338600"/>
                <a:chOff x="11897966" y="2894062"/>
                <a:chExt cx="2435891" cy="2338600"/>
              </a:xfrm>
            </p:grpSpPr>
            <p:sp>
              <p:nvSpPr>
                <p:cNvPr id="247" name="Rounded Rectangle 246"/>
                <p:cNvSpPr/>
                <p:nvPr/>
              </p:nvSpPr>
              <p:spPr>
                <a:xfrm>
                  <a:off x="11897966" y="2894062"/>
                  <a:ext cx="2435891" cy="2338600"/>
                </a:xfrm>
                <a:prstGeom prst="roundRect">
                  <a:avLst>
                    <a:gd name="adj" fmla="val 7487"/>
                  </a:avLst>
                </a:prstGeom>
                <a:gradFill flip="none" rotWithShape="1">
                  <a:gsLst>
                    <a:gs pos="64000">
                      <a:schemeClr val="bg2">
                        <a:lumMod val="20000"/>
                        <a:lumOff val="80000"/>
                      </a:schemeClr>
                    </a:gs>
                    <a:gs pos="100000">
                      <a:schemeClr val="bg2"/>
                    </a:gs>
                    <a:gs pos="0">
                      <a:schemeClr val="bg2"/>
                    </a:gs>
                  </a:gsLst>
                  <a:lin ang="5400000" scaled="1"/>
                  <a:tileRect/>
                </a:gradFill>
                <a:ln w="12700">
                  <a:gradFill flip="none" rotWithShape="1">
                    <a:gsLst>
                      <a:gs pos="0">
                        <a:schemeClr val="bg2"/>
                      </a:gs>
                      <a:gs pos="50000">
                        <a:schemeClr val="bg2">
                          <a:lumMod val="75000"/>
                        </a:schemeClr>
                      </a:gs>
                      <a:gs pos="100000">
                        <a:schemeClr val="bg2"/>
                      </a:gs>
                    </a:gsLst>
                    <a:lin ang="5400000" scaled="1"/>
                    <a:tileRect/>
                  </a:gradFill>
                </a:ln>
                <a:effectLst>
                  <a:outerShdw blurRad="1524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0945" tIns="30472" rIns="60945" bIns="30472" rtlCol="0" anchor="ctr"/>
                <a:lstStyle/>
                <a:p>
                  <a:pPr algn="ctr"/>
                  <a:endParaRPr lang="en-US" sz="900" dirty="0"/>
                </a:p>
              </p:txBody>
            </p:sp>
            <p:sp>
              <p:nvSpPr>
                <p:cNvPr id="248" name="Rectangle 247"/>
                <p:cNvSpPr/>
                <p:nvPr/>
              </p:nvSpPr>
              <p:spPr>
                <a:xfrm>
                  <a:off x="12506974" y="2986435"/>
                  <a:ext cx="1260620" cy="733972"/>
                </a:xfrm>
                <a:prstGeom prst="rect">
                  <a:avLst/>
                </a:prstGeom>
                <a:blipFill>
                  <a:blip r:embed="rId15" cstate="screen">
                    <a:extLst>
                      <a:ext uri="{BEBA8EAE-BF5A-486C-A8C5-ECC9F3942E4B}">
                        <a14:imgProps xmlns:a14="http://schemas.microsoft.com/office/drawing/2010/main">
                          <a14:imgLayer r:embed="rId16">
                            <a14:imgEffect>
                              <a14:artisticBlur radius="20"/>
                            </a14:imgEffect>
                          </a14:imgLayer>
                        </a14:imgProps>
                      </a:ext>
                      <a:ext uri="{28A0092B-C50C-407E-A947-70E740481C1C}">
                        <a14:useLocalDpi xmlns:a14="http://schemas.microsoft.com/office/drawing/2010/main"/>
                      </a:ext>
                    </a:extLst>
                  </a:blip>
                  <a:stretch>
                    <a:fillRect/>
                  </a:stretch>
                </a:blip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cap="all" dirty="0" smtClean="0">
                    <a:latin typeface="+mj-lt"/>
                  </a:endParaRPr>
                </a:p>
              </p:txBody>
            </p:sp>
            <p:cxnSp>
              <p:nvCxnSpPr>
                <p:cNvPr id="249" name="Straight Connector 248"/>
                <p:cNvCxnSpPr/>
                <p:nvPr/>
              </p:nvCxnSpPr>
              <p:spPr>
                <a:xfrm>
                  <a:off x="11933374" y="3937643"/>
                  <a:ext cx="2365075" cy="0"/>
                </a:xfrm>
                <a:prstGeom prst="line">
                  <a:avLst/>
                </a:prstGeom>
                <a:noFill/>
                <a:ln w="25400" cap="rnd">
                  <a:gradFill flip="none" rotWithShape="1">
                    <a:gsLst>
                      <a:gs pos="73000">
                        <a:srgbClr val="7A7A7A">
                          <a:alpha val="50000"/>
                        </a:srgbClr>
                      </a:gs>
                      <a:gs pos="27000">
                        <a:srgbClr val="FFFFFF">
                          <a:lumMod val="50000"/>
                          <a:alpha val="50000"/>
                        </a:srgbClr>
                      </a:gs>
                      <a:gs pos="100000">
                        <a:srgbClr val="333333">
                          <a:alpha val="0"/>
                        </a:srgbClr>
                      </a:gs>
                      <a:gs pos="0">
                        <a:srgbClr val="333333">
                          <a:alpha val="0"/>
                        </a:srgbClr>
                      </a:gs>
                    </a:gsLst>
                    <a:lin ang="10800000" scaled="1"/>
                    <a:tileRect/>
                  </a:gradFill>
                  <a:prstDash val="solid"/>
                  <a:round/>
                  <a:headEnd type="none"/>
                  <a:tailEnd type="none"/>
                </a:ln>
                <a:effectLst>
                  <a:reflection blurRad="127000" stA="41000" endPos="23000" dir="5400000" sy="-100000" algn="bl" rotWithShape="0"/>
                </a:effectLst>
              </p:spPr>
            </p:cxnSp>
            <p:sp>
              <p:nvSpPr>
                <p:cNvPr id="250" name="Rounded Rectangle 249"/>
                <p:cNvSpPr/>
                <p:nvPr/>
              </p:nvSpPr>
              <p:spPr>
                <a:xfrm>
                  <a:off x="11991309" y="4133915"/>
                  <a:ext cx="2249205" cy="973771"/>
                </a:xfrm>
                <a:prstGeom prst="roundRect">
                  <a:avLst/>
                </a:prstGeom>
                <a:blipFill dpi="0" rotWithShape="1">
                  <a:blip r:embed="rId17" cstate="print">
                    <a:alphaModFix amt="85000"/>
                    <a:extLst>
                      <a:ext uri="{28A0092B-C50C-407E-A947-70E740481C1C}">
                        <a14:useLocalDpi xmlns:a14="http://schemas.microsoft.com/office/drawing/2010/main"/>
                      </a:ext>
                    </a:extLst>
                  </a:blip>
                  <a:srcRect/>
                  <a:tile tx="0" ty="0" sx="25000" sy="25000" flip="none" algn="tl"/>
                </a:blipFill>
                <a:ln w="9" cap="flat">
                  <a:gradFill flip="none" rotWithShape="1">
                    <a:gsLst>
                      <a:gs pos="0">
                        <a:schemeClr val="bg2"/>
                      </a:gs>
                      <a:gs pos="50000">
                        <a:schemeClr val="bg2">
                          <a:lumMod val="50000"/>
                        </a:schemeClr>
                      </a:gs>
                      <a:gs pos="100000">
                        <a:schemeClr val="bg2"/>
                      </a:gs>
                    </a:gsLst>
                    <a:lin ang="10800000" scaled="1"/>
                    <a:tileRect/>
                  </a:gradFill>
                  <a:prstDash val="solid"/>
                  <a:miter lim="800000"/>
                  <a:headEnd/>
                  <a:tailEnd/>
                </a:ln>
              </p:spPr>
              <p:txBody>
                <a:bodyPr vert="horz" wrap="square" lIns="91440" tIns="45720" rIns="91440" bIns="45720" numCol="1" anchor="ctr" anchorCtr="0" compatLnSpc="1">
                  <a:prstTxWarp prst="textNoShape">
                    <a:avLst/>
                  </a:prstTxWarp>
                </a:bodyPr>
                <a:lstStyle/>
                <a:p>
                  <a:pPr defTabSz="456892"/>
                  <a:endParaRPr lang="en-US" sz="600" kern="0" dirty="0">
                    <a:solidFill>
                      <a:sysClr val="windowText" lastClr="000000"/>
                    </a:solidFill>
                  </a:endParaRPr>
                </a:p>
              </p:txBody>
            </p:sp>
            <p:sp>
              <p:nvSpPr>
                <p:cNvPr id="251" name="Rectangle 250"/>
                <p:cNvSpPr/>
                <p:nvPr/>
              </p:nvSpPr>
              <p:spPr>
                <a:xfrm>
                  <a:off x="11991308" y="4666806"/>
                  <a:ext cx="2249206" cy="458960"/>
                </a:xfrm>
                <a:prstGeom prst="rect">
                  <a:avLst/>
                </a:prstGeom>
              </p:spPr>
              <p:txBody>
                <a:bodyPr wrap="square" anchor="ctr">
                  <a:spAutoFit/>
                </a:bodyPr>
                <a:lstStyle/>
                <a:p>
                  <a:pPr algn="ctr" defTabSz="913843">
                    <a:lnSpc>
                      <a:spcPct val="75000"/>
                    </a:lnSpc>
                  </a:pPr>
                  <a:r>
                    <a:rPr lang="en-US" sz="700" dirty="0">
                      <a:solidFill>
                        <a:schemeClr val="bg2">
                          <a:lumMod val="75000"/>
                        </a:schemeClr>
                      </a:solidFill>
                    </a:rPr>
                    <a:t>Software-Defined</a:t>
                  </a:r>
                  <a:br>
                    <a:rPr lang="en-US" sz="700" dirty="0">
                      <a:solidFill>
                        <a:schemeClr val="bg2">
                          <a:lumMod val="75000"/>
                        </a:schemeClr>
                      </a:solidFill>
                    </a:rPr>
                  </a:br>
                  <a:r>
                    <a:rPr lang="en-US" sz="700" dirty="0">
                      <a:solidFill>
                        <a:schemeClr val="bg2">
                          <a:lumMod val="75000"/>
                        </a:schemeClr>
                      </a:solidFill>
                    </a:rPr>
                    <a:t>Data Center Services</a:t>
                  </a:r>
                </a:p>
              </p:txBody>
            </p:sp>
            <p:grpSp>
              <p:nvGrpSpPr>
                <p:cNvPr id="252" name="Group 251"/>
                <p:cNvGrpSpPr/>
                <p:nvPr/>
              </p:nvGrpSpPr>
              <p:grpSpPr>
                <a:xfrm>
                  <a:off x="12118315" y="4275214"/>
                  <a:ext cx="1995192" cy="356212"/>
                  <a:chOff x="12134158" y="4082705"/>
                  <a:chExt cx="1995192" cy="356212"/>
                </a:xfrm>
              </p:grpSpPr>
              <p:pic>
                <p:nvPicPr>
                  <p:cNvPr id="259" name="Picture 2" descr="C:\Users\Dan\Desktop\gear.png"/>
                  <p:cNvPicPr>
                    <a:picLocks noChangeAspect="1" noChangeArrowheads="1"/>
                  </p:cNvPicPr>
                  <p:nvPr/>
                </p:nvPicPr>
                <p:blipFill>
                  <a:blip r:embed="rId18" cstate="screen">
                    <a:extLst>
                      <a:ext uri="{28A0092B-C50C-407E-A947-70E740481C1C}">
                        <a14:useLocalDpi xmlns:a14="http://schemas.microsoft.com/office/drawing/2010/main"/>
                      </a:ext>
                    </a:extLst>
                  </a:blip>
                  <a:srcRect/>
                  <a:stretch>
                    <a:fillRect/>
                  </a:stretch>
                </p:blipFill>
                <p:spPr bwMode="auto">
                  <a:xfrm>
                    <a:off x="13799784" y="4082705"/>
                    <a:ext cx="329566" cy="356212"/>
                  </a:xfrm>
                  <a:prstGeom prst="rect">
                    <a:avLst/>
                  </a:prstGeom>
                  <a:noFill/>
                  <a:extLst>
                    <a:ext uri="{909E8E84-426E-40dd-AFC4-6F175D3DCCD1}">
                      <a14:hiddenFill xmlns:a14="http://schemas.microsoft.com/office/drawing/2010/main">
                        <a:solidFill>
                          <a:srgbClr val="FFFFFF"/>
                        </a:solidFill>
                      </a14:hiddenFill>
                    </a:ext>
                  </a:extLst>
                </p:spPr>
              </p:pic>
              <p:pic>
                <p:nvPicPr>
                  <p:cNvPr id="260" name="Picture 3" descr="C:\Users\Dan\Desktop\switch.png"/>
                  <p:cNvPicPr>
                    <a:picLocks noChangeAspect="1" noChangeArrowheads="1"/>
                  </p:cNvPicPr>
                  <p:nvPr/>
                </p:nvPicPr>
                <p:blipFill>
                  <a:blip r:embed="rId19" cstate="screen">
                    <a:extLst>
                      <a:ext uri="{28A0092B-C50C-407E-A947-70E740481C1C}">
                        <a14:useLocalDpi xmlns:a14="http://schemas.microsoft.com/office/drawing/2010/main"/>
                      </a:ext>
                    </a:extLst>
                  </a:blip>
                  <a:srcRect/>
                  <a:stretch>
                    <a:fillRect/>
                  </a:stretch>
                </p:blipFill>
                <p:spPr bwMode="auto">
                  <a:xfrm>
                    <a:off x="12785683" y="4082705"/>
                    <a:ext cx="501936" cy="356212"/>
                  </a:xfrm>
                  <a:prstGeom prst="rect">
                    <a:avLst/>
                  </a:prstGeom>
                  <a:noFill/>
                  <a:extLst>
                    <a:ext uri="{909E8E84-426E-40dd-AFC4-6F175D3DCCD1}">
                      <a14:hiddenFill xmlns:a14="http://schemas.microsoft.com/office/drawing/2010/main">
                        <a:solidFill>
                          <a:srgbClr val="FFFFFF"/>
                        </a:solidFill>
                      </a14:hiddenFill>
                    </a:ext>
                  </a:extLst>
                </p:spPr>
              </p:pic>
              <p:pic>
                <p:nvPicPr>
                  <p:cNvPr id="261" name="Picture 4" descr="C:\Users\Dan\Desktop\storage.png"/>
                  <p:cNvPicPr>
                    <a:picLocks noChangeAspect="1" noChangeArrowheads="1"/>
                  </p:cNvPicPr>
                  <p:nvPr/>
                </p:nvPicPr>
                <p:blipFill>
                  <a:blip r:embed="rId20" cstate="screen">
                    <a:extLst>
                      <a:ext uri="{28A0092B-C50C-407E-A947-70E740481C1C}">
                        <a14:useLocalDpi xmlns:a14="http://schemas.microsoft.com/office/drawing/2010/main"/>
                      </a:ext>
                    </a:extLst>
                  </a:blip>
                  <a:srcRect/>
                  <a:stretch>
                    <a:fillRect/>
                  </a:stretch>
                </p:blipFill>
                <p:spPr bwMode="auto">
                  <a:xfrm>
                    <a:off x="12134158" y="4082705"/>
                    <a:ext cx="289956" cy="356212"/>
                  </a:xfrm>
                  <a:prstGeom prst="rect">
                    <a:avLst/>
                  </a:prstGeom>
                  <a:noFill/>
                  <a:extLst>
                    <a:ext uri="{909E8E84-426E-40dd-AFC4-6F175D3DCCD1}">
                      <a14:hiddenFill xmlns:a14="http://schemas.microsoft.com/office/drawing/2010/main">
                        <a:solidFill>
                          <a:srgbClr val="FFFFFF"/>
                        </a:solidFill>
                      </a14:hiddenFill>
                    </a:ext>
                  </a:extLst>
                </p:spPr>
              </p:pic>
              <p:pic>
                <p:nvPicPr>
                  <p:cNvPr id="262" name="Picture 5" descr="C:\Users\Dan\Desktop\firewall.png"/>
                  <p:cNvPicPr>
                    <a:picLocks noChangeAspect="1" noChangeArrowheads="1"/>
                  </p:cNvPicPr>
                  <p:nvPr/>
                </p:nvPicPr>
                <p:blipFill>
                  <a:blip r:embed="rId21" cstate="screen">
                    <a:extLst>
                      <a:ext uri="{28A0092B-C50C-407E-A947-70E740481C1C}">
                        <a14:useLocalDpi xmlns:a14="http://schemas.microsoft.com/office/drawing/2010/main"/>
                      </a:ext>
                    </a:extLst>
                  </a:blip>
                  <a:srcRect/>
                  <a:stretch>
                    <a:fillRect/>
                  </a:stretch>
                </p:blipFill>
                <p:spPr bwMode="auto">
                  <a:xfrm>
                    <a:off x="13370901" y="4082705"/>
                    <a:ext cx="345601" cy="356212"/>
                  </a:xfrm>
                  <a:prstGeom prst="rect">
                    <a:avLst/>
                  </a:prstGeom>
                  <a:noFill/>
                  <a:extLst>
                    <a:ext uri="{909E8E84-426E-40dd-AFC4-6F175D3DCCD1}">
                      <a14:hiddenFill xmlns:a14="http://schemas.microsoft.com/office/drawing/2010/main">
                        <a:solidFill>
                          <a:srgbClr val="FFFFFF"/>
                        </a:solidFill>
                      </a14:hiddenFill>
                    </a:ext>
                  </a:extLst>
                </p:spPr>
              </p:pic>
              <p:pic>
                <p:nvPicPr>
                  <p:cNvPr id="263" name="Picture 6" descr="C:\Users\Dan\Desktop\CPU.png"/>
                  <p:cNvPicPr>
                    <a:picLocks noChangeAspect="1" noChangeArrowheads="1"/>
                  </p:cNvPicPr>
                  <p:nvPr/>
                </p:nvPicPr>
                <p:blipFill>
                  <a:blip r:embed="rId22" cstate="screen">
                    <a:extLst>
                      <a:ext uri="{28A0092B-C50C-407E-A947-70E740481C1C}">
                        <a14:useLocalDpi xmlns:a14="http://schemas.microsoft.com/office/drawing/2010/main"/>
                      </a:ext>
                    </a:extLst>
                  </a:blip>
                  <a:srcRect/>
                  <a:stretch>
                    <a:fillRect/>
                  </a:stretch>
                </p:blipFill>
                <p:spPr bwMode="auto">
                  <a:xfrm>
                    <a:off x="12507396" y="4082705"/>
                    <a:ext cx="195005" cy="356212"/>
                  </a:xfrm>
                  <a:prstGeom prst="rect">
                    <a:avLst/>
                  </a:prstGeom>
                  <a:noFill/>
                  <a:extLst>
                    <a:ext uri="{909E8E84-426E-40dd-AFC4-6F175D3DCCD1}">
                      <a14:hiddenFill xmlns:a14="http://schemas.microsoft.com/office/drawing/2010/main">
                        <a:solidFill>
                          <a:srgbClr val="FFFFFF"/>
                        </a:solidFill>
                      </a14:hiddenFill>
                    </a:ext>
                  </a:extLst>
                </p:spPr>
              </p:pic>
            </p:grpSp>
            <p:sp>
              <p:nvSpPr>
                <p:cNvPr id="253" name="Rectangle 252"/>
                <p:cNvSpPr/>
                <p:nvPr/>
              </p:nvSpPr>
              <p:spPr>
                <a:xfrm>
                  <a:off x="12324556" y="3263554"/>
                  <a:ext cx="1595438" cy="676614"/>
                </a:xfrm>
                <a:prstGeom prst="rect">
                  <a:avLst/>
                </a:prstGeom>
                <a:blipFill>
                  <a:blip r:embed="rId23" cstate="screen">
                    <a:extLst>
                      <a:ext uri="{BEBA8EAE-BF5A-486C-A8C5-ECC9F3942E4B}">
                        <a14:imgProps xmlns:a14="http://schemas.microsoft.com/office/drawing/2010/main">
                          <a14:imgLayer r:embed="rId24">
                            <a14:imgEffect>
                              <a14:artisticBlur/>
                            </a14:imgEffect>
                          </a14:imgLayer>
                        </a14:imgProps>
                      </a:ext>
                      <a:ext uri="{28A0092B-C50C-407E-A947-70E740481C1C}">
                        <a14:useLocalDpi xmlns:a14="http://schemas.microsoft.com/office/drawing/2010/main"/>
                      </a:ext>
                    </a:extLst>
                  </a:blip>
                  <a:stretch>
                    <a:fillRect/>
                  </a:stretch>
                </a:blip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cap="all" dirty="0" smtClean="0">
                    <a:latin typeface="+mj-lt"/>
                  </a:endParaRPr>
                </a:p>
              </p:txBody>
            </p:sp>
            <p:grpSp>
              <p:nvGrpSpPr>
                <p:cNvPr id="254" name="Group 253"/>
                <p:cNvGrpSpPr/>
                <p:nvPr/>
              </p:nvGrpSpPr>
              <p:grpSpPr>
                <a:xfrm>
                  <a:off x="12134158" y="3589615"/>
                  <a:ext cx="1963506" cy="486017"/>
                  <a:chOff x="12228361" y="3170246"/>
                  <a:chExt cx="1963506" cy="486017"/>
                </a:xfrm>
              </p:grpSpPr>
              <p:pic>
                <p:nvPicPr>
                  <p:cNvPr id="255" name="Picture 3" descr="C:\Users\Dan\Desktop\vm.png"/>
                  <p:cNvPicPr>
                    <a:picLocks noChangeAspect="1" noChangeArrowheads="1"/>
                  </p:cNvPicPr>
                  <p:nvPr/>
                </p:nvPicPr>
                <p:blipFill>
                  <a:blip r:embed="rId25" cstate="screen">
                    <a:extLst>
                      <a:ext uri="{28A0092B-C50C-407E-A947-70E740481C1C}">
                        <a14:useLocalDpi xmlns:a14="http://schemas.microsoft.com/office/drawing/2010/main"/>
                      </a:ext>
                    </a:extLst>
                  </a:blip>
                  <a:srcRect/>
                  <a:stretch>
                    <a:fillRect/>
                  </a:stretch>
                </p:blipFill>
                <p:spPr bwMode="auto">
                  <a:xfrm>
                    <a:off x="12228361" y="3170246"/>
                    <a:ext cx="424273" cy="486017"/>
                  </a:xfrm>
                  <a:prstGeom prst="rect">
                    <a:avLst/>
                  </a:prstGeom>
                  <a:noFill/>
                  <a:extLst>
                    <a:ext uri="{909E8E84-426E-40dd-AFC4-6F175D3DCCD1}">
                      <a14:hiddenFill xmlns:a14="http://schemas.microsoft.com/office/drawing/2010/main">
                        <a:solidFill>
                          <a:srgbClr val="FFFFFF"/>
                        </a:solidFill>
                      </a14:hiddenFill>
                    </a:ext>
                  </a:extLst>
                </p:spPr>
              </p:pic>
              <p:pic>
                <p:nvPicPr>
                  <p:cNvPr id="256" name="Picture 3" descr="C:\Users\Dan\Desktop\vm.png"/>
                  <p:cNvPicPr>
                    <a:picLocks noChangeAspect="1" noChangeArrowheads="1"/>
                  </p:cNvPicPr>
                  <p:nvPr/>
                </p:nvPicPr>
                <p:blipFill>
                  <a:blip r:embed="rId25" cstate="screen">
                    <a:extLst>
                      <a:ext uri="{28A0092B-C50C-407E-A947-70E740481C1C}">
                        <a14:useLocalDpi xmlns:a14="http://schemas.microsoft.com/office/drawing/2010/main"/>
                      </a:ext>
                    </a:extLst>
                  </a:blip>
                  <a:srcRect/>
                  <a:stretch>
                    <a:fillRect/>
                  </a:stretch>
                </p:blipFill>
                <p:spPr bwMode="auto">
                  <a:xfrm>
                    <a:off x="12741439" y="3170246"/>
                    <a:ext cx="424273" cy="486017"/>
                  </a:xfrm>
                  <a:prstGeom prst="rect">
                    <a:avLst/>
                  </a:prstGeom>
                  <a:noFill/>
                  <a:extLst>
                    <a:ext uri="{909E8E84-426E-40dd-AFC4-6F175D3DCCD1}">
                      <a14:hiddenFill xmlns:a14="http://schemas.microsoft.com/office/drawing/2010/main">
                        <a:solidFill>
                          <a:srgbClr val="FFFFFF"/>
                        </a:solidFill>
                      </a14:hiddenFill>
                    </a:ext>
                  </a:extLst>
                </p:spPr>
              </p:pic>
              <p:pic>
                <p:nvPicPr>
                  <p:cNvPr id="257" name="Picture 3" descr="C:\Users\Dan\Desktop\vm.png"/>
                  <p:cNvPicPr>
                    <a:picLocks noChangeAspect="1" noChangeArrowheads="1"/>
                  </p:cNvPicPr>
                  <p:nvPr/>
                </p:nvPicPr>
                <p:blipFill>
                  <a:blip r:embed="rId25" cstate="screen">
                    <a:extLst>
                      <a:ext uri="{28A0092B-C50C-407E-A947-70E740481C1C}">
                        <a14:useLocalDpi xmlns:a14="http://schemas.microsoft.com/office/drawing/2010/main"/>
                      </a:ext>
                    </a:extLst>
                  </a:blip>
                  <a:srcRect/>
                  <a:stretch>
                    <a:fillRect/>
                  </a:stretch>
                </p:blipFill>
                <p:spPr bwMode="auto">
                  <a:xfrm>
                    <a:off x="13254517" y="3170246"/>
                    <a:ext cx="424273" cy="486017"/>
                  </a:xfrm>
                  <a:prstGeom prst="rect">
                    <a:avLst/>
                  </a:prstGeom>
                  <a:noFill/>
                  <a:extLst>
                    <a:ext uri="{909E8E84-426E-40dd-AFC4-6F175D3DCCD1}">
                      <a14:hiddenFill xmlns:a14="http://schemas.microsoft.com/office/drawing/2010/main">
                        <a:solidFill>
                          <a:srgbClr val="FFFFFF"/>
                        </a:solidFill>
                      </a14:hiddenFill>
                    </a:ext>
                  </a:extLst>
                </p:spPr>
              </p:pic>
              <p:pic>
                <p:nvPicPr>
                  <p:cNvPr id="258" name="Picture 3" descr="C:\Users\Dan\Desktop\vm.png"/>
                  <p:cNvPicPr>
                    <a:picLocks noChangeAspect="1" noChangeArrowheads="1"/>
                  </p:cNvPicPr>
                  <p:nvPr/>
                </p:nvPicPr>
                <p:blipFill>
                  <a:blip r:embed="rId25" cstate="screen">
                    <a:extLst>
                      <a:ext uri="{28A0092B-C50C-407E-A947-70E740481C1C}">
                        <a14:useLocalDpi xmlns:a14="http://schemas.microsoft.com/office/drawing/2010/main"/>
                      </a:ext>
                    </a:extLst>
                  </a:blip>
                  <a:srcRect/>
                  <a:stretch>
                    <a:fillRect/>
                  </a:stretch>
                </p:blipFill>
                <p:spPr bwMode="auto">
                  <a:xfrm>
                    <a:off x="13767594" y="3170246"/>
                    <a:ext cx="424273" cy="486017"/>
                  </a:xfrm>
                  <a:prstGeom prst="rect">
                    <a:avLst/>
                  </a:prstGeom>
                  <a:noFill/>
                  <a:extLst>
                    <a:ext uri="{909E8E84-426E-40dd-AFC4-6F175D3DCCD1}">
                      <a14:hiddenFill xmlns:a14="http://schemas.microsoft.com/office/drawing/2010/main">
                        <a:solidFill>
                          <a:srgbClr val="FFFFFF"/>
                        </a:solidFill>
                      </a14:hiddenFill>
                    </a:ext>
                  </a:extLst>
                </p:spPr>
              </p:pic>
            </p:grpSp>
          </p:grpSp>
        </p:grpSp>
        <p:sp>
          <p:nvSpPr>
            <p:cNvPr id="244" name="TextBox 243"/>
            <p:cNvSpPr txBox="1"/>
            <p:nvPr/>
          </p:nvSpPr>
          <p:spPr>
            <a:xfrm>
              <a:off x="6596732" y="1716953"/>
              <a:ext cx="1646244" cy="246181"/>
            </a:xfrm>
            <a:prstGeom prst="rect">
              <a:avLst/>
            </a:prstGeom>
            <a:noFill/>
          </p:spPr>
          <p:txBody>
            <a:bodyPr wrap="square" lIns="91400" tIns="45700" rIns="91400" bIns="45700" rtlCol="0">
              <a:spAutoFit/>
            </a:bodyPr>
            <a:lstStyle/>
            <a:p>
              <a:pPr algn="ctr"/>
              <a:r>
                <a:rPr lang="en-US" sz="1000" b="1" dirty="0">
                  <a:solidFill>
                    <a:schemeClr val="bg1"/>
                  </a:solidFill>
                  <a:latin typeface="+mn-lt"/>
                  <a:ea typeface="+mn-ea"/>
                </a:rPr>
                <a:t>Virtual Data Center</a:t>
              </a:r>
            </a:p>
          </p:txBody>
        </p:sp>
      </p:grpSp>
      <p:sp>
        <p:nvSpPr>
          <p:cNvPr id="2" name="Footer Placeholder 1"/>
          <p:cNvSpPr>
            <a:spLocks noGrp="1"/>
          </p:cNvSpPr>
          <p:nvPr>
            <p:ph type="ftr" sz="quarter" idx="11"/>
          </p:nvPr>
        </p:nvSpPr>
        <p:spPr/>
        <p:txBody>
          <a:bodyPr/>
          <a:lstStyle/>
          <a:p>
            <a:r>
              <a:rPr lang="en-US" smtClean="0"/>
              <a:t>CONFIDENTIAL</a:t>
            </a:r>
            <a:endParaRPr lang="en-US"/>
          </a:p>
        </p:txBody>
      </p:sp>
      <p:sp>
        <p:nvSpPr>
          <p:cNvPr id="3" name="Slide Number Placeholder 2"/>
          <p:cNvSpPr>
            <a:spLocks noGrp="1"/>
          </p:cNvSpPr>
          <p:nvPr>
            <p:ph type="sldNum" sz="quarter" idx="12"/>
          </p:nvPr>
        </p:nvSpPr>
        <p:spPr/>
        <p:txBody>
          <a:bodyPr/>
          <a:lstStyle/>
          <a:p>
            <a:fld id="{6EA6D8CF-3CDE-4807-BCD2-C9F2B831AAA5}" type="slidenum">
              <a:rPr lang="en-US" smtClean="0"/>
              <a:t>27</a:t>
            </a:fld>
            <a:endParaRPr lang="en-US"/>
          </a:p>
        </p:txBody>
      </p:sp>
    </p:spTree>
    <p:extLst>
      <p:ext uri="{BB962C8B-B14F-4D97-AF65-F5344CB8AC3E}">
        <p14:creationId xmlns:p14="http://schemas.microsoft.com/office/powerpoint/2010/main" val="2995669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500"/>
                                        <p:tgtEl>
                                          <p:spTgt spid="230"/>
                                        </p:tgtEl>
                                      </p:cBhvr>
                                    </p:animEffect>
                                    <p:anim calcmode="lin" valueType="num">
                                      <p:cBhvr>
                                        <p:cTn id="8" dur="500" fill="hold"/>
                                        <p:tgtEl>
                                          <p:spTgt spid="230"/>
                                        </p:tgtEl>
                                        <p:attrNameLst>
                                          <p:attrName>ppt_x</p:attrName>
                                        </p:attrNameLst>
                                      </p:cBhvr>
                                      <p:tavLst>
                                        <p:tav tm="0">
                                          <p:val>
                                            <p:strVal val="#ppt_x"/>
                                          </p:val>
                                        </p:tav>
                                        <p:tav tm="100000">
                                          <p:val>
                                            <p:strVal val="#ppt_x"/>
                                          </p:val>
                                        </p:tav>
                                      </p:tavLst>
                                    </p:anim>
                                    <p:anim calcmode="lin" valueType="num">
                                      <p:cBhvr>
                                        <p:cTn id="9" dur="500" fill="hold"/>
                                        <p:tgtEl>
                                          <p:spTgt spid="2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236"/>
                                        </p:tgtEl>
                                        <p:attrNameLst>
                                          <p:attrName>style.visibility</p:attrName>
                                        </p:attrNameLst>
                                      </p:cBhvr>
                                      <p:to>
                                        <p:strVal val="visible"/>
                                      </p:to>
                                    </p:set>
                                    <p:animEffect transition="in" filter="fade">
                                      <p:cBhvr>
                                        <p:cTn id="14" dur="500"/>
                                        <p:tgtEl>
                                          <p:spTgt spid="236"/>
                                        </p:tgtEl>
                                      </p:cBhvr>
                                    </p:animEffect>
                                    <p:anim calcmode="lin" valueType="num">
                                      <p:cBhvr>
                                        <p:cTn id="15" dur="500" fill="hold"/>
                                        <p:tgtEl>
                                          <p:spTgt spid="236"/>
                                        </p:tgtEl>
                                        <p:attrNameLst>
                                          <p:attrName>ppt_x</p:attrName>
                                        </p:attrNameLst>
                                      </p:cBhvr>
                                      <p:tavLst>
                                        <p:tav tm="0">
                                          <p:val>
                                            <p:strVal val="#ppt_x"/>
                                          </p:val>
                                        </p:tav>
                                        <p:tav tm="100000">
                                          <p:val>
                                            <p:strVal val="#ppt_x"/>
                                          </p:val>
                                        </p:tav>
                                      </p:tavLst>
                                    </p:anim>
                                    <p:anim calcmode="lin" valueType="num">
                                      <p:cBhvr>
                                        <p:cTn id="16" dur="500" fill="hold"/>
                                        <p:tgtEl>
                                          <p:spTgt spid="23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10"/>
                                        </p:tgtEl>
                                        <p:attrNameLst>
                                          <p:attrName>style.visibility</p:attrName>
                                        </p:attrNameLst>
                                      </p:cBhvr>
                                      <p:to>
                                        <p:strVal val="visible"/>
                                      </p:to>
                                    </p:set>
                                    <p:animEffect transition="in" filter="fade">
                                      <p:cBhvr>
                                        <p:cTn id="21" dur="500"/>
                                        <p:tgtEl>
                                          <p:spTgt spid="210"/>
                                        </p:tgtEl>
                                      </p:cBhvr>
                                    </p:animEffect>
                                  </p:childTnLst>
                                </p:cTn>
                              </p:par>
                              <p:par>
                                <p:cTn id="22" presetID="10" presetClass="entr" presetSubtype="0" fill="hold" nodeType="withEffect">
                                  <p:stCondLst>
                                    <p:cond delay="0"/>
                                  </p:stCondLst>
                                  <p:childTnLst>
                                    <p:set>
                                      <p:cBhvr>
                                        <p:cTn id="23" dur="1" fill="hold">
                                          <p:stCondLst>
                                            <p:cond delay="0"/>
                                          </p:stCondLst>
                                        </p:cTn>
                                        <p:tgtEl>
                                          <p:spTgt spid="227"/>
                                        </p:tgtEl>
                                        <p:attrNameLst>
                                          <p:attrName>style.visibility</p:attrName>
                                        </p:attrNameLst>
                                      </p:cBhvr>
                                      <p:to>
                                        <p:strVal val="visible"/>
                                      </p:to>
                                    </p:set>
                                    <p:animEffect transition="in" filter="fade">
                                      <p:cBhvr>
                                        <p:cTn id="24" dur="500"/>
                                        <p:tgtEl>
                                          <p:spTgt spid="227"/>
                                        </p:tgtEl>
                                      </p:cBhvr>
                                    </p:animEffect>
                                  </p:childTnLst>
                                </p:cTn>
                              </p:par>
                              <p:par>
                                <p:cTn id="25" presetID="10" presetClass="entr" presetSubtype="0" fill="hold" nodeType="withEffect">
                                  <p:stCondLst>
                                    <p:cond delay="0"/>
                                  </p:stCondLst>
                                  <p:childTnLst>
                                    <p:set>
                                      <p:cBhvr>
                                        <p:cTn id="26" dur="1" fill="hold">
                                          <p:stCondLst>
                                            <p:cond delay="0"/>
                                          </p:stCondLst>
                                        </p:cTn>
                                        <p:tgtEl>
                                          <p:spTgt spid="228"/>
                                        </p:tgtEl>
                                        <p:attrNameLst>
                                          <p:attrName>style.visibility</p:attrName>
                                        </p:attrNameLst>
                                      </p:cBhvr>
                                      <p:to>
                                        <p:strVal val="visible"/>
                                      </p:to>
                                    </p:set>
                                    <p:animEffect transition="in" filter="fade">
                                      <p:cBhvr>
                                        <p:cTn id="27" dur="500"/>
                                        <p:tgtEl>
                                          <p:spTgt spid="22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210"/>
                                        </p:tgtEl>
                                      </p:cBhvr>
                                    </p:animEffect>
                                    <p:set>
                                      <p:cBhvr>
                                        <p:cTn id="32" dur="1" fill="hold">
                                          <p:stCondLst>
                                            <p:cond delay="499"/>
                                          </p:stCondLst>
                                        </p:cTn>
                                        <p:tgtEl>
                                          <p:spTgt spid="210"/>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28"/>
                                        </p:tgtEl>
                                      </p:cBhvr>
                                    </p:animEffect>
                                    <p:set>
                                      <p:cBhvr>
                                        <p:cTn id="35" dur="1" fill="hold">
                                          <p:stCondLst>
                                            <p:cond delay="499"/>
                                          </p:stCondLst>
                                        </p:cTn>
                                        <p:tgtEl>
                                          <p:spTgt spid="228"/>
                                        </p:tgtEl>
                                        <p:attrNameLst>
                                          <p:attrName>style.visibility</p:attrName>
                                        </p:attrNameLst>
                                      </p:cBhvr>
                                      <p:to>
                                        <p:strVal val="hidden"/>
                                      </p:to>
                                    </p:set>
                                  </p:childTnLst>
                                </p:cTn>
                              </p:par>
                              <p:par>
                                <p:cTn id="36" presetID="10" presetClass="entr" presetSubtype="0" fill="hold" nodeType="withEffect">
                                  <p:stCondLst>
                                    <p:cond delay="0"/>
                                  </p:stCondLst>
                                  <p:childTnLst>
                                    <p:set>
                                      <p:cBhvr>
                                        <p:cTn id="37" dur="1" fill="hold">
                                          <p:stCondLst>
                                            <p:cond delay="0"/>
                                          </p:stCondLst>
                                        </p:cTn>
                                        <p:tgtEl>
                                          <p:spTgt spid="229"/>
                                        </p:tgtEl>
                                        <p:attrNameLst>
                                          <p:attrName>style.visibility</p:attrName>
                                        </p:attrNameLst>
                                      </p:cBhvr>
                                      <p:to>
                                        <p:strVal val="visible"/>
                                      </p:to>
                                    </p:set>
                                    <p:animEffect transition="in" filter="fade">
                                      <p:cBhvr>
                                        <p:cTn id="38" dur="500"/>
                                        <p:tgtEl>
                                          <p:spTgt spid="229"/>
                                        </p:tgtEl>
                                      </p:cBhvr>
                                    </p:animEffect>
                                  </p:childTnLst>
                                </p:cTn>
                              </p:par>
                              <p:par>
                                <p:cTn id="39" presetID="10" presetClass="entr" presetSubtype="0" fill="hold" nodeType="withEffect">
                                  <p:stCondLst>
                                    <p:cond delay="0"/>
                                  </p:stCondLst>
                                  <p:childTnLst>
                                    <p:set>
                                      <p:cBhvr>
                                        <p:cTn id="40" dur="1" fill="hold">
                                          <p:stCondLst>
                                            <p:cond delay="0"/>
                                          </p:stCondLst>
                                        </p:cTn>
                                        <p:tgtEl>
                                          <p:spTgt spid="221"/>
                                        </p:tgtEl>
                                        <p:attrNameLst>
                                          <p:attrName>style.visibility</p:attrName>
                                        </p:attrNameLst>
                                      </p:cBhvr>
                                      <p:to>
                                        <p:strVal val="visible"/>
                                      </p:to>
                                    </p:set>
                                    <p:animEffect transition="in" filter="fade">
                                      <p:cBhvr>
                                        <p:cTn id="41" dur="500"/>
                                        <p:tgtEl>
                                          <p:spTgt spid="221"/>
                                        </p:tgtEl>
                                      </p:cBhvr>
                                    </p:animEffect>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nodeType="clickEffect">
                                  <p:stCondLst>
                                    <p:cond delay="0"/>
                                  </p:stCondLst>
                                  <p:childTnLst>
                                    <p:set>
                                      <p:cBhvr>
                                        <p:cTn id="45" dur="1" fill="hold">
                                          <p:stCondLst>
                                            <p:cond delay="0"/>
                                          </p:stCondLst>
                                        </p:cTn>
                                        <p:tgtEl>
                                          <p:spTgt spid="242"/>
                                        </p:tgtEl>
                                        <p:attrNameLst>
                                          <p:attrName>style.visibility</p:attrName>
                                        </p:attrNameLst>
                                      </p:cBhvr>
                                      <p:to>
                                        <p:strVal val="visible"/>
                                      </p:to>
                                    </p:set>
                                    <p:animEffect transition="in" filter="fade">
                                      <p:cBhvr>
                                        <p:cTn id="46" dur="500"/>
                                        <p:tgtEl>
                                          <p:spTgt spid="242"/>
                                        </p:tgtEl>
                                      </p:cBhvr>
                                    </p:animEffect>
                                    <p:anim calcmode="lin" valueType="num">
                                      <p:cBhvr>
                                        <p:cTn id="47" dur="500" fill="hold"/>
                                        <p:tgtEl>
                                          <p:spTgt spid="242"/>
                                        </p:tgtEl>
                                        <p:attrNameLst>
                                          <p:attrName>ppt_x</p:attrName>
                                        </p:attrNameLst>
                                      </p:cBhvr>
                                      <p:tavLst>
                                        <p:tav tm="0">
                                          <p:val>
                                            <p:strVal val="#ppt_x"/>
                                          </p:val>
                                        </p:tav>
                                        <p:tav tm="100000">
                                          <p:val>
                                            <p:strVal val="#ppt_x"/>
                                          </p:val>
                                        </p:tav>
                                      </p:tavLst>
                                    </p:anim>
                                    <p:anim calcmode="lin" valueType="num">
                                      <p:cBhvr>
                                        <p:cTn id="48" dur="500" fill="hold"/>
                                        <p:tgtEl>
                                          <p:spTgt spid="2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Table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62803047"/>
              </p:ext>
            </p:extLst>
          </p:nvPr>
        </p:nvGraphicFramePr>
        <p:xfrm>
          <a:off x="609441" y="1371600"/>
          <a:ext cx="10969945" cy="3459810"/>
        </p:xfrm>
        <a:graphic>
          <a:graphicData uri="http://schemas.openxmlformats.org/drawingml/2006/table">
            <a:tbl>
              <a:tblPr firstRow="1" bandRow="1">
                <a:tableStyleId>{EB9631B5-78F2-41C9-869B-9F39066F8104}</a:tableStyleId>
              </a:tblPr>
              <a:tblGrid>
                <a:gridCol w="2193989"/>
                <a:gridCol w="2193989"/>
                <a:gridCol w="2193989"/>
                <a:gridCol w="2193989"/>
                <a:gridCol w="2193989"/>
              </a:tblGrid>
              <a:tr h="576635">
                <a:tc>
                  <a:txBody>
                    <a:bodyPr/>
                    <a:lstStyle/>
                    <a:p>
                      <a:pPr algn="ctr"/>
                      <a:endParaRPr lang="en-US" sz="1800" b="1" dirty="0">
                        <a:solidFill>
                          <a:srgbClr val="FFFFFF"/>
                        </a:solidFill>
                      </a:endParaRPr>
                    </a:p>
                  </a:txBody>
                  <a:tcPr marL="121888" marR="121888" anchor="ctr"/>
                </a:tc>
                <a:tc>
                  <a:txBody>
                    <a:bodyPr/>
                    <a:lstStyle/>
                    <a:p>
                      <a:pPr algn="ctr"/>
                      <a:r>
                        <a:rPr lang="en-US" sz="1800" dirty="0" smtClean="0"/>
                        <a:t>2007</a:t>
                      </a:r>
                      <a:endParaRPr lang="en-US" sz="1800" b="1" dirty="0">
                        <a:solidFill>
                          <a:srgbClr val="FFFFFF"/>
                        </a:solidFill>
                      </a:endParaRPr>
                    </a:p>
                  </a:txBody>
                  <a:tcPr marL="121888" marR="121888" anchor="ctr"/>
                </a:tc>
                <a:tc>
                  <a:txBody>
                    <a:bodyPr/>
                    <a:lstStyle/>
                    <a:p>
                      <a:pPr algn="ctr"/>
                      <a:r>
                        <a:rPr lang="en-US" sz="1800" dirty="0" smtClean="0"/>
                        <a:t>2008</a:t>
                      </a:r>
                      <a:endParaRPr lang="en-US" sz="1800" b="1" dirty="0">
                        <a:solidFill>
                          <a:srgbClr val="FFFFFF"/>
                        </a:solidFill>
                      </a:endParaRPr>
                    </a:p>
                  </a:txBody>
                  <a:tcPr marL="121888" marR="121888" anchor="ctr"/>
                </a:tc>
                <a:tc>
                  <a:txBody>
                    <a:bodyPr/>
                    <a:lstStyle/>
                    <a:p>
                      <a:pPr algn="ctr"/>
                      <a:r>
                        <a:rPr lang="en-US" sz="1800" dirty="0" smtClean="0"/>
                        <a:t>2009</a:t>
                      </a:r>
                      <a:endParaRPr lang="en-US" sz="1800" b="1" dirty="0">
                        <a:solidFill>
                          <a:srgbClr val="FFFFFF"/>
                        </a:solidFill>
                      </a:endParaRPr>
                    </a:p>
                  </a:txBody>
                  <a:tcPr marL="121888" marR="121888" anchor="ctr"/>
                </a:tc>
                <a:tc>
                  <a:txBody>
                    <a:bodyPr/>
                    <a:lstStyle/>
                    <a:p>
                      <a:pPr algn="ctr"/>
                      <a:r>
                        <a:rPr lang="en-US" sz="1800" dirty="0" smtClean="0"/>
                        <a:t>2010</a:t>
                      </a:r>
                      <a:endParaRPr lang="en-US" sz="1800" b="1" dirty="0">
                        <a:solidFill>
                          <a:srgbClr val="FFFFFF"/>
                        </a:solidFill>
                      </a:endParaRPr>
                    </a:p>
                  </a:txBody>
                  <a:tcPr marL="121888" marR="121888" anchor="ctr"/>
                </a:tc>
              </a:tr>
              <a:tr h="576635">
                <a:tc>
                  <a:txBody>
                    <a:bodyPr/>
                    <a:lstStyle/>
                    <a:p>
                      <a:pPr algn="ctr"/>
                      <a:r>
                        <a:rPr lang="en-US" sz="1600" dirty="0" smtClean="0"/>
                        <a:t>Category</a:t>
                      </a:r>
                      <a:r>
                        <a:rPr lang="en-US" sz="1600" baseline="0" dirty="0" smtClean="0"/>
                        <a:t> 1</a:t>
                      </a:r>
                      <a:endParaRPr lang="en-US" sz="1600" b="0" dirty="0">
                        <a:solidFill>
                          <a:srgbClr val="333333"/>
                        </a:solidFill>
                      </a:endParaRPr>
                    </a:p>
                  </a:txBody>
                  <a:tcPr marL="121888" marR="121888" anchor="ctr"/>
                </a:tc>
                <a:tc>
                  <a:txBody>
                    <a:bodyPr/>
                    <a:lstStyle/>
                    <a:p>
                      <a:pPr algn="ctr"/>
                      <a:r>
                        <a:rPr lang="en-US" sz="1600" dirty="0" smtClean="0"/>
                        <a:t>2.4</a:t>
                      </a:r>
                      <a:endParaRPr lang="en-US" sz="1600" dirty="0">
                        <a:solidFill>
                          <a:srgbClr val="333333"/>
                        </a:solidFill>
                      </a:endParaRPr>
                    </a:p>
                  </a:txBody>
                  <a:tcPr marL="121888" marR="121888" anchor="ctr"/>
                </a:tc>
                <a:tc>
                  <a:txBody>
                    <a:bodyPr/>
                    <a:lstStyle/>
                    <a:p>
                      <a:pPr algn="ctr"/>
                      <a:r>
                        <a:rPr lang="en-US" sz="1600" dirty="0" smtClean="0"/>
                        <a:t>6.4</a:t>
                      </a:r>
                      <a:endParaRPr lang="en-US" sz="1600" dirty="0">
                        <a:solidFill>
                          <a:srgbClr val="333333"/>
                        </a:solidFill>
                      </a:endParaRPr>
                    </a:p>
                  </a:txBody>
                  <a:tcPr marL="121888" marR="121888" anchor="ctr"/>
                </a:tc>
                <a:tc>
                  <a:txBody>
                    <a:bodyPr/>
                    <a:lstStyle/>
                    <a:p>
                      <a:pPr algn="ctr"/>
                      <a:r>
                        <a:rPr lang="en-US" sz="1600" dirty="0" smtClean="0"/>
                        <a:t>4.1</a:t>
                      </a:r>
                      <a:endParaRPr lang="en-US" sz="1600" dirty="0">
                        <a:solidFill>
                          <a:srgbClr val="333333"/>
                        </a:solidFill>
                      </a:endParaRPr>
                    </a:p>
                  </a:txBody>
                  <a:tcPr marL="121888" marR="121888" anchor="ctr"/>
                </a:tc>
                <a:tc>
                  <a:txBody>
                    <a:bodyPr/>
                    <a:lstStyle/>
                    <a:p>
                      <a:pPr algn="ctr"/>
                      <a:r>
                        <a:rPr lang="en-US" sz="1600" dirty="0" smtClean="0"/>
                        <a:t>6.6</a:t>
                      </a:r>
                      <a:endParaRPr lang="en-US" sz="1600" dirty="0">
                        <a:solidFill>
                          <a:srgbClr val="333333"/>
                        </a:solidFill>
                      </a:endParaRPr>
                    </a:p>
                  </a:txBody>
                  <a:tcPr marL="121888" marR="121888" anchor="ctr"/>
                </a:tc>
              </a:tr>
              <a:tr h="576635">
                <a:tc>
                  <a:txBody>
                    <a:bodyPr/>
                    <a:lstStyle/>
                    <a:p>
                      <a:pPr algn="ctr"/>
                      <a:r>
                        <a:rPr lang="en-US" sz="1600" dirty="0" smtClean="0"/>
                        <a:t>Category</a:t>
                      </a:r>
                      <a:r>
                        <a:rPr lang="en-US" sz="1600" baseline="0" dirty="0" smtClean="0"/>
                        <a:t> 2</a:t>
                      </a:r>
                      <a:endParaRPr lang="en-US" sz="1600" b="0" dirty="0">
                        <a:solidFill>
                          <a:srgbClr val="333333"/>
                        </a:solidFill>
                      </a:endParaRPr>
                    </a:p>
                  </a:txBody>
                  <a:tcPr marL="121888" marR="121888" anchor="ctr"/>
                </a:tc>
                <a:tc>
                  <a:txBody>
                    <a:bodyPr/>
                    <a:lstStyle/>
                    <a:p>
                      <a:pPr algn="ctr"/>
                      <a:r>
                        <a:rPr lang="en-US" sz="1600" dirty="0" smtClean="0"/>
                        <a:t>8.2</a:t>
                      </a:r>
                      <a:endParaRPr lang="en-US" sz="1600" dirty="0">
                        <a:solidFill>
                          <a:srgbClr val="333333"/>
                        </a:solidFill>
                      </a:endParaRPr>
                    </a:p>
                  </a:txBody>
                  <a:tcPr marL="121888" marR="121888" anchor="ctr"/>
                </a:tc>
                <a:tc>
                  <a:txBody>
                    <a:bodyPr/>
                    <a:lstStyle/>
                    <a:p>
                      <a:pPr algn="ctr"/>
                      <a:r>
                        <a:rPr lang="en-US" sz="1600" dirty="0" smtClean="0"/>
                        <a:t>4.5</a:t>
                      </a:r>
                      <a:endParaRPr lang="en-US" sz="1600" dirty="0">
                        <a:solidFill>
                          <a:srgbClr val="333333"/>
                        </a:solidFill>
                      </a:endParaRPr>
                    </a:p>
                  </a:txBody>
                  <a:tcPr marL="121888" marR="121888" anchor="ctr"/>
                </a:tc>
                <a:tc>
                  <a:txBody>
                    <a:bodyPr/>
                    <a:lstStyle/>
                    <a:p>
                      <a:pPr algn="ctr"/>
                      <a:r>
                        <a:rPr lang="en-US" sz="1600" dirty="0" smtClean="0"/>
                        <a:t>3.2</a:t>
                      </a:r>
                      <a:endParaRPr lang="en-US" sz="1600" dirty="0">
                        <a:solidFill>
                          <a:srgbClr val="333333"/>
                        </a:solidFill>
                      </a:endParaRPr>
                    </a:p>
                  </a:txBody>
                  <a:tcPr marL="121888" marR="121888" anchor="ctr"/>
                </a:tc>
                <a:tc>
                  <a:txBody>
                    <a:bodyPr/>
                    <a:lstStyle/>
                    <a:p>
                      <a:pPr algn="ctr"/>
                      <a:r>
                        <a:rPr lang="en-US" sz="1600" dirty="0" smtClean="0"/>
                        <a:t>3.8</a:t>
                      </a:r>
                      <a:endParaRPr lang="en-US" sz="1600" dirty="0">
                        <a:solidFill>
                          <a:srgbClr val="333333"/>
                        </a:solidFill>
                      </a:endParaRPr>
                    </a:p>
                  </a:txBody>
                  <a:tcPr marL="121888" marR="121888" anchor="ctr"/>
                </a:tc>
              </a:tr>
              <a:tr h="576635">
                <a:tc>
                  <a:txBody>
                    <a:bodyPr/>
                    <a:lstStyle/>
                    <a:p>
                      <a:pPr algn="ctr"/>
                      <a:r>
                        <a:rPr lang="en-US" sz="1600" dirty="0" smtClean="0"/>
                        <a:t>Category</a:t>
                      </a:r>
                      <a:r>
                        <a:rPr lang="en-US" sz="1600" baseline="0" dirty="0" smtClean="0"/>
                        <a:t> 3</a:t>
                      </a:r>
                      <a:endParaRPr lang="en-US" sz="1600" b="0" dirty="0">
                        <a:solidFill>
                          <a:srgbClr val="333333"/>
                        </a:solidFill>
                      </a:endParaRPr>
                    </a:p>
                  </a:txBody>
                  <a:tcPr marL="121888" marR="121888" anchor="ctr"/>
                </a:tc>
                <a:tc>
                  <a:txBody>
                    <a:bodyPr/>
                    <a:lstStyle/>
                    <a:p>
                      <a:pPr algn="ctr"/>
                      <a:r>
                        <a:rPr lang="en-US" sz="1600" dirty="0" smtClean="0"/>
                        <a:t>4.6</a:t>
                      </a:r>
                      <a:endParaRPr lang="en-US" sz="1600" dirty="0">
                        <a:solidFill>
                          <a:srgbClr val="333333"/>
                        </a:solidFill>
                      </a:endParaRPr>
                    </a:p>
                  </a:txBody>
                  <a:tcPr marL="121888" marR="121888" anchor="ctr"/>
                </a:tc>
                <a:tc>
                  <a:txBody>
                    <a:bodyPr/>
                    <a:lstStyle/>
                    <a:p>
                      <a:pPr algn="ctr"/>
                      <a:r>
                        <a:rPr lang="en-US" sz="1600" dirty="0" smtClean="0"/>
                        <a:t>3.2</a:t>
                      </a:r>
                      <a:endParaRPr lang="en-US" sz="1600" dirty="0">
                        <a:solidFill>
                          <a:srgbClr val="333333"/>
                        </a:solidFill>
                      </a:endParaRPr>
                    </a:p>
                  </a:txBody>
                  <a:tcPr marL="121888" marR="121888" anchor="ctr"/>
                </a:tc>
                <a:tc>
                  <a:txBody>
                    <a:bodyPr/>
                    <a:lstStyle/>
                    <a:p>
                      <a:pPr algn="ctr"/>
                      <a:r>
                        <a:rPr lang="en-US" sz="1600" dirty="0" smtClean="0"/>
                        <a:t>1.9</a:t>
                      </a:r>
                      <a:endParaRPr lang="en-US" sz="1600" dirty="0">
                        <a:solidFill>
                          <a:srgbClr val="333333"/>
                        </a:solidFill>
                      </a:endParaRPr>
                    </a:p>
                  </a:txBody>
                  <a:tcPr marL="121888" marR="121888" anchor="ctr"/>
                </a:tc>
                <a:tc>
                  <a:txBody>
                    <a:bodyPr/>
                    <a:lstStyle/>
                    <a:p>
                      <a:pPr algn="ctr"/>
                      <a:r>
                        <a:rPr lang="en-US" sz="1600" dirty="0" smtClean="0"/>
                        <a:t>9.6</a:t>
                      </a:r>
                      <a:endParaRPr lang="en-US" sz="1600" dirty="0">
                        <a:solidFill>
                          <a:srgbClr val="333333"/>
                        </a:solidFill>
                      </a:endParaRPr>
                    </a:p>
                  </a:txBody>
                  <a:tcPr marL="121888" marR="121888" anchor="ctr"/>
                </a:tc>
              </a:tr>
              <a:tr h="576635">
                <a:tc>
                  <a:txBody>
                    <a:bodyPr/>
                    <a:lstStyle/>
                    <a:p>
                      <a:pPr algn="ctr"/>
                      <a:r>
                        <a:rPr lang="en-US" sz="1600" dirty="0" smtClean="0"/>
                        <a:t>Category</a:t>
                      </a:r>
                      <a:r>
                        <a:rPr lang="en-US" sz="1600" baseline="0" dirty="0" smtClean="0"/>
                        <a:t> 4</a:t>
                      </a:r>
                      <a:endParaRPr lang="en-US" sz="1600" b="0" dirty="0">
                        <a:solidFill>
                          <a:srgbClr val="333333"/>
                        </a:solidFill>
                      </a:endParaRPr>
                    </a:p>
                  </a:txBody>
                  <a:tcPr marL="121888" marR="121888" anchor="ctr"/>
                </a:tc>
                <a:tc>
                  <a:txBody>
                    <a:bodyPr/>
                    <a:lstStyle/>
                    <a:p>
                      <a:pPr algn="ctr"/>
                      <a:r>
                        <a:rPr lang="en-US" sz="1600" dirty="0" smtClean="0"/>
                        <a:t>6.7</a:t>
                      </a:r>
                      <a:endParaRPr lang="en-US" sz="1600" dirty="0">
                        <a:solidFill>
                          <a:srgbClr val="333333"/>
                        </a:solidFill>
                      </a:endParaRPr>
                    </a:p>
                  </a:txBody>
                  <a:tcPr marL="121888" marR="121888" anchor="ctr"/>
                </a:tc>
                <a:tc>
                  <a:txBody>
                    <a:bodyPr/>
                    <a:lstStyle/>
                    <a:p>
                      <a:pPr algn="ctr"/>
                      <a:r>
                        <a:rPr lang="en-US" sz="1600" dirty="0" smtClean="0"/>
                        <a:t>3.3</a:t>
                      </a:r>
                      <a:endParaRPr lang="en-US" sz="1600" dirty="0">
                        <a:solidFill>
                          <a:srgbClr val="333333"/>
                        </a:solidFill>
                      </a:endParaRPr>
                    </a:p>
                  </a:txBody>
                  <a:tcPr marL="121888" marR="121888" anchor="ctr"/>
                </a:tc>
                <a:tc>
                  <a:txBody>
                    <a:bodyPr/>
                    <a:lstStyle/>
                    <a:p>
                      <a:pPr algn="ctr"/>
                      <a:r>
                        <a:rPr lang="en-US" sz="1600" dirty="0" smtClean="0"/>
                        <a:t>3.4</a:t>
                      </a:r>
                      <a:endParaRPr lang="en-US" sz="1600" dirty="0">
                        <a:solidFill>
                          <a:srgbClr val="333333"/>
                        </a:solidFill>
                      </a:endParaRPr>
                    </a:p>
                  </a:txBody>
                  <a:tcPr marL="121888" marR="121888" anchor="ctr"/>
                </a:tc>
                <a:tc>
                  <a:txBody>
                    <a:bodyPr/>
                    <a:lstStyle/>
                    <a:p>
                      <a:pPr algn="ctr"/>
                      <a:r>
                        <a:rPr lang="en-US" sz="1600" dirty="0" smtClean="0"/>
                        <a:t>2.2</a:t>
                      </a:r>
                      <a:endParaRPr lang="en-US" sz="1600" dirty="0">
                        <a:solidFill>
                          <a:srgbClr val="333333"/>
                        </a:solidFill>
                      </a:endParaRPr>
                    </a:p>
                  </a:txBody>
                  <a:tcPr marL="121888" marR="121888" anchor="ctr"/>
                </a:tc>
              </a:tr>
              <a:tr h="576635">
                <a:tc>
                  <a:txBody>
                    <a:bodyPr/>
                    <a:lstStyle/>
                    <a:p>
                      <a:pPr algn="ctr"/>
                      <a:r>
                        <a:rPr lang="en-US" sz="1600" dirty="0" smtClean="0"/>
                        <a:t>Category</a:t>
                      </a:r>
                      <a:r>
                        <a:rPr lang="en-US" sz="1600" baseline="0" dirty="0" smtClean="0"/>
                        <a:t> 5</a:t>
                      </a:r>
                      <a:endParaRPr lang="en-US" sz="1600" b="0" dirty="0">
                        <a:solidFill>
                          <a:srgbClr val="333333"/>
                        </a:solidFill>
                      </a:endParaRPr>
                    </a:p>
                  </a:txBody>
                  <a:tcPr marL="121888" marR="121888" anchor="ctr"/>
                </a:tc>
                <a:tc>
                  <a:txBody>
                    <a:bodyPr/>
                    <a:lstStyle/>
                    <a:p>
                      <a:pPr algn="ctr"/>
                      <a:r>
                        <a:rPr lang="en-US" sz="1600" dirty="0" smtClean="0"/>
                        <a:t>4.3</a:t>
                      </a:r>
                      <a:endParaRPr lang="en-US" sz="1600" dirty="0">
                        <a:solidFill>
                          <a:srgbClr val="333333"/>
                        </a:solidFill>
                      </a:endParaRPr>
                    </a:p>
                  </a:txBody>
                  <a:tcPr marL="121888" marR="121888" anchor="ctr"/>
                </a:tc>
                <a:tc>
                  <a:txBody>
                    <a:bodyPr/>
                    <a:lstStyle/>
                    <a:p>
                      <a:pPr algn="ctr"/>
                      <a:r>
                        <a:rPr lang="en-US" sz="1600" dirty="0" smtClean="0"/>
                        <a:t>5.6</a:t>
                      </a:r>
                      <a:endParaRPr lang="en-US" sz="1600" dirty="0">
                        <a:solidFill>
                          <a:srgbClr val="333333"/>
                        </a:solidFill>
                      </a:endParaRPr>
                    </a:p>
                  </a:txBody>
                  <a:tcPr marL="121888" marR="121888" anchor="ctr"/>
                </a:tc>
                <a:tc>
                  <a:txBody>
                    <a:bodyPr/>
                    <a:lstStyle/>
                    <a:p>
                      <a:pPr algn="ctr"/>
                      <a:r>
                        <a:rPr lang="en-US" sz="1600" dirty="0" smtClean="0"/>
                        <a:t>7.1</a:t>
                      </a:r>
                      <a:endParaRPr lang="en-US" sz="1600" dirty="0">
                        <a:solidFill>
                          <a:srgbClr val="333333"/>
                        </a:solidFill>
                      </a:endParaRPr>
                    </a:p>
                  </a:txBody>
                  <a:tcPr marL="121888" marR="121888" anchor="ctr"/>
                </a:tc>
                <a:tc>
                  <a:txBody>
                    <a:bodyPr/>
                    <a:lstStyle/>
                    <a:p>
                      <a:pPr algn="ctr"/>
                      <a:r>
                        <a:rPr lang="en-US" sz="1600" dirty="0" smtClean="0"/>
                        <a:t>3.4</a:t>
                      </a:r>
                      <a:endParaRPr lang="en-US" sz="1600" dirty="0">
                        <a:solidFill>
                          <a:srgbClr val="333333"/>
                        </a:solidFill>
                      </a:endParaRPr>
                    </a:p>
                  </a:txBody>
                  <a:tcPr marL="121888" marR="121888" anchor="ctr"/>
                </a:tc>
              </a:tr>
            </a:tbl>
          </a:graphicData>
        </a:graphic>
      </p:graphicFrame>
      <p:sp>
        <p:nvSpPr>
          <p:cNvPr id="4" name="Footer Placeholder 3"/>
          <p:cNvSpPr>
            <a:spLocks noGrp="1"/>
          </p:cNvSpPr>
          <p:nvPr>
            <p:ph type="ftr" sz="quarter" idx="11"/>
          </p:nvPr>
        </p:nvSpPr>
        <p:spPr/>
        <p:txBody>
          <a:bodyPr/>
          <a:lstStyle/>
          <a:p>
            <a:r>
              <a:rPr lang="en-US" dirty="0" smtClean="0"/>
              <a:t>CONFIDENTIAL</a:t>
            </a:r>
            <a:endParaRPr lang="en-US" dirty="0"/>
          </a:p>
        </p:txBody>
      </p:sp>
      <p:sp>
        <p:nvSpPr>
          <p:cNvPr id="5" name="Slide Number Placeholder 4"/>
          <p:cNvSpPr>
            <a:spLocks noGrp="1"/>
          </p:cNvSpPr>
          <p:nvPr>
            <p:ph type="sldNum" sz="quarter" idx="12"/>
          </p:nvPr>
        </p:nvSpPr>
        <p:spPr/>
        <p:txBody>
          <a:bodyPr/>
          <a:lstStyle/>
          <a:p>
            <a:fld id="{6EA6D8CF-3CDE-4807-BCD2-C9F2B831AAA5}" type="slidenum">
              <a:rPr lang="en-US" smtClean="0"/>
              <a:pPr/>
              <a:t>28</a:t>
            </a:fld>
            <a:endParaRPr lang="en-US" dirty="0"/>
          </a:p>
        </p:txBody>
      </p:sp>
      <p:sp>
        <p:nvSpPr>
          <p:cNvPr id="7" name="TextBox 6"/>
          <p:cNvSpPr txBox="1"/>
          <p:nvPr/>
        </p:nvSpPr>
        <p:spPr>
          <a:xfrm>
            <a:off x="8116650" y="228600"/>
            <a:ext cx="3453500" cy="838200"/>
          </a:xfrm>
          <a:prstGeom prst="rect">
            <a:avLst/>
          </a:prstGeom>
          <a:solidFill>
            <a:schemeClr val="bg2">
              <a:lumMod val="60000"/>
              <a:lumOff val="40000"/>
            </a:schemeClr>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50" b="1" dirty="0" smtClean="0"/>
              <a:t>Note: </a:t>
            </a:r>
            <a:r>
              <a:rPr lang="en-US" sz="1050" dirty="0" smtClean="0"/>
              <a:t>The speaker notes for this slide include detailed instructions on how to customize and edit tables, like the one shown here, with your own data.</a:t>
            </a:r>
          </a:p>
          <a:p>
            <a:pPr>
              <a:lnSpc>
                <a:spcPct val="90000"/>
              </a:lnSpc>
              <a:spcBef>
                <a:spcPts val="600"/>
              </a:spcBef>
            </a:pPr>
            <a:r>
              <a:rPr lang="en-US" sz="1050" b="1" dirty="0" smtClean="0"/>
              <a:t>Tip! </a:t>
            </a:r>
            <a:r>
              <a:rPr lang="en-US" sz="1050" dirty="0" smtClean="0"/>
              <a:t>Remember to remove this text box.</a:t>
            </a:r>
          </a:p>
        </p:txBody>
      </p:sp>
    </p:spTree>
    <p:extLst>
      <p:ext uri="{BB962C8B-B14F-4D97-AF65-F5344CB8AC3E}">
        <p14:creationId xmlns:p14="http://schemas.microsoft.com/office/powerpoint/2010/main" val="292320158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Sample Column Chart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39880315"/>
              </p:ext>
            </p:extLst>
          </p:nvPr>
        </p:nvGraphicFramePr>
        <p:xfrm>
          <a:off x="609600" y="1371600"/>
          <a:ext cx="10969625" cy="4648200"/>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p:cNvSpPr>
            <a:spLocks noGrp="1"/>
          </p:cNvSpPr>
          <p:nvPr>
            <p:ph type="ftr" sz="quarter" idx="11"/>
          </p:nvPr>
        </p:nvSpPr>
        <p:spPr/>
        <p:txBody>
          <a:bodyPr/>
          <a:lstStyle/>
          <a:p>
            <a:r>
              <a:rPr lang="en-US" smtClean="0"/>
              <a:t>CONFIDENTIAL</a:t>
            </a:r>
            <a:endParaRPr lang="en-US" dirty="0"/>
          </a:p>
        </p:txBody>
      </p:sp>
      <p:sp>
        <p:nvSpPr>
          <p:cNvPr id="5" name="Slide Number Placeholder 4"/>
          <p:cNvSpPr>
            <a:spLocks noGrp="1"/>
          </p:cNvSpPr>
          <p:nvPr>
            <p:ph type="sldNum" sz="quarter" idx="12"/>
          </p:nvPr>
        </p:nvSpPr>
        <p:spPr/>
        <p:txBody>
          <a:bodyPr/>
          <a:lstStyle/>
          <a:p>
            <a:fld id="{6EA6D8CF-3CDE-4807-BCD2-C9F2B831AAA5}" type="slidenum">
              <a:rPr lang="en-US" smtClean="0"/>
              <a:pPr/>
              <a:t>29</a:t>
            </a:fld>
            <a:endParaRPr lang="en-US" dirty="0"/>
          </a:p>
        </p:txBody>
      </p:sp>
      <p:sp>
        <p:nvSpPr>
          <p:cNvPr id="7" name="TextBox 6"/>
          <p:cNvSpPr txBox="1"/>
          <p:nvPr/>
        </p:nvSpPr>
        <p:spPr>
          <a:xfrm>
            <a:off x="8116650" y="228600"/>
            <a:ext cx="3453500" cy="838200"/>
          </a:xfrm>
          <a:prstGeom prst="rect">
            <a:avLst/>
          </a:prstGeom>
          <a:solidFill>
            <a:schemeClr val="bg2">
              <a:lumMod val="60000"/>
              <a:lumOff val="40000"/>
            </a:schemeClr>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50" b="1" dirty="0" smtClean="0"/>
              <a:t>Note: </a:t>
            </a:r>
            <a:r>
              <a:rPr lang="en-US" sz="1050" dirty="0" smtClean="0"/>
              <a:t>The speaker notes for this slide include detailed instructions on how to customize and edit charts, like the one shown here, with your own data.</a:t>
            </a:r>
          </a:p>
          <a:p>
            <a:pPr>
              <a:lnSpc>
                <a:spcPct val="90000"/>
              </a:lnSpc>
              <a:spcBef>
                <a:spcPts val="600"/>
              </a:spcBef>
            </a:pPr>
            <a:r>
              <a:rPr lang="en-US" sz="1050" b="1" dirty="0" smtClean="0"/>
              <a:t>Tip! </a:t>
            </a:r>
            <a:r>
              <a:rPr lang="en-US" sz="1050" dirty="0" smtClean="0"/>
              <a:t>Remember to remove this text box.</a:t>
            </a:r>
          </a:p>
        </p:txBody>
      </p:sp>
    </p:spTree>
    <p:extLst>
      <p:ext uri="{BB962C8B-B14F-4D97-AF65-F5344CB8AC3E}">
        <p14:creationId xmlns:p14="http://schemas.microsoft.com/office/powerpoint/2010/main" val="76036718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Goals</a:t>
            </a:r>
            <a:endParaRPr lang="en-US" dirty="0"/>
          </a:p>
        </p:txBody>
      </p:sp>
      <p:sp>
        <p:nvSpPr>
          <p:cNvPr id="3" name="Content Placeholder 2"/>
          <p:cNvSpPr>
            <a:spLocks noGrp="1"/>
          </p:cNvSpPr>
          <p:nvPr>
            <p:ph idx="1"/>
          </p:nvPr>
        </p:nvSpPr>
        <p:spPr/>
        <p:txBody>
          <a:bodyPr/>
          <a:lstStyle/>
          <a:p>
            <a:pPr lvl="0"/>
            <a:endParaRPr lang="en-US" dirty="0" smtClean="0"/>
          </a:p>
          <a:p>
            <a:pPr marL="0" lvl="0" indent="0">
              <a:buNone/>
            </a:pPr>
            <a:endParaRPr lang="en-US" dirty="0" smtClean="0"/>
          </a:p>
          <a:p>
            <a:pPr lvl="0"/>
            <a:r>
              <a:rPr lang="en-US" dirty="0" smtClean="0"/>
              <a:t>Develop </a:t>
            </a:r>
            <a:r>
              <a:rPr lang="en-US" dirty="0"/>
              <a:t>MFA server-side platform infrastructure.  Test with Google Authenticator mobile applications available for </a:t>
            </a:r>
            <a:r>
              <a:rPr lang="en-US" dirty="0" smtClean="0"/>
              <a:t>iPhone/Android.</a:t>
            </a:r>
          </a:p>
          <a:p>
            <a:pPr lvl="0"/>
            <a:endParaRPr lang="en-US" dirty="0"/>
          </a:p>
          <a:p>
            <a:pPr lvl="0"/>
            <a:r>
              <a:rPr lang="en-US" dirty="0" smtClean="0"/>
              <a:t>Learn </a:t>
            </a:r>
            <a:r>
              <a:rPr lang="en-US" dirty="0"/>
              <a:t>best practices around authentication and secure web development.</a:t>
            </a:r>
          </a:p>
          <a:p>
            <a:pPr lvl="0"/>
            <a:endParaRPr lang="en-US" dirty="0" smtClean="0"/>
          </a:p>
        </p:txBody>
      </p:sp>
      <p:sp>
        <p:nvSpPr>
          <p:cNvPr id="5" name="Footer Placeholder 4"/>
          <p:cNvSpPr>
            <a:spLocks noGrp="1"/>
          </p:cNvSpPr>
          <p:nvPr>
            <p:ph type="ftr" sz="quarter" idx="11"/>
          </p:nvPr>
        </p:nvSpPr>
        <p:spPr/>
        <p:txBody>
          <a:bodyPr/>
          <a:lstStyle/>
          <a:p>
            <a:r>
              <a:rPr lang="en-US" smtClean="0"/>
              <a:t>CONFIDENTIAL</a:t>
            </a:r>
            <a:endParaRPr lang="en-US"/>
          </a:p>
        </p:txBody>
      </p:sp>
      <p:sp>
        <p:nvSpPr>
          <p:cNvPr id="4" name="Slide Number Placeholder 3"/>
          <p:cNvSpPr>
            <a:spLocks noGrp="1"/>
          </p:cNvSpPr>
          <p:nvPr>
            <p:ph type="sldNum" sz="quarter" idx="12"/>
          </p:nvPr>
        </p:nvSpPr>
        <p:spPr/>
        <p:txBody>
          <a:bodyPr/>
          <a:lstStyle/>
          <a:p>
            <a:fld id="{6EA6D8CF-3CDE-4807-BCD2-C9F2B831AAA5}" type="slidenum">
              <a:rPr lang="en-US" smtClean="0"/>
              <a:t>3</a:t>
            </a:fld>
            <a:endParaRPr lang="en-US"/>
          </a:p>
        </p:txBody>
      </p:sp>
    </p:spTree>
    <p:extLst>
      <p:ext uri="{BB962C8B-B14F-4D97-AF65-F5344CB8AC3E}">
        <p14:creationId xmlns:p14="http://schemas.microsoft.com/office/powerpoint/2010/main" val="183132142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Sample Bar Chart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63447947"/>
              </p:ext>
            </p:extLst>
          </p:nvPr>
        </p:nvGraphicFramePr>
        <p:xfrm>
          <a:off x="609600" y="1371600"/>
          <a:ext cx="10969625" cy="4648200"/>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p:cNvSpPr>
            <a:spLocks noGrp="1"/>
          </p:cNvSpPr>
          <p:nvPr>
            <p:ph type="ftr" sz="quarter" idx="11"/>
          </p:nvPr>
        </p:nvSpPr>
        <p:spPr/>
        <p:txBody>
          <a:bodyPr/>
          <a:lstStyle/>
          <a:p>
            <a:r>
              <a:rPr lang="en-US" smtClean="0"/>
              <a:t>CONFIDENTIAL</a:t>
            </a:r>
            <a:endParaRPr lang="en-US" dirty="0"/>
          </a:p>
        </p:txBody>
      </p:sp>
      <p:sp>
        <p:nvSpPr>
          <p:cNvPr id="5" name="Slide Number Placeholder 4"/>
          <p:cNvSpPr>
            <a:spLocks noGrp="1"/>
          </p:cNvSpPr>
          <p:nvPr>
            <p:ph type="sldNum" sz="quarter" idx="12"/>
          </p:nvPr>
        </p:nvSpPr>
        <p:spPr/>
        <p:txBody>
          <a:bodyPr/>
          <a:lstStyle/>
          <a:p>
            <a:fld id="{6EA6D8CF-3CDE-4807-BCD2-C9F2B831AAA5}" type="slidenum">
              <a:rPr lang="en-US" smtClean="0"/>
              <a:pPr/>
              <a:t>30</a:t>
            </a:fld>
            <a:endParaRPr lang="en-US" dirty="0"/>
          </a:p>
        </p:txBody>
      </p:sp>
      <p:sp>
        <p:nvSpPr>
          <p:cNvPr id="7" name="TextBox 6"/>
          <p:cNvSpPr txBox="1"/>
          <p:nvPr/>
        </p:nvSpPr>
        <p:spPr>
          <a:xfrm>
            <a:off x="8116650" y="228600"/>
            <a:ext cx="3453500" cy="838200"/>
          </a:xfrm>
          <a:prstGeom prst="rect">
            <a:avLst/>
          </a:prstGeom>
          <a:solidFill>
            <a:schemeClr val="bg2">
              <a:lumMod val="60000"/>
              <a:lumOff val="40000"/>
            </a:schemeClr>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50" b="1" dirty="0" smtClean="0"/>
              <a:t>Note: </a:t>
            </a:r>
            <a:r>
              <a:rPr lang="en-US" sz="1050" dirty="0" smtClean="0"/>
              <a:t>The speaker notes for this slide include detailed instructions on how to customize and edit charts, like the one shown here, with your own data.</a:t>
            </a:r>
          </a:p>
          <a:p>
            <a:pPr>
              <a:lnSpc>
                <a:spcPct val="90000"/>
              </a:lnSpc>
              <a:spcBef>
                <a:spcPts val="600"/>
              </a:spcBef>
            </a:pPr>
            <a:r>
              <a:rPr lang="en-US" sz="1050" b="1" dirty="0" smtClean="0"/>
              <a:t>Tip! </a:t>
            </a:r>
            <a:r>
              <a:rPr lang="en-US" sz="1050" dirty="0" smtClean="0"/>
              <a:t>Remember to remove this text box.</a:t>
            </a:r>
          </a:p>
        </p:txBody>
      </p:sp>
    </p:spTree>
    <p:extLst>
      <p:ext uri="{BB962C8B-B14F-4D97-AF65-F5344CB8AC3E}">
        <p14:creationId xmlns:p14="http://schemas.microsoft.com/office/powerpoint/2010/main" val="229062837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Sample Pie Chart</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2113233"/>
              </p:ext>
            </p:extLst>
          </p:nvPr>
        </p:nvGraphicFramePr>
        <p:xfrm>
          <a:off x="609600" y="1371600"/>
          <a:ext cx="10969625" cy="4648200"/>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p:cNvSpPr>
            <a:spLocks noGrp="1"/>
          </p:cNvSpPr>
          <p:nvPr>
            <p:ph type="ftr" sz="quarter" idx="11"/>
          </p:nvPr>
        </p:nvSpPr>
        <p:spPr/>
        <p:txBody>
          <a:bodyPr/>
          <a:lstStyle/>
          <a:p>
            <a:r>
              <a:rPr lang="en-US" smtClean="0"/>
              <a:t>CONFIDENTIAL</a:t>
            </a:r>
            <a:endParaRPr lang="en-US" dirty="0"/>
          </a:p>
        </p:txBody>
      </p:sp>
      <p:sp>
        <p:nvSpPr>
          <p:cNvPr id="5" name="Slide Number Placeholder 4"/>
          <p:cNvSpPr>
            <a:spLocks noGrp="1"/>
          </p:cNvSpPr>
          <p:nvPr>
            <p:ph type="sldNum" sz="quarter" idx="12"/>
          </p:nvPr>
        </p:nvSpPr>
        <p:spPr/>
        <p:txBody>
          <a:bodyPr/>
          <a:lstStyle/>
          <a:p>
            <a:fld id="{6EA6D8CF-3CDE-4807-BCD2-C9F2B831AAA5}" type="slidenum">
              <a:rPr lang="en-US" smtClean="0"/>
              <a:pPr/>
              <a:t>31</a:t>
            </a:fld>
            <a:endParaRPr lang="en-US" dirty="0"/>
          </a:p>
        </p:txBody>
      </p:sp>
      <p:sp>
        <p:nvSpPr>
          <p:cNvPr id="8" name="TextBox 7"/>
          <p:cNvSpPr txBox="1"/>
          <p:nvPr/>
        </p:nvSpPr>
        <p:spPr>
          <a:xfrm>
            <a:off x="8116650" y="228600"/>
            <a:ext cx="3453500" cy="838200"/>
          </a:xfrm>
          <a:prstGeom prst="rect">
            <a:avLst/>
          </a:prstGeom>
          <a:solidFill>
            <a:schemeClr val="bg2">
              <a:lumMod val="60000"/>
              <a:lumOff val="40000"/>
            </a:schemeClr>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50" b="1" dirty="0" smtClean="0"/>
              <a:t>Note: </a:t>
            </a:r>
            <a:r>
              <a:rPr lang="en-US" sz="1050" dirty="0" smtClean="0"/>
              <a:t>The speaker notes for this slide include detailed instructions on how to customize and edit charts, like the one shown here, with your own data.</a:t>
            </a:r>
          </a:p>
          <a:p>
            <a:pPr>
              <a:lnSpc>
                <a:spcPct val="90000"/>
              </a:lnSpc>
              <a:spcBef>
                <a:spcPts val="600"/>
              </a:spcBef>
            </a:pPr>
            <a:r>
              <a:rPr lang="en-US" sz="1050" b="1" dirty="0" smtClean="0"/>
              <a:t>Tip! </a:t>
            </a:r>
            <a:r>
              <a:rPr lang="en-US" sz="1050" dirty="0" smtClean="0"/>
              <a:t>Remember to remove this text box.</a:t>
            </a:r>
          </a:p>
        </p:txBody>
      </p:sp>
    </p:spTree>
    <p:extLst>
      <p:ext uri="{BB962C8B-B14F-4D97-AF65-F5344CB8AC3E}">
        <p14:creationId xmlns:p14="http://schemas.microsoft.com/office/powerpoint/2010/main" val="52016452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Sample Line Chart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89218344"/>
              </p:ext>
            </p:extLst>
          </p:nvPr>
        </p:nvGraphicFramePr>
        <p:xfrm>
          <a:off x="609600" y="1371600"/>
          <a:ext cx="10969625" cy="4648200"/>
        </p:xfrm>
        <a:graphic>
          <a:graphicData uri="http://schemas.openxmlformats.org/drawingml/2006/chart">
            <c:chart xmlns:c="http://schemas.openxmlformats.org/drawingml/2006/chart" xmlns:r="http://schemas.openxmlformats.org/officeDocument/2006/relationships" r:id="rId3"/>
          </a:graphicData>
        </a:graphic>
      </p:graphicFrame>
      <p:sp>
        <p:nvSpPr>
          <p:cNvPr id="3" name="Footer Placeholder 2"/>
          <p:cNvSpPr>
            <a:spLocks noGrp="1"/>
          </p:cNvSpPr>
          <p:nvPr>
            <p:ph type="ftr" sz="quarter" idx="11"/>
          </p:nvPr>
        </p:nvSpPr>
        <p:spPr/>
        <p:txBody>
          <a:bodyPr/>
          <a:lstStyle/>
          <a:p>
            <a:r>
              <a:rPr lang="en-US" smtClean="0"/>
              <a:t>CONFIDENTIAL</a:t>
            </a:r>
            <a:endParaRPr lang="en-US" dirty="0"/>
          </a:p>
        </p:txBody>
      </p:sp>
      <p:sp>
        <p:nvSpPr>
          <p:cNvPr id="4" name="Slide Number Placeholder 3"/>
          <p:cNvSpPr>
            <a:spLocks noGrp="1"/>
          </p:cNvSpPr>
          <p:nvPr>
            <p:ph type="sldNum" sz="quarter" idx="12"/>
          </p:nvPr>
        </p:nvSpPr>
        <p:spPr/>
        <p:txBody>
          <a:bodyPr/>
          <a:lstStyle/>
          <a:p>
            <a:fld id="{6EA6D8CF-3CDE-4807-BCD2-C9F2B831AAA5}" type="slidenum">
              <a:rPr lang="en-US" smtClean="0"/>
              <a:pPr/>
              <a:t>32</a:t>
            </a:fld>
            <a:endParaRPr lang="en-US" dirty="0"/>
          </a:p>
        </p:txBody>
      </p:sp>
      <p:sp>
        <p:nvSpPr>
          <p:cNvPr id="7" name="TextBox 6"/>
          <p:cNvSpPr txBox="1"/>
          <p:nvPr/>
        </p:nvSpPr>
        <p:spPr>
          <a:xfrm>
            <a:off x="8116650" y="228600"/>
            <a:ext cx="3453500" cy="838200"/>
          </a:xfrm>
          <a:prstGeom prst="rect">
            <a:avLst/>
          </a:prstGeom>
          <a:solidFill>
            <a:schemeClr val="bg2">
              <a:lumMod val="60000"/>
              <a:lumOff val="40000"/>
            </a:schemeClr>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50" b="1" dirty="0" smtClean="0"/>
              <a:t>Note: </a:t>
            </a:r>
            <a:r>
              <a:rPr lang="en-US" sz="1050" dirty="0" smtClean="0"/>
              <a:t>The speaker notes for this slide include detailed instructions on how to customize and edit charts, like the one shown here, with your own data.</a:t>
            </a:r>
          </a:p>
          <a:p>
            <a:pPr>
              <a:lnSpc>
                <a:spcPct val="90000"/>
              </a:lnSpc>
              <a:spcBef>
                <a:spcPts val="600"/>
              </a:spcBef>
            </a:pPr>
            <a:r>
              <a:rPr lang="en-US" sz="1050" b="1" dirty="0" smtClean="0"/>
              <a:t>Tip! </a:t>
            </a:r>
            <a:r>
              <a:rPr lang="en-US" sz="1050" dirty="0" smtClean="0"/>
              <a:t>Remember to remove this text box.</a:t>
            </a:r>
          </a:p>
        </p:txBody>
      </p:sp>
    </p:spTree>
    <p:extLst>
      <p:ext uri="{BB962C8B-B14F-4D97-AF65-F5344CB8AC3E}">
        <p14:creationId xmlns:p14="http://schemas.microsoft.com/office/powerpoint/2010/main" val="25681995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Sample Stacked Column Chart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35241608"/>
              </p:ext>
            </p:extLst>
          </p:nvPr>
        </p:nvGraphicFramePr>
        <p:xfrm>
          <a:off x="609600" y="1371600"/>
          <a:ext cx="10969625" cy="4648200"/>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p:cNvSpPr>
            <a:spLocks noGrp="1"/>
          </p:cNvSpPr>
          <p:nvPr>
            <p:ph type="ftr" sz="quarter" idx="11"/>
          </p:nvPr>
        </p:nvSpPr>
        <p:spPr/>
        <p:txBody>
          <a:bodyPr/>
          <a:lstStyle/>
          <a:p>
            <a:r>
              <a:rPr lang="en-US" smtClean="0"/>
              <a:t>CONFIDENTIAL</a:t>
            </a:r>
            <a:endParaRPr lang="en-US" dirty="0"/>
          </a:p>
        </p:txBody>
      </p:sp>
      <p:sp>
        <p:nvSpPr>
          <p:cNvPr id="5" name="Slide Number Placeholder 4"/>
          <p:cNvSpPr>
            <a:spLocks noGrp="1"/>
          </p:cNvSpPr>
          <p:nvPr>
            <p:ph type="sldNum" sz="quarter" idx="12"/>
          </p:nvPr>
        </p:nvSpPr>
        <p:spPr/>
        <p:txBody>
          <a:bodyPr/>
          <a:lstStyle/>
          <a:p>
            <a:fld id="{6EA6D8CF-3CDE-4807-BCD2-C9F2B831AAA5}" type="slidenum">
              <a:rPr lang="en-US" smtClean="0"/>
              <a:pPr/>
              <a:t>33</a:t>
            </a:fld>
            <a:endParaRPr lang="en-US" dirty="0"/>
          </a:p>
        </p:txBody>
      </p:sp>
      <p:sp>
        <p:nvSpPr>
          <p:cNvPr id="7" name="TextBox 6"/>
          <p:cNvSpPr txBox="1"/>
          <p:nvPr/>
        </p:nvSpPr>
        <p:spPr>
          <a:xfrm>
            <a:off x="8116650" y="228600"/>
            <a:ext cx="3453500" cy="838200"/>
          </a:xfrm>
          <a:prstGeom prst="rect">
            <a:avLst/>
          </a:prstGeom>
          <a:solidFill>
            <a:schemeClr val="bg2">
              <a:lumMod val="60000"/>
              <a:lumOff val="40000"/>
            </a:schemeClr>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50" b="1" dirty="0" smtClean="0"/>
              <a:t>Note: </a:t>
            </a:r>
            <a:r>
              <a:rPr lang="en-US" sz="1050" dirty="0" smtClean="0"/>
              <a:t>The speaker notes for this slide include detailed instructions on how to customize and edit charts, like the one shown here, with your own data.</a:t>
            </a:r>
          </a:p>
          <a:p>
            <a:pPr>
              <a:lnSpc>
                <a:spcPct val="90000"/>
              </a:lnSpc>
              <a:spcBef>
                <a:spcPts val="600"/>
              </a:spcBef>
            </a:pPr>
            <a:r>
              <a:rPr lang="en-US" sz="1050" b="1" dirty="0" smtClean="0"/>
              <a:t>Tip! </a:t>
            </a:r>
            <a:r>
              <a:rPr lang="en-US" sz="1050" dirty="0" smtClean="0"/>
              <a:t>Remember to remove this text box.</a:t>
            </a:r>
          </a:p>
        </p:txBody>
      </p:sp>
    </p:spTree>
    <p:extLst>
      <p:ext uri="{BB962C8B-B14F-4D97-AF65-F5344CB8AC3E}">
        <p14:creationId xmlns:p14="http://schemas.microsoft.com/office/powerpoint/2010/main" val="46333699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Sample Area Chart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56457653"/>
              </p:ext>
            </p:extLst>
          </p:nvPr>
        </p:nvGraphicFramePr>
        <p:xfrm>
          <a:off x="609600" y="1371600"/>
          <a:ext cx="10969625" cy="4648200"/>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p:cNvSpPr>
            <a:spLocks noGrp="1"/>
          </p:cNvSpPr>
          <p:nvPr>
            <p:ph type="ftr" sz="quarter" idx="11"/>
          </p:nvPr>
        </p:nvSpPr>
        <p:spPr/>
        <p:txBody>
          <a:bodyPr/>
          <a:lstStyle/>
          <a:p>
            <a:r>
              <a:rPr lang="en-US" smtClean="0"/>
              <a:t>CONFIDENTIAL</a:t>
            </a:r>
            <a:endParaRPr lang="en-US" dirty="0"/>
          </a:p>
        </p:txBody>
      </p:sp>
      <p:sp>
        <p:nvSpPr>
          <p:cNvPr id="5" name="Slide Number Placeholder 4"/>
          <p:cNvSpPr>
            <a:spLocks noGrp="1"/>
          </p:cNvSpPr>
          <p:nvPr>
            <p:ph type="sldNum" sz="quarter" idx="12"/>
          </p:nvPr>
        </p:nvSpPr>
        <p:spPr/>
        <p:txBody>
          <a:bodyPr/>
          <a:lstStyle/>
          <a:p>
            <a:fld id="{6EA6D8CF-3CDE-4807-BCD2-C9F2B831AAA5}" type="slidenum">
              <a:rPr lang="en-US" smtClean="0"/>
              <a:pPr/>
              <a:t>34</a:t>
            </a:fld>
            <a:endParaRPr lang="en-US" dirty="0"/>
          </a:p>
        </p:txBody>
      </p:sp>
      <p:sp>
        <p:nvSpPr>
          <p:cNvPr id="7" name="TextBox 6"/>
          <p:cNvSpPr txBox="1"/>
          <p:nvPr/>
        </p:nvSpPr>
        <p:spPr>
          <a:xfrm>
            <a:off x="8116650" y="228600"/>
            <a:ext cx="3453500" cy="838200"/>
          </a:xfrm>
          <a:prstGeom prst="rect">
            <a:avLst/>
          </a:prstGeom>
          <a:solidFill>
            <a:schemeClr val="bg2">
              <a:lumMod val="60000"/>
              <a:lumOff val="40000"/>
            </a:schemeClr>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50" b="1" dirty="0" smtClean="0"/>
              <a:t>Note: </a:t>
            </a:r>
            <a:r>
              <a:rPr lang="en-US" sz="1050" dirty="0" smtClean="0"/>
              <a:t>The speaker notes for this slide include detailed instructions on how to customize and edit charts, like the one shown here, with your own data.</a:t>
            </a:r>
          </a:p>
          <a:p>
            <a:pPr>
              <a:lnSpc>
                <a:spcPct val="90000"/>
              </a:lnSpc>
              <a:spcBef>
                <a:spcPts val="600"/>
              </a:spcBef>
            </a:pPr>
            <a:r>
              <a:rPr lang="en-US" sz="1050" b="1" dirty="0" smtClean="0"/>
              <a:t>Tip! </a:t>
            </a:r>
            <a:r>
              <a:rPr lang="en-US" sz="1050" dirty="0" smtClean="0"/>
              <a:t>Remember to remove this text box.</a:t>
            </a:r>
          </a:p>
        </p:txBody>
      </p:sp>
    </p:spTree>
    <p:extLst>
      <p:ext uri="{BB962C8B-B14F-4D97-AF65-F5344CB8AC3E}">
        <p14:creationId xmlns:p14="http://schemas.microsoft.com/office/powerpoint/2010/main" val="109278244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Organization Chart</a:t>
            </a:r>
            <a:endParaRPr lang="en-US" dirty="0"/>
          </a:p>
        </p:txBody>
      </p:sp>
      <p:sp>
        <p:nvSpPr>
          <p:cNvPr id="4" name="Footer Placeholder 3"/>
          <p:cNvSpPr>
            <a:spLocks noGrp="1"/>
          </p:cNvSpPr>
          <p:nvPr>
            <p:ph type="ftr" sz="quarter" idx="11"/>
          </p:nvPr>
        </p:nvSpPr>
        <p:spPr/>
        <p:txBody>
          <a:bodyPr/>
          <a:lstStyle/>
          <a:p>
            <a:r>
              <a:rPr lang="en-US" dirty="0" smtClean="0"/>
              <a:t>CONFIDENTIAL</a:t>
            </a:r>
            <a:endParaRPr lang="en-US" dirty="0"/>
          </a:p>
        </p:txBody>
      </p:sp>
      <p:sp>
        <p:nvSpPr>
          <p:cNvPr id="5" name="Slide Number Placeholder 4"/>
          <p:cNvSpPr>
            <a:spLocks noGrp="1"/>
          </p:cNvSpPr>
          <p:nvPr>
            <p:ph type="sldNum" sz="quarter" idx="12"/>
          </p:nvPr>
        </p:nvSpPr>
        <p:spPr/>
        <p:txBody>
          <a:bodyPr/>
          <a:lstStyle/>
          <a:p>
            <a:fld id="{6EA6D8CF-3CDE-4807-BCD2-C9F2B831AAA5}" type="slidenum">
              <a:rPr lang="en-US" smtClean="0"/>
              <a:t>35</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70654719"/>
              </p:ext>
            </p:extLst>
          </p:nvPr>
        </p:nvGraphicFramePr>
        <p:xfrm>
          <a:off x="609441" y="1371600"/>
          <a:ext cx="10969943"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8116650" y="228600"/>
            <a:ext cx="3453500" cy="838200"/>
          </a:xfrm>
          <a:prstGeom prst="rect">
            <a:avLst/>
          </a:prstGeom>
          <a:solidFill>
            <a:schemeClr val="bg2">
              <a:lumMod val="60000"/>
              <a:lumOff val="40000"/>
            </a:schemeClr>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50" b="1" dirty="0" smtClean="0"/>
              <a:t>Note: </a:t>
            </a:r>
            <a:r>
              <a:rPr lang="en-US" sz="1050" dirty="0" smtClean="0"/>
              <a:t>The speaker notes for this slide include detailed instructions on how to customize and edit org charts, like the one shown here.</a:t>
            </a:r>
          </a:p>
          <a:p>
            <a:pPr>
              <a:lnSpc>
                <a:spcPct val="90000"/>
              </a:lnSpc>
              <a:spcBef>
                <a:spcPts val="600"/>
              </a:spcBef>
            </a:pPr>
            <a:r>
              <a:rPr lang="en-US" sz="1050" b="1" dirty="0" smtClean="0"/>
              <a:t>Tip! </a:t>
            </a:r>
            <a:r>
              <a:rPr lang="en-US" sz="1050" dirty="0" smtClean="0"/>
              <a:t>Remember to remove this text box.</a:t>
            </a:r>
          </a:p>
        </p:txBody>
      </p:sp>
    </p:spTree>
    <p:extLst>
      <p:ext uri="{BB962C8B-B14F-4D97-AF65-F5344CB8AC3E}">
        <p14:creationId xmlns:p14="http://schemas.microsoft.com/office/powerpoint/2010/main" val="182315482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Agenda Slide (3 Topics)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60617196"/>
              </p:ext>
            </p:extLst>
          </p:nvPr>
        </p:nvGraphicFramePr>
        <p:xfrm>
          <a:off x="2437765" y="1999673"/>
          <a:ext cx="7313295" cy="2209800"/>
        </p:xfrm>
        <a:graphic>
          <a:graphicData uri="http://schemas.openxmlformats.org/drawingml/2006/table">
            <a:tbl>
              <a:tblPr bandRow="1">
                <a:tableStyleId>{7E9639D4-E3E2-4D34-9284-5A2195B3D0D7}</a:tableStyleId>
              </a:tblPr>
              <a:tblGrid>
                <a:gridCol w="1015735"/>
                <a:gridCol w="6297560"/>
              </a:tblGrid>
              <a:tr h="736600">
                <a:tc>
                  <a:txBody>
                    <a:bodyPr/>
                    <a:lstStyle/>
                    <a:p>
                      <a:pPr algn="r"/>
                      <a:r>
                        <a:rPr lang="en-US" sz="2400" dirty="0" smtClean="0">
                          <a:solidFill>
                            <a:schemeClr val="accent4"/>
                          </a:solidFill>
                        </a:rPr>
                        <a:t>1</a:t>
                      </a:r>
                      <a:endParaRPr lang="en-US" sz="2400" b="1" dirty="0">
                        <a:solidFill>
                          <a:schemeClr val="accent4"/>
                        </a:solidFill>
                      </a:endParaRPr>
                    </a:p>
                  </a:txBody>
                  <a:tcPr marL="182832" marR="182832" marT="137160" marB="137160" anchor="ctr">
                    <a:lnL w="12700" cap="flat" cmpd="sng" algn="ctr">
                      <a:no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l"/>
                      <a:r>
                        <a:rPr lang="en-US" sz="2000" dirty="0" smtClean="0"/>
                        <a:t>Topic one</a:t>
                      </a:r>
                      <a:endParaRPr lang="en-US" sz="2000" b="1" dirty="0">
                        <a:solidFill>
                          <a:schemeClr val="bg1"/>
                        </a:solidFill>
                      </a:endParaRPr>
                    </a:p>
                  </a:txBody>
                  <a:tcPr marL="365665" marR="182832" marT="137160" marB="137160" anchor="ctr">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736600">
                <a:tc>
                  <a:txBody>
                    <a:bodyPr/>
                    <a:lstStyle/>
                    <a:p>
                      <a:pPr algn="r"/>
                      <a:r>
                        <a:rPr lang="en-US" sz="2400" dirty="0" smtClean="0">
                          <a:solidFill>
                            <a:schemeClr val="accent4"/>
                          </a:solidFill>
                        </a:rPr>
                        <a:t>2</a:t>
                      </a:r>
                      <a:endParaRPr lang="en-US" sz="2400" b="0" dirty="0">
                        <a:solidFill>
                          <a:schemeClr val="accent4"/>
                        </a:solidFill>
                      </a:endParaRPr>
                    </a:p>
                  </a:txBody>
                  <a:tcPr marL="182832" marR="182832" marT="137160" marB="137160" anchor="ctr">
                    <a:lnL w="12700" cap="flat" cmpd="sng" algn="ctr">
                      <a:no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l"/>
                      <a:r>
                        <a:rPr lang="en-US" sz="2000" dirty="0" smtClean="0"/>
                        <a:t>Topic two</a:t>
                      </a:r>
                      <a:endParaRPr lang="en-US" sz="2000" b="1" dirty="0">
                        <a:solidFill>
                          <a:schemeClr val="bg2"/>
                        </a:solidFill>
                      </a:endParaRPr>
                    </a:p>
                  </a:txBody>
                  <a:tcPr marL="365665" marR="182832" marT="137160" marB="137160" anchor="ctr">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736600">
                <a:tc>
                  <a:txBody>
                    <a:bodyPr/>
                    <a:lstStyle/>
                    <a:p>
                      <a:pPr algn="r"/>
                      <a:r>
                        <a:rPr lang="en-US" sz="2400" dirty="0" smtClean="0">
                          <a:solidFill>
                            <a:schemeClr val="accent4"/>
                          </a:solidFill>
                        </a:rPr>
                        <a:t>3</a:t>
                      </a:r>
                      <a:endParaRPr lang="en-US" sz="2400" b="0" dirty="0">
                        <a:solidFill>
                          <a:schemeClr val="accent4"/>
                        </a:solidFill>
                      </a:endParaRPr>
                    </a:p>
                  </a:txBody>
                  <a:tcPr marL="182832" marR="182832" marT="137160" marB="137160" anchor="ctr">
                    <a:lnL w="12700" cap="flat" cmpd="sng" algn="ctr">
                      <a:no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l"/>
                      <a:r>
                        <a:rPr lang="en-US" sz="2000" dirty="0" smtClean="0"/>
                        <a:t>Topic three</a:t>
                      </a:r>
                      <a:endParaRPr lang="en-US" sz="2000" b="1" dirty="0">
                        <a:solidFill>
                          <a:schemeClr val="bg2"/>
                        </a:solidFill>
                      </a:endParaRPr>
                    </a:p>
                  </a:txBody>
                  <a:tcPr marL="365665" marR="182832" marT="137160" marB="137160" anchor="ctr">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US" dirty="0" smtClean="0"/>
              <a:t>CONFIDENTIAL</a:t>
            </a:r>
            <a:endParaRPr lang="en-US" dirty="0"/>
          </a:p>
        </p:txBody>
      </p:sp>
      <p:sp>
        <p:nvSpPr>
          <p:cNvPr id="5" name="Slide Number Placeholder 4"/>
          <p:cNvSpPr>
            <a:spLocks noGrp="1"/>
          </p:cNvSpPr>
          <p:nvPr>
            <p:ph type="sldNum" sz="quarter" idx="12"/>
          </p:nvPr>
        </p:nvSpPr>
        <p:spPr/>
        <p:txBody>
          <a:bodyPr/>
          <a:lstStyle/>
          <a:p>
            <a:fld id="{6EA6D8CF-3CDE-4807-BCD2-C9F2B831AAA5}" type="slidenum">
              <a:rPr lang="en-US" smtClean="0"/>
              <a:pPr/>
              <a:t>36</a:t>
            </a:fld>
            <a:endParaRPr lang="en-US" dirty="0"/>
          </a:p>
        </p:txBody>
      </p:sp>
    </p:spTree>
    <p:extLst>
      <p:ext uri="{BB962C8B-B14F-4D97-AF65-F5344CB8AC3E}">
        <p14:creationId xmlns:p14="http://schemas.microsoft.com/office/powerpoint/2010/main" val="268277385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Agenda Highlight Slide (3 Topics)</a:t>
            </a:r>
            <a:endParaRPr lang="en-US" dirty="0"/>
          </a:p>
        </p:txBody>
      </p:sp>
      <p:sp>
        <p:nvSpPr>
          <p:cNvPr id="4" name="Footer Placeholder 3"/>
          <p:cNvSpPr>
            <a:spLocks noGrp="1"/>
          </p:cNvSpPr>
          <p:nvPr>
            <p:ph type="ftr" sz="quarter" idx="11"/>
          </p:nvPr>
        </p:nvSpPr>
        <p:spPr/>
        <p:txBody>
          <a:bodyPr/>
          <a:lstStyle/>
          <a:p>
            <a:r>
              <a:rPr lang="en-US" dirty="0" smtClean="0"/>
              <a:t>CONFIDENTIAL</a:t>
            </a:r>
            <a:endParaRPr lang="en-US" dirty="0"/>
          </a:p>
        </p:txBody>
      </p:sp>
      <p:sp>
        <p:nvSpPr>
          <p:cNvPr id="5" name="Slide Number Placeholder 4"/>
          <p:cNvSpPr>
            <a:spLocks noGrp="1"/>
          </p:cNvSpPr>
          <p:nvPr>
            <p:ph type="sldNum" sz="quarter" idx="12"/>
          </p:nvPr>
        </p:nvSpPr>
        <p:spPr/>
        <p:txBody>
          <a:bodyPr/>
          <a:lstStyle/>
          <a:p>
            <a:fld id="{6EA6D8CF-3CDE-4807-BCD2-C9F2B831AAA5}" type="slidenum">
              <a:rPr lang="en-US" smtClean="0"/>
              <a:pPr/>
              <a:t>37</a:t>
            </a:fld>
            <a:endParaRPr lang="en-US" dirty="0"/>
          </a:p>
        </p:txBody>
      </p:sp>
      <p:graphicFrame>
        <p:nvGraphicFramePr>
          <p:cNvPr id="7" name="Content Placeholder 5"/>
          <p:cNvGraphicFramePr>
            <a:graphicFrameLocks/>
          </p:cNvGraphicFramePr>
          <p:nvPr>
            <p:extLst>
              <p:ext uri="{D42A27DB-BD31-4B8C-83A1-F6EECF244321}">
                <p14:modId xmlns:p14="http://schemas.microsoft.com/office/powerpoint/2010/main" val="3899925629"/>
              </p:ext>
            </p:extLst>
          </p:nvPr>
        </p:nvGraphicFramePr>
        <p:xfrm>
          <a:off x="2437765" y="1999673"/>
          <a:ext cx="7313295" cy="2209800"/>
        </p:xfrm>
        <a:graphic>
          <a:graphicData uri="http://schemas.openxmlformats.org/drawingml/2006/table">
            <a:tbl>
              <a:tblPr bandRow="1">
                <a:tableStyleId>{7E9639D4-E3E2-4D34-9284-5A2195B3D0D7}</a:tableStyleId>
              </a:tblPr>
              <a:tblGrid>
                <a:gridCol w="1015735"/>
                <a:gridCol w="6297560"/>
              </a:tblGrid>
              <a:tr h="736600">
                <a:tc>
                  <a:txBody>
                    <a:bodyPr/>
                    <a:lstStyle/>
                    <a:p>
                      <a:pPr algn="r"/>
                      <a:r>
                        <a:rPr lang="en-US" sz="2400" dirty="0" smtClean="0">
                          <a:solidFill>
                            <a:schemeClr val="accent4"/>
                          </a:solidFill>
                        </a:rPr>
                        <a:t>1</a:t>
                      </a:r>
                      <a:endParaRPr lang="en-US" sz="2400" b="1" dirty="0">
                        <a:solidFill>
                          <a:schemeClr val="accent4"/>
                        </a:solidFill>
                      </a:endParaRPr>
                    </a:p>
                  </a:txBody>
                  <a:tcPr marL="182832" marR="182832" marT="137160" marB="137160" anchor="ctr">
                    <a:lnL w="12700" cap="flat" cmpd="sng" algn="ctr">
                      <a:no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l"/>
                      <a:r>
                        <a:rPr lang="en-US" sz="2000" b="1" dirty="0" smtClean="0">
                          <a:solidFill>
                            <a:schemeClr val="accent4"/>
                          </a:solidFill>
                        </a:rPr>
                        <a:t>Topic one</a:t>
                      </a:r>
                      <a:endParaRPr lang="en-US" sz="2000" b="1" dirty="0">
                        <a:solidFill>
                          <a:schemeClr val="accent4"/>
                        </a:solidFill>
                      </a:endParaRPr>
                    </a:p>
                  </a:txBody>
                  <a:tcPr marL="365665" marR="182832" marT="137160" marB="137160" anchor="ctr">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736600">
                <a:tc>
                  <a:txBody>
                    <a:bodyPr/>
                    <a:lstStyle/>
                    <a:p>
                      <a:pPr algn="r"/>
                      <a:r>
                        <a:rPr lang="en-US" sz="2400" dirty="0" smtClean="0">
                          <a:solidFill>
                            <a:schemeClr val="bg1"/>
                          </a:solidFill>
                        </a:rPr>
                        <a:t>2</a:t>
                      </a:r>
                      <a:endParaRPr lang="en-US" sz="2400" b="0" dirty="0">
                        <a:solidFill>
                          <a:schemeClr val="bg1"/>
                        </a:solidFill>
                      </a:endParaRPr>
                    </a:p>
                  </a:txBody>
                  <a:tcPr marL="182832" marR="182832" marT="137160" marB="137160" anchor="ctr">
                    <a:lnL w="12700" cap="flat" cmpd="sng" algn="ctr">
                      <a:no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l"/>
                      <a:r>
                        <a:rPr lang="en-US" sz="2000" dirty="0" smtClean="0">
                          <a:solidFill>
                            <a:schemeClr val="bg1"/>
                          </a:solidFill>
                        </a:rPr>
                        <a:t>Topic</a:t>
                      </a:r>
                      <a:r>
                        <a:rPr lang="en-US" sz="2000" baseline="0" dirty="0" smtClean="0">
                          <a:solidFill>
                            <a:schemeClr val="bg1"/>
                          </a:solidFill>
                        </a:rPr>
                        <a:t> two </a:t>
                      </a:r>
                      <a:endParaRPr lang="en-US" sz="2000" b="1" dirty="0">
                        <a:solidFill>
                          <a:schemeClr val="bg1"/>
                        </a:solidFill>
                      </a:endParaRPr>
                    </a:p>
                  </a:txBody>
                  <a:tcPr marL="365665" marR="182832" marT="137160" marB="137160" anchor="ctr">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736600">
                <a:tc>
                  <a:txBody>
                    <a:bodyPr/>
                    <a:lstStyle/>
                    <a:p>
                      <a:pPr algn="r"/>
                      <a:r>
                        <a:rPr lang="en-US" sz="2400" dirty="0" smtClean="0">
                          <a:solidFill>
                            <a:schemeClr val="bg1"/>
                          </a:solidFill>
                        </a:rPr>
                        <a:t>3</a:t>
                      </a:r>
                      <a:endParaRPr lang="en-US" sz="2400" b="0" dirty="0">
                        <a:solidFill>
                          <a:schemeClr val="bg1"/>
                        </a:solidFill>
                      </a:endParaRPr>
                    </a:p>
                  </a:txBody>
                  <a:tcPr marL="182832" marR="182832" marT="137160" marB="137160" anchor="ctr">
                    <a:lnL w="12700" cap="flat" cmpd="sng" algn="ctr">
                      <a:no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l"/>
                      <a:r>
                        <a:rPr lang="en-US" sz="2000" dirty="0" smtClean="0">
                          <a:solidFill>
                            <a:schemeClr val="bg1"/>
                          </a:solidFill>
                        </a:rPr>
                        <a:t>Topic three</a:t>
                      </a:r>
                      <a:endParaRPr lang="en-US" sz="2000" b="1" dirty="0">
                        <a:solidFill>
                          <a:schemeClr val="bg1"/>
                        </a:solidFill>
                      </a:endParaRPr>
                    </a:p>
                  </a:txBody>
                  <a:tcPr marL="365665" marR="182832" marT="137160" marB="137160" anchor="ctr">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3869990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Agenda Highlight Slide (3 Topics)</a:t>
            </a:r>
            <a:endParaRPr lang="en-US" dirty="0"/>
          </a:p>
        </p:txBody>
      </p:sp>
      <p:sp>
        <p:nvSpPr>
          <p:cNvPr id="4" name="Footer Placeholder 3"/>
          <p:cNvSpPr>
            <a:spLocks noGrp="1"/>
          </p:cNvSpPr>
          <p:nvPr>
            <p:ph type="ftr" sz="quarter" idx="11"/>
          </p:nvPr>
        </p:nvSpPr>
        <p:spPr/>
        <p:txBody>
          <a:bodyPr/>
          <a:lstStyle/>
          <a:p>
            <a:r>
              <a:rPr lang="en-US" dirty="0" smtClean="0"/>
              <a:t>CONFIDENTIAL</a:t>
            </a:r>
            <a:endParaRPr lang="en-US" dirty="0"/>
          </a:p>
        </p:txBody>
      </p:sp>
      <p:sp>
        <p:nvSpPr>
          <p:cNvPr id="5" name="Slide Number Placeholder 4"/>
          <p:cNvSpPr>
            <a:spLocks noGrp="1"/>
          </p:cNvSpPr>
          <p:nvPr>
            <p:ph type="sldNum" sz="quarter" idx="12"/>
          </p:nvPr>
        </p:nvSpPr>
        <p:spPr/>
        <p:txBody>
          <a:bodyPr/>
          <a:lstStyle/>
          <a:p>
            <a:fld id="{6EA6D8CF-3CDE-4807-BCD2-C9F2B831AAA5}" type="slidenum">
              <a:rPr lang="en-US" smtClean="0"/>
              <a:pPr/>
              <a:t>38</a:t>
            </a:fld>
            <a:endParaRPr lang="en-US" dirty="0"/>
          </a:p>
        </p:txBody>
      </p:sp>
      <p:graphicFrame>
        <p:nvGraphicFramePr>
          <p:cNvPr id="7" name="Content Placeholder 5"/>
          <p:cNvGraphicFramePr>
            <a:graphicFrameLocks/>
          </p:cNvGraphicFramePr>
          <p:nvPr>
            <p:extLst>
              <p:ext uri="{D42A27DB-BD31-4B8C-83A1-F6EECF244321}">
                <p14:modId xmlns:p14="http://schemas.microsoft.com/office/powerpoint/2010/main" val="1960340781"/>
              </p:ext>
            </p:extLst>
          </p:nvPr>
        </p:nvGraphicFramePr>
        <p:xfrm>
          <a:off x="2437765" y="1999673"/>
          <a:ext cx="7313295" cy="2209800"/>
        </p:xfrm>
        <a:graphic>
          <a:graphicData uri="http://schemas.openxmlformats.org/drawingml/2006/table">
            <a:tbl>
              <a:tblPr bandRow="1">
                <a:tableStyleId>{7E9639D4-E3E2-4D34-9284-5A2195B3D0D7}</a:tableStyleId>
              </a:tblPr>
              <a:tblGrid>
                <a:gridCol w="1015735"/>
                <a:gridCol w="6297560"/>
              </a:tblGrid>
              <a:tr h="736600">
                <a:tc>
                  <a:txBody>
                    <a:bodyPr/>
                    <a:lstStyle/>
                    <a:p>
                      <a:pPr algn="r"/>
                      <a:r>
                        <a:rPr lang="en-US" sz="2400" b="0" dirty="0" smtClean="0">
                          <a:solidFill>
                            <a:schemeClr val="bg1"/>
                          </a:solidFill>
                        </a:rPr>
                        <a:t>1</a:t>
                      </a:r>
                      <a:endParaRPr lang="en-US" sz="2400" b="0" dirty="0">
                        <a:solidFill>
                          <a:schemeClr val="bg1"/>
                        </a:solidFill>
                      </a:endParaRPr>
                    </a:p>
                  </a:txBody>
                  <a:tcPr marL="182832" marR="182832" marT="137160" marB="137160" anchor="ctr">
                    <a:lnL w="12700" cap="flat" cmpd="sng" algn="ctr">
                      <a:no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l"/>
                      <a:r>
                        <a:rPr lang="en-US" sz="2000" b="0" dirty="0" smtClean="0">
                          <a:solidFill>
                            <a:schemeClr val="bg1"/>
                          </a:solidFill>
                        </a:rPr>
                        <a:t>Topic one</a:t>
                      </a:r>
                      <a:endParaRPr lang="en-US" sz="2000" b="0" dirty="0">
                        <a:solidFill>
                          <a:schemeClr val="bg1"/>
                        </a:solidFill>
                      </a:endParaRPr>
                    </a:p>
                  </a:txBody>
                  <a:tcPr marL="365665" marR="182832" marT="137160" marB="137160" anchor="ctr">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736600">
                <a:tc>
                  <a:txBody>
                    <a:bodyPr/>
                    <a:lstStyle/>
                    <a:p>
                      <a:pPr algn="r"/>
                      <a:r>
                        <a:rPr lang="en-US" sz="2400" dirty="0" smtClean="0">
                          <a:solidFill>
                            <a:schemeClr val="accent4"/>
                          </a:solidFill>
                        </a:rPr>
                        <a:t>2</a:t>
                      </a:r>
                      <a:endParaRPr lang="en-US" sz="2400" b="0" dirty="0">
                        <a:solidFill>
                          <a:schemeClr val="accent4"/>
                        </a:solidFill>
                      </a:endParaRPr>
                    </a:p>
                  </a:txBody>
                  <a:tcPr marL="182832" marR="182832" marT="137160" marB="137160" anchor="ctr">
                    <a:lnL w="12700" cap="flat" cmpd="sng" algn="ctr">
                      <a:no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l"/>
                      <a:r>
                        <a:rPr lang="en-US" sz="2000" b="1" dirty="0" smtClean="0">
                          <a:solidFill>
                            <a:schemeClr val="accent4"/>
                          </a:solidFill>
                        </a:rPr>
                        <a:t>Topic</a:t>
                      </a:r>
                      <a:r>
                        <a:rPr lang="en-US" sz="2000" b="1" baseline="0" dirty="0" smtClean="0">
                          <a:solidFill>
                            <a:schemeClr val="accent4"/>
                          </a:solidFill>
                        </a:rPr>
                        <a:t> two </a:t>
                      </a:r>
                      <a:endParaRPr lang="en-US" sz="2000" b="1" dirty="0">
                        <a:solidFill>
                          <a:schemeClr val="accent4"/>
                        </a:solidFill>
                      </a:endParaRPr>
                    </a:p>
                  </a:txBody>
                  <a:tcPr marL="365665" marR="182832" marT="137160" marB="137160" anchor="ctr">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736600">
                <a:tc>
                  <a:txBody>
                    <a:bodyPr/>
                    <a:lstStyle/>
                    <a:p>
                      <a:pPr algn="r"/>
                      <a:r>
                        <a:rPr lang="en-US" sz="2400" dirty="0" smtClean="0">
                          <a:solidFill>
                            <a:schemeClr val="bg1"/>
                          </a:solidFill>
                        </a:rPr>
                        <a:t>3</a:t>
                      </a:r>
                      <a:endParaRPr lang="en-US" sz="2400" b="0" dirty="0">
                        <a:solidFill>
                          <a:schemeClr val="bg1"/>
                        </a:solidFill>
                      </a:endParaRPr>
                    </a:p>
                  </a:txBody>
                  <a:tcPr marL="182832" marR="182832" marT="137160" marB="137160" anchor="ctr">
                    <a:lnL w="12700" cap="flat" cmpd="sng" algn="ctr">
                      <a:no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l"/>
                      <a:r>
                        <a:rPr lang="en-US" sz="2000" dirty="0" smtClean="0">
                          <a:solidFill>
                            <a:schemeClr val="bg1"/>
                          </a:solidFill>
                        </a:rPr>
                        <a:t>Topic three</a:t>
                      </a:r>
                      <a:endParaRPr lang="en-US" sz="2000" b="1" dirty="0">
                        <a:solidFill>
                          <a:schemeClr val="bg1"/>
                        </a:solidFill>
                      </a:endParaRPr>
                    </a:p>
                  </a:txBody>
                  <a:tcPr marL="365665" marR="182832" marT="137160" marB="137160" anchor="ctr">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9230337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Agenda Highlight Slide (3 Topics)</a:t>
            </a:r>
            <a:endParaRPr lang="en-US" dirty="0"/>
          </a:p>
        </p:txBody>
      </p:sp>
      <p:sp>
        <p:nvSpPr>
          <p:cNvPr id="4" name="Footer Placeholder 3"/>
          <p:cNvSpPr>
            <a:spLocks noGrp="1"/>
          </p:cNvSpPr>
          <p:nvPr>
            <p:ph type="ftr" sz="quarter" idx="11"/>
          </p:nvPr>
        </p:nvSpPr>
        <p:spPr/>
        <p:txBody>
          <a:bodyPr/>
          <a:lstStyle/>
          <a:p>
            <a:r>
              <a:rPr lang="en-US" dirty="0" smtClean="0"/>
              <a:t>CONFIDENTIAL</a:t>
            </a:r>
            <a:endParaRPr lang="en-US" dirty="0"/>
          </a:p>
        </p:txBody>
      </p:sp>
      <p:sp>
        <p:nvSpPr>
          <p:cNvPr id="5" name="Slide Number Placeholder 4"/>
          <p:cNvSpPr>
            <a:spLocks noGrp="1"/>
          </p:cNvSpPr>
          <p:nvPr>
            <p:ph type="sldNum" sz="quarter" idx="12"/>
          </p:nvPr>
        </p:nvSpPr>
        <p:spPr/>
        <p:txBody>
          <a:bodyPr/>
          <a:lstStyle/>
          <a:p>
            <a:fld id="{6EA6D8CF-3CDE-4807-BCD2-C9F2B831AAA5}" type="slidenum">
              <a:rPr lang="en-US" smtClean="0"/>
              <a:pPr/>
              <a:t>39</a:t>
            </a:fld>
            <a:endParaRPr lang="en-US" dirty="0"/>
          </a:p>
        </p:txBody>
      </p:sp>
      <p:graphicFrame>
        <p:nvGraphicFramePr>
          <p:cNvPr id="7" name="Content Placeholder 5"/>
          <p:cNvGraphicFramePr>
            <a:graphicFrameLocks/>
          </p:cNvGraphicFramePr>
          <p:nvPr>
            <p:extLst>
              <p:ext uri="{D42A27DB-BD31-4B8C-83A1-F6EECF244321}">
                <p14:modId xmlns:p14="http://schemas.microsoft.com/office/powerpoint/2010/main" val="4094125426"/>
              </p:ext>
            </p:extLst>
          </p:nvPr>
        </p:nvGraphicFramePr>
        <p:xfrm>
          <a:off x="2437765" y="1999673"/>
          <a:ext cx="7313295" cy="2209800"/>
        </p:xfrm>
        <a:graphic>
          <a:graphicData uri="http://schemas.openxmlformats.org/drawingml/2006/table">
            <a:tbl>
              <a:tblPr bandRow="1">
                <a:tableStyleId>{7E9639D4-E3E2-4D34-9284-5A2195B3D0D7}</a:tableStyleId>
              </a:tblPr>
              <a:tblGrid>
                <a:gridCol w="1015735"/>
                <a:gridCol w="6297560"/>
              </a:tblGrid>
              <a:tr h="736600">
                <a:tc>
                  <a:txBody>
                    <a:bodyPr/>
                    <a:lstStyle/>
                    <a:p>
                      <a:pPr algn="r"/>
                      <a:r>
                        <a:rPr lang="en-US" sz="2400" b="0" dirty="0" smtClean="0">
                          <a:solidFill>
                            <a:schemeClr val="bg1"/>
                          </a:solidFill>
                        </a:rPr>
                        <a:t>1</a:t>
                      </a:r>
                      <a:endParaRPr lang="en-US" sz="2400" b="0" dirty="0">
                        <a:solidFill>
                          <a:schemeClr val="bg1"/>
                        </a:solidFill>
                      </a:endParaRPr>
                    </a:p>
                  </a:txBody>
                  <a:tcPr marL="182832" marR="182832" marT="137160" marB="137160" anchor="ctr">
                    <a:lnL w="12700" cap="flat" cmpd="sng" algn="ctr">
                      <a:no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l"/>
                      <a:r>
                        <a:rPr lang="en-US" sz="2000" b="0" dirty="0" smtClean="0">
                          <a:solidFill>
                            <a:schemeClr val="bg1"/>
                          </a:solidFill>
                        </a:rPr>
                        <a:t>Topic one</a:t>
                      </a:r>
                      <a:endParaRPr lang="en-US" sz="2000" b="0" dirty="0">
                        <a:solidFill>
                          <a:schemeClr val="bg1"/>
                        </a:solidFill>
                      </a:endParaRPr>
                    </a:p>
                  </a:txBody>
                  <a:tcPr marL="365665" marR="182832" marT="137160" marB="137160" anchor="ctr">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736600">
                <a:tc>
                  <a:txBody>
                    <a:bodyPr/>
                    <a:lstStyle/>
                    <a:p>
                      <a:pPr algn="r"/>
                      <a:r>
                        <a:rPr lang="en-US" sz="2400" dirty="0" smtClean="0">
                          <a:solidFill>
                            <a:schemeClr val="bg1"/>
                          </a:solidFill>
                        </a:rPr>
                        <a:t>2</a:t>
                      </a:r>
                      <a:endParaRPr lang="en-US" sz="2400" b="0" dirty="0">
                        <a:solidFill>
                          <a:schemeClr val="bg1"/>
                        </a:solidFill>
                      </a:endParaRPr>
                    </a:p>
                  </a:txBody>
                  <a:tcPr marL="182832" marR="182832" marT="137160" marB="137160" anchor="ctr">
                    <a:lnL w="12700" cap="flat" cmpd="sng" algn="ctr">
                      <a:no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l"/>
                      <a:r>
                        <a:rPr lang="en-US" sz="2000" dirty="0" smtClean="0">
                          <a:solidFill>
                            <a:schemeClr val="bg1"/>
                          </a:solidFill>
                        </a:rPr>
                        <a:t>Topic</a:t>
                      </a:r>
                      <a:r>
                        <a:rPr lang="en-US" sz="2000" baseline="0" dirty="0" smtClean="0">
                          <a:solidFill>
                            <a:schemeClr val="bg1"/>
                          </a:solidFill>
                        </a:rPr>
                        <a:t> two </a:t>
                      </a:r>
                      <a:endParaRPr lang="en-US" sz="2000" b="1" dirty="0">
                        <a:solidFill>
                          <a:schemeClr val="bg1"/>
                        </a:solidFill>
                      </a:endParaRPr>
                    </a:p>
                  </a:txBody>
                  <a:tcPr marL="365665" marR="182832" marT="137160" marB="137160" anchor="ctr">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736600">
                <a:tc>
                  <a:txBody>
                    <a:bodyPr/>
                    <a:lstStyle/>
                    <a:p>
                      <a:pPr algn="r"/>
                      <a:r>
                        <a:rPr lang="en-US" sz="2400" dirty="0" smtClean="0">
                          <a:solidFill>
                            <a:schemeClr val="accent4"/>
                          </a:solidFill>
                        </a:rPr>
                        <a:t>3</a:t>
                      </a:r>
                      <a:endParaRPr lang="en-US" sz="2400" b="0" dirty="0">
                        <a:solidFill>
                          <a:schemeClr val="accent4"/>
                        </a:solidFill>
                      </a:endParaRPr>
                    </a:p>
                  </a:txBody>
                  <a:tcPr marL="182832" marR="182832" marT="137160" marB="137160" anchor="ctr">
                    <a:lnL w="12700" cap="flat" cmpd="sng" algn="ctr">
                      <a:no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l"/>
                      <a:r>
                        <a:rPr lang="en-US" sz="2000" b="1" dirty="0" smtClean="0">
                          <a:solidFill>
                            <a:schemeClr val="accent4"/>
                          </a:solidFill>
                        </a:rPr>
                        <a:t>Topic three</a:t>
                      </a:r>
                      <a:endParaRPr lang="en-US" sz="2000" b="1" dirty="0">
                        <a:solidFill>
                          <a:schemeClr val="accent4"/>
                        </a:solidFill>
                      </a:endParaRPr>
                    </a:p>
                  </a:txBody>
                  <a:tcPr marL="365665" marR="182832" marT="137160" marB="137160" anchor="ctr">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9860794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Multifactor Authentication?</a:t>
            </a:r>
            <a:endParaRPr lang="en-US" dirty="0"/>
          </a:p>
        </p:txBody>
      </p:sp>
      <p:sp>
        <p:nvSpPr>
          <p:cNvPr id="3" name="Content Placeholder 2"/>
          <p:cNvSpPr>
            <a:spLocks noGrp="1"/>
          </p:cNvSpPr>
          <p:nvPr>
            <p:ph idx="1"/>
          </p:nvPr>
        </p:nvSpPr>
        <p:spPr/>
        <p:txBody>
          <a:bodyPr/>
          <a:lstStyle/>
          <a:p>
            <a:r>
              <a:rPr lang="en-US" dirty="0" smtClean="0"/>
              <a:t>Requires two or more authentication factors</a:t>
            </a:r>
          </a:p>
          <a:p>
            <a:pPr lvl="1"/>
            <a:r>
              <a:rPr lang="en-US" dirty="0"/>
              <a:t> </a:t>
            </a:r>
            <a:r>
              <a:rPr lang="en-US" dirty="0" smtClean="0"/>
              <a:t>Knowledge factor</a:t>
            </a:r>
          </a:p>
          <a:p>
            <a:pPr lvl="1"/>
            <a:r>
              <a:rPr lang="en-US" i="1" dirty="0" smtClean="0"/>
              <a:t> </a:t>
            </a:r>
            <a:r>
              <a:rPr lang="en-US" dirty="0" smtClean="0"/>
              <a:t>Possession factor</a:t>
            </a:r>
          </a:p>
          <a:p>
            <a:pPr lvl="1"/>
            <a:r>
              <a:rPr lang="en-US" dirty="0" smtClean="0"/>
              <a:t> Other factors?</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a:p>
        </p:txBody>
      </p:sp>
      <p:sp>
        <p:nvSpPr>
          <p:cNvPr id="4" name="Slide Number Placeholder 3"/>
          <p:cNvSpPr>
            <a:spLocks noGrp="1"/>
          </p:cNvSpPr>
          <p:nvPr>
            <p:ph type="sldNum" sz="quarter" idx="12"/>
          </p:nvPr>
        </p:nvSpPr>
        <p:spPr/>
        <p:txBody>
          <a:bodyPr/>
          <a:lstStyle/>
          <a:p>
            <a:fld id="{6EA6D8CF-3CDE-4807-BCD2-C9F2B831AAA5}" type="slidenum">
              <a:rPr lang="en-US" smtClean="0"/>
              <a:t>4</a:t>
            </a:fld>
            <a:endParaRPr lang="en-US"/>
          </a:p>
        </p:txBody>
      </p:sp>
      <p:pic>
        <p:nvPicPr>
          <p:cNvPr id="6" name="Picture 5"/>
          <p:cNvPicPr>
            <a:picLocks noChangeAspect="1"/>
          </p:cNvPicPr>
          <p:nvPr/>
        </p:nvPicPr>
        <p:blipFill>
          <a:blip r:embed="rId3"/>
          <a:stretch>
            <a:fillRect/>
          </a:stretch>
        </p:blipFill>
        <p:spPr>
          <a:xfrm>
            <a:off x="3884612" y="1981200"/>
            <a:ext cx="7413625" cy="4170164"/>
          </a:xfrm>
          <a:prstGeom prst="rect">
            <a:avLst/>
          </a:prstGeom>
        </p:spPr>
      </p:pic>
    </p:spTree>
    <p:extLst>
      <p:ext uri="{BB962C8B-B14F-4D97-AF65-F5344CB8AC3E}">
        <p14:creationId xmlns:p14="http://schemas.microsoft.com/office/powerpoint/2010/main" val="183132142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Agenda Slide (6 Topics)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12492755"/>
              </p:ext>
            </p:extLst>
          </p:nvPr>
        </p:nvGraphicFramePr>
        <p:xfrm>
          <a:off x="2437765" y="1569720"/>
          <a:ext cx="7313295" cy="3840480"/>
        </p:xfrm>
        <a:graphic>
          <a:graphicData uri="http://schemas.openxmlformats.org/drawingml/2006/table">
            <a:tbl>
              <a:tblPr bandRow="1">
                <a:tableStyleId>{7E9639D4-E3E2-4D34-9284-5A2195B3D0D7}</a:tableStyleId>
              </a:tblPr>
              <a:tblGrid>
                <a:gridCol w="1015735"/>
                <a:gridCol w="6297560"/>
              </a:tblGrid>
              <a:tr h="622300">
                <a:tc>
                  <a:txBody>
                    <a:bodyPr/>
                    <a:lstStyle/>
                    <a:p>
                      <a:pPr algn="r"/>
                      <a:r>
                        <a:rPr lang="en-US" sz="2400" dirty="0" smtClean="0">
                          <a:solidFill>
                            <a:schemeClr val="accent4"/>
                          </a:solidFill>
                        </a:rPr>
                        <a:t>1</a:t>
                      </a:r>
                      <a:endParaRPr lang="en-US" sz="2400" b="1" dirty="0">
                        <a:solidFill>
                          <a:schemeClr val="accent4"/>
                        </a:solidFill>
                      </a:endParaRPr>
                    </a:p>
                  </a:txBody>
                  <a:tcPr marL="182832" marR="182832" marT="137160" marB="137160" anchor="ctr">
                    <a:lnL w="12700" cap="flat" cmpd="sng" algn="ctr">
                      <a:no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l"/>
                      <a:r>
                        <a:rPr lang="en-US" sz="2000" dirty="0" smtClean="0"/>
                        <a:t>Topic one</a:t>
                      </a:r>
                      <a:endParaRPr lang="en-US" sz="2000" b="1" dirty="0">
                        <a:solidFill>
                          <a:schemeClr val="bg1"/>
                        </a:solidFill>
                      </a:endParaRPr>
                    </a:p>
                  </a:txBody>
                  <a:tcPr marL="365665" marR="182832" marT="137160" marB="137160" anchor="ctr">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622300">
                <a:tc>
                  <a:txBody>
                    <a:bodyPr/>
                    <a:lstStyle/>
                    <a:p>
                      <a:pPr algn="r"/>
                      <a:r>
                        <a:rPr lang="en-US" sz="2400" dirty="0" smtClean="0">
                          <a:solidFill>
                            <a:schemeClr val="accent4"/>
                          </a:solidFill>
                        </a:rPr>
                        <a:t>2</a:t>
                      </a:r>
                      <a:endParaRPr lang="en-US" sz="2400" b="0" dirty="0">
                        <a:solidFill>
                          <a:schemeClr val="accent4"/>
                        </a:solidFill>
                      </a:endParaRPr>
                    </a:p>
                  </a:txBody>
                  <a:tcPr marL="182832" marR="182832" marT="137160" marB="137160" anchor="ctr">
                    <a:lnL w="12700" cap="flat" cmpd="sng" algn="ctr">
                      <a:no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l"/>
                      <a:r>
                        <a:rPr lang="en-US" sz="2000" dirty="0" smtClean="0"/>
                        <a:t>Topic two</a:t>
                      </a:r>
                      <a:endParaRPr lang="en-US" sz="2000" b="1" dirty="0">
                        <a:solidFill>
                          <a:schemeClr val="bg2"/>
                        </a:solidFill>
                      </a:endParaRPr>
                    </a:p>
                  </a:txBody>
                  <a:tcPr marL="365665" marR="182832" marT="137160" marB="137160" anchor="ctr">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622300">
                <a:tc>
                  <a:txBody>
                    <a:bodyPr/>
                    <a:lstStyle/>
                    <a:p>
                      <a:pPr algn="r"/>
                      <a:r>
                        <a:rPr lang="en-US" sz="2400" dirty="0" smtClean="0">
                          <a:solidFill>
                            <a:schemeClr val="accent4"/>
                          </a:solidFill>
                        </a:rPr>
                        <a:t>3</a:t>
                      </a:r>
                      <a:endParaRPr lang="en-US" sz="2400" b="0" dirty="0">
                        <a:solidFill>
                          <a:schemeClr val="accent4"/>
                        </a:solidFill>
                      </a:endParaRPr>
                    </a:p>
                  </a:txBody>
                  <a:tcPr marL="182832" marR="182832" marT="137160" marB="137160" anchor="ctr">
                    <a:lnL w="12700" cap="flat" cmpd="sng" algn="ctr">
                      <a:no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l"/>
                      <a:r>
                        <a:rPr lang="en-US" sz="2000" dirty="0" smtClean="0"/>
                        <a:t>Topic three</a:t>
                      </a:r>
                      <a:endParaRPr lang="en-US" sz="2000" b="1" dirty="0">
                        <a:solidFill>
                          <a:schemeClr val="bg2"/>
                        </a:solidFill>
                      </a:endParaRPr>
                    </a:p>
                  </a:txBody>
                  <a:tcPr marL="365665" marR="182832" marT="137160" marB="137160" anchor="ctr">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622300">
                <a:tc>
                  <a:txBody>
                    <a:bodyPr/>
                    <a:lstStyle/>
                    <a:p>
                      <a:pPr algn="r"/>
                      <a:r>
                        <a:rPr lang="en-US" sz="2400" dirty="0" smtClean="0">
                          <a:solidFill>
                            <a:schemeClr val="accent4"/>
                          </a:solidFill>
                        </a:rPr>
                        <a:t>4</a:t>
                      </a:r>
                      <a:endParaRPr lang="en-US" sz="2400" b="0" dirty="0">
                        <a:solidFill>
                          <a:schemeClr val="accent4"/>
                        </a:solidFill>
                      </a:endParaRPr>
                    </a:p>
                  </a:txBody>
                  <a:tcPr marL="182832" marR="182832" marT="137160" marB="137160" anchor="ctr">
                    <a:lnL w="12700" cap="flat" cmpd="sng" algn="ctr">
                      <a:no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l"/>
                      <a:r>
                        <a:rPr lang="en-US" sz="2000" dirty="0" smtClean="0"/>
                        <a:t>Topic four</a:t>
                      </a:r>
                      <a:endParaRPr lang="en-US" sz="2000" b="1" dirty="0">
                        <a:solidFill>
                          <a:schemeClr val="bg2"/>
                        </a:solidFill>
                      </a:endParaRPr>
                    </a:p>
                  </a:txBody>
                  <a:tcPr marL="365665" marR="182832" marT="137160" marB="137160" anchor="ctr">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622300">
                <a:tc>
                  <a:txBody>
                    <a:bodyPr/>
                    <a:lstStyle/>
                    <a:p>
                      <a:pPr algn="r"/>
                      <a:r>
                        <a:rPr lang="en-US" sz="2400" dirty="0" smtClean="0">
                          <a:solidFill>
                            <a:schemeClr val="accent4"/>
                          </a:solidFill>
                        </a:rPr>
                        <a:t>5</a:t>
                      </a:r>
                      <a:endParaRPr lang="en-US" sz="2400" b="0" dirty="0">
                        <a:solidFill>
                          <a:schemeClr val="accent4"/>
                        </a:solidFill>
                      </a:endParaRPr>
                    </a:p>
                  </a:txBody>
                  <a:tcPr marL="182832" marR="182832" marT="137160" marB="137160" anchor="ctr">
                    <a:lnL w="12700" cap="flat" cmpd="sng" algn="ctr">
                      <a:no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l"/>
                      <a:r>
                        <a:rPr lang="en-US" sz="2000" dirty="0" smtClean="0"/>
                        <a:t>Topic five</a:t>
                      </a:r>
                      <a:endParaRPr lang="en-US" sz="2000" b="1" dirty="0">
                        <a:solidFill>
                          <a:schemeClr val="bg2"/>
                        </a:solidFill>
                      </a:endParaRPr>
                    </a:p>
                  </a:txBody>
                  <a:tcPr marL="365665" marR="182832" marT="137160" marB="137160" anchor="ctr">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622300">
                <a:tc>
                  <a:txBody>
                    <a:bodyPr/>
                    <a:lstStyle/>
                    <a:p>
                      <a:pPr algn="r"/>
                      <a:r>
                        <a:rPr lang="en-US" sz="2400" dirty="0" smtClean="0">
                          <a:solidFill>
                            <a:schemeClr val="accent4"/>
                          </a:solidFill>
                        </a:rPr>
                        <a:t>6</a:t>
                      </a:r>
                      <a:endParaRPr lang="en-US" sz="2400" b="0" dirty="0">
                        <a:solidFill>
                          <a:schemeClr val="accent4"/>
                        </a:solidFill>
                      </a:endParaRPr>
                    </a:p>
                  </a:txBody>
                  <a:tcPr marL="182832" marR="182832" marT="137160" marB="137160" anchor="ctr">
                    <a:lnL w="12700" cap="flat" cmpd="sng" algn="ctr">
                      <a:noFill/>
                      <a:prstDash val="solid"/>
                      <a:round/>
                      <a:headEnd type="none" w="med" len="med"/>
                      <a:tailEnd type="none" w="med" len="med"/>
                    </a:lnL>
                    <a:lnT w="1905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r>
                        <a:rPr lang="en-US" sz="2000" dirty="0" smtClean="0"/>
                        <a:t>Topic six</a:t>
                      </a:r>
                      <a:endParaRPr lang="en-US" sz="2000" b="1" dirty="0">
                        <a:solidFill>
                          <a:schemeClr val="bg2"/>
                        </a:solidFill>
                      </a:endParaRPr>
                    </a:p>
                  </a:txBody>
                  <a:tcPr marL="365665" marR="182832" marT="137160" marB="137160" anchor="ctr">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US" dirty="0" smtClean="0"/>
              <a:t>CONFIDENTIAL</a:t>
            </a:r>
            <a:endParaRPr lang="en-US" dirty="0"/>
          </a:p>
        </p:txBody>
      </p:sp>
      <p:sp>
        <p:nvSpPr>
          <p:cNvPr id="5" name="Slide Number Placeholder 4"/>
          <p:cNvSpPr>
            <a:spLocks noGrp="1"/>
          </p:cNvSpPr>
          <p:nvPr>
            <p:ph type="sldNum" sz="quarter" idx="12"/>
          </p:nvPr>
        </p:nvSpPr>
        <p:spPr/>
        <p:txBody>
          <a:bodyPr/>
          <a:lstStyle/>
          <a:p>
            <a:fld id="{6EA6D8CF-3CDE-4807-BCD2-C9F2B831AAA5}" type="slidenum">
              <a:rPr lang="en-US" smtClean="0"/>
              <a:pPr/>
              <a:t>40</a:t>
            </a:fld>
            <a:endParaRPr lang="en-US" dirty="0"/>
          </a:p>
        </p:txBody>
      </p:sp>
    </p:spTree>
    <p:extLst>
      <p:ext uri="{BB962C8B-B14F-4D97-AF65-F5344CB8AC3E}">
        <p14:creationId xmlns:p14="http://schemas.microsoft.com/office/powerpoint/2010/main" val="62303920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Add Your Own Picture </a:t>
            </a:r>
            <a:br>
              <a:rPr lang="en-US" dirty="0" smtClean="0"/>
            </a:br>
            <a:r>
              <a:rPr lang="en-US" dirty="0" smtClean="0"/>
              <a:t>to Custom Slides</a:t>
            </a:r>
            <a:endParaRPr lang="en-US" dirty="0"/>
          </a:p>
        </p:txBody>
      </p:sp>
    </p:spTree>
    <p:extLst>
      <p:ext uri="{BB962C8B-B14F-4D97-AF65-F5344CB8AC3E}">
        <p14:creationId xmlns:p14="http://schemas.microsoft.com/office/powerpoint/2010/main" val="1811089541"/>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6" name="Text Placeholder 5"/>
          <p:cNvSpPr>
            <a:spLocks noGrp="1"/>
          </p:cNvSpPr>
          <p:nvPr>
            <p:ph type="body" idx="1"/>
          </p:nvPr>
        </p:nvSpPr>
        <p:spPr/>
        <p:txBody>
          <a:bodyPr/>
          <a:lstStyle/>
          <a:p>
            <a:endParaRPr lang="en-US"/>
          </a:p>
        </p:txBody>
      </p:sp>
      <p:sp>
        <p:nvSpPr>
          <p:cNvPr id="5" name="TextBox 4"/>
          <p:cNvSpPr txBox="1"/>
          <p:nvPr/>
        </p:nvSpPr>
        <p:spPr>
          <a:xfrm>
            <a:off x="8106819" y="5181600"/>
            <a:ext cx="3453500" cy="838200"/>
          </a:xfrm>
          <a:prstGeom prst="rect">
            <a:avLst/>
          </a:prstGeom>
          <a:solidFill>
            <a:schemeClr val="bg2">
              <a:lumMod val="60000"/>
              <a:lumOff val="40000"/>
            </a:schemeClr>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50" b="1" dirty="0" smtClean="0"/>
              <a:t>Note: </a:t>
            </a:r>
            <a:r>
              <a:rPr lang="en-US" sz="1050" dirty="0" smtClean="0"/>
              <a:t>The speaker notes for this slide include detailed instructions on how to customize this Custom Section Header slide with your own picture.</a:t>
            </a:r>
          </a:p>
          <a:p>
            <a:pPr>
              <a:lnSpc>
                <a:spcPct val="90000"/>
              </a:lnSpc>
              <a:spcBef>
                <a:spcPts val="600"/>
              </a:spcBef>
            </a:pPr>
            <a:r>
              <a:rPr lang="en-US" sz="1050" b="1" dirty="0" smtClean="0"/>
              <a:t>Tip! </a:t>
            </a:r>
            <a:r>
              <a:rPr lang="en-US" sz="1050" dirty="0" smtClean="0"/>
              <a:t>Remember to remove this text box.</a:t>
            </a:r>
          </a:p>
        </p:txBody>
      </p:sp>
    </p:spTree>
    <p:extLst>
      <p:ext uri="{BB962C8B-B14F-4D97-AF65-F5344CB8AC3E}">
        <p14:creationId xmlns:p14="http://schemas.microsoft.com/office/powerpoint/2010/main" val="643482289"/>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0"/>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5" name="TextBox 4"/>
          <p:cNvSpPr txBox="1"/>
          <p:nvPr/>
        </p:nvSpPr>
        <p:spPr>
          <a:xfrm>
            <a:off x="8106818" y="5181600"/>
            <a:ext cx="3453500" cy="838200"/>
          </a:xfrm>
          <a:prstGeom prst="rect">
            <a:avLst/>
          </a:prstGeom>
          <a:solidFill>
            <a:schemeClr val="bg2">
              <a:lumMod val="60000"/>
              <a:lumOff val="40000"/>
            </a:schemeClr>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50" b="1" dirty="0" smtClean="0"/>
              <a:t>Note: </a:t>
            </a:r>
            <a:r>
              <a:rPr lang="en-US" sz="1050" dirty="0" smtClean="0"/>
              <a:t>The speaker notes for this slide include detailed instructions on how to customize this Custom Quote slide with your own picture.</a:t>
            </a:r>
          </a:p>
          <a:p>
            <a:pPr>
              <a:lnSpc>
                <a:spcPct val="90000"/>
              </a:lnSpc>
              <a:spcBef>
                <a:spcPts val="600"/>
              </a:spcBef>
            </a:pPr>
            <a:r>
              <a:rPr lang="en-US" sz="1050" b="1" dirty="0" smtClean="0"/>
              <a:t>Tip! </a:t>
            </a:r>
            <a:r>
              <a:rPr lang="en-US" sz="1050" dirty="0" smtClean="0"/>
              <a:t>Remember to remove this text box.</a:t>
            </a:r>
          </a:p>
        </p:txBody>
      </p:sp>
    </p:spTree>
    <p:extLst>
      <p:ext uri="{BB962C8B-B14F-4D97-AF65-F5344CB8AC3E}">
        <p14:creationId xmlns:p14="http://schemas.microsoft.com/office/powerpoint/2010/main" val="191806065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Box 3"/>
          <p:cNvSpPr txBox="1"/>
          <p:nvPr/>
        </p:nvSpPr>
        <p:spPr>
          <a:xfrm>
            <a:off x="609441" y="4419600"/>
            <a:ext cx="2970371" cy="817418"/>
          </a:xfrm>
          <a:prstGeom prst="rect">
            <a:avLst/>
          </a:prstGeom>
          <a:solidFill>
            <a:schemeClr val="bg2">
              <a:lumMod val="60000"/>
              <a:lumOff val="40000"/>
            </a:schemeClr>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50" b="1" dirty="0" smtClean="0"/>
              <a:t>Note: </a:t>
            </a:r>
            <a:r>
              <a:rPr lang="en-US" sz="1050" dirty="0" smtClean="0"/>
              <a:t>The speaker notes for this slide include detailed instructions on how to customize this Custom Metric slide with your own picture.</a:t>
            </a:r>
          </a:p>
          <a:p>
            <a:pPr>
              <a:lnSpc>
                <a:spcPct val="90000"/>
              </a:lnSpc>
              <a:spcBef>
                <a:spcPts val="600"/>
              </a:spcBef>
            </a:pPr>
            <a:r>
              <a:rPr lang="en-US" sz="1050" b="1" dirty="0" smtClean="0"/>
              <a:t>Tip! </a:t>
            </a:r>
            <a:r>
              <a:rPr lang="en-US" sz="1050" dirty="0" smtClean="0"/>
              <a:t>Remember to remove this text box.</a:t>
            </a:r>
          </a:p>
        </p:txBody>
      </p:sp>
    </p:spTree>
    <p:extLst>
      <p:ext uri="{BB962C8B-B14F-4D97-AF65-F5344CB8AC3E}">
        <p14:creationId xmlns:p14="http://schemas.microsoft.com/office/powerpoint/2010/main" val="239277403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5" name="TextBox 4"/>
          <p:cNvSpPr txBox="1"/>
          <p:nvPr/>
        </p:nvSpPr>
        <p:spPr>
          <a:xfrm>
            <a:off x="609441" y="4419600"/>
            <a:ext cx="2970371" cy="817418"/>
          </a:xfrm>
          <a:prstGeom prst="rect">
            <a:avLst/>
          </a:prstGeom>
          <a:solidFill>
            <a:schemeClr val="bg2">
              <a:lumMod val="60000"/>
              <a:lumOff val="40000"/>
            </a:schemeClr>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50" b="1" dirty="0" smtClean="0"/>
              <a:t>Note: </a:t>
            </a:r>
            <a:r>
              <a:rPr lang="en-US" sz="1050" dirty="0" smtClean="0"/>
              <a:t>The speaker notes for this slide include detailed instructions on how to customize this Custom Metric slide with your own picture.</a:t>
            </a:r>
          </a:p>
          <a:p>
            <a:pPr>
              <a:lnSpc>
                <a:spcPct val="90000"/>
              </a:lnSpc>
              <a:spcBef>
                <a:spcPts val="600"/>
              </a:spcBef>
            </a:pPr>
            <a:r>
              <a:rPr lang="en-US" sz="1050" b="1" dirty="0" smtClean="0"/>
              <a:t>Tip! </a:t>
            </a:r>
            <a:r>
              <a:rPr lang="en-US" sz="1050" dirty="0" smtClean="0"/>
              <a:t>Remember to remove this text box.</a:t>
            </a:r>
          </a:p>
        </p:txBody>
      </p:sp>
    </p:spTree>
    <p:extLst>
      <p:ext uri="{BB962C8B-B14F-4D97-AF65-F5344CB8AC3E}">
        <p14:creationId xmlns:p14="http://schemas.microsoft.com/office/powerpoint/2010/main" val="148141674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extBox 3"/>
          <p:cNvSpPr txBox="1"/>
          <p:nvPr/>
        </p:nvSpPr>
        <p:spPr>
          <a:xfrm>
            <a:off x="8380412" y="748284"/>
            <a:ext cx="2894250" cy="775716"/>
          </a:xfrm>
          <a:prstGeom prst="rect">
            <a:avLst/>
          </a:prstGeom>
          <a:solidFill>
            <a:schemeClr val="bg2">
              <a:lumMod val="60000"/>
              <a:lumOff val="40000"/>
            </a:schemeClr>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50" b="1" dirty="0" smtClean="0"/>
              <a:t>Note: </a:t>
            </a:r>
            <a:r>
              <a:rPr lang="en-US" sz="1050" dirty="0" smtClean="0"/>
              <a:t>The speaker notes for this slide include detailed instructions on how to customize this Custom Metric slide with your own picture.</a:t>
            </a:r>
          </a:p>
          <a:p>
            <a:pPr>
              <a:lnSpc>
                <a:spcPct val="90000"/>
              </a:lnSpc>
              <a:spcBef>
                <a:spcPts val="600"/>
              </a:spcBef>
            </a:pPr>
            <a:r>
              <a:rPr lang="en-US" sz="1050" b="1" dirty="0" smtClean="0"/>
              <a:t>Tip! </a:t>
            </a:r>
            <a:r>
              <a:rPr lang="en-US" sz="1050" dirty="0" smtClean="0"/>
              <a:t>Remember to remove this text box.</a:t>
            </a:r>
          </a:p>
        </p:txBody>
      </p:sp>
    </p:spTree>
    <p:extLst>
      <p:ext uri="{BB962C8B-B14F-4D97-AF65-F5344CB8AC3E}">
        <p14:creationId xmlns:p14="http://schemas.microsoft.com/office/powerpoint/2010/main" val="44030147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Multifactor Authentication?</a:t>
            </a:r>
            <a:endParaRPr lang="en-US" dirty="0"/>
          </a:p>
        </p:txBody>
      </p:sp>
      <p:sp>
        <p:nvSpPr>
          <p:cNvPr id="3" name="Content Placeholder 2"/>
          <p:cNvSpPr>
            <a:spLocks noGrp="1"/>
          </p:cNvSpPr>
          <p:nvPr>
            <p:ph idx="1"/>
          </p:nvPr>
        </p:nvSpPr>
        <p:spPr/>
        <p:txBody>
          <a:bodyPr/>
          <a:lstStyle/>
          <a:p>
            <a:r>
              <a:rPr lang="en-US" dirty="0" smtClean="0"/>
              <a:t>Enhanced Security</a:t>
            </a:r>
          </a:p>
          <a:p>
            <a:endParaRPr lang="en-US" dirty="0" smtClean="0"/>
          </a:p>
          <a:p>
            <a:r>
              <a:rPr lang="en-US" dirty="0" smtClean="0"/>
              <a:t>Time based One Time Password (TOTP)</a:t>
            </a:r>
          </a:p>
          <a:p>
            <a:pPr lvl="1"/>
            <a:r>
              <a:rPr lang="en-US" dirty="0" smtClean="0"/>
              <a:t>Generates passcodes based on system time and a shared secret</a:t>
            </a:r>
          </a:p>
          <a:p>
            <a:pPr marL="274320" lvl="1" indent="0">
              <a:buNone/>
            </a:pPr>
            <a:endParaRPr lang="en-US" dirty="0" smtClean="0"/>
          </a:p>
          <a:p>
            <a:r>
              <a:rPr lang="en-US" dirty="0" smtClean="0"/>
              <a:t>Passcodes are </a:t>
            </a:r>
          </a:p>
          <a:p>
            <a:pPr lvl="1"/>
            <a:r>
              <a:rPr lang="en-US" dirty="0" smtClean="0"/>
              <a:t>Ephemeral</a:t>
            </a:r>
          </a:p>
          <a:p>
            <a:pPr lvl="1"/>
            <a:r>
              <a:rPr lang="en-US" dirty="0" smtClean="0"/>
              <a:t>Deterministic </a:t>
            </a:r>
          </a:p>
          <a:p>
            <a:pPr lvl="1"/>
            <a:r>
              <a:rPr lang="en-US" dirty="0" smtClean="0"/>
              <a:t>Seemingly random</a:t>
            </a:r>
          </a:p>
          <a:p>
            <a:pPr marL="274320" lvl="1" indent="0">
              <a:buNone/>
            </a:pPr>
            <a:endParaRPr lang="en-US" dirty="0" smtClean="0"/>
          </a:p>
          <a:p>
            <a:r>
              <a:rPr lang="en-US" dirty="0" smtClean="0"/>
              <a:t>Shared secret key </a:t>
            </a:r>
            <a:r>
              <a:rPr lang="en-US" dirty="0" smtClean="0"/>
              <a:t>is less vulnerable to capture</a:t>
            </a:r>
            <a:endParaRPr lang="en-US" dirty="0" smtClean="0"/>
          </a:p>
          <a:p>
            <a:pPr lvl="1"/>
            <a:endParaRPr lang="en-US" dirty="0" smtClean="0"/>
          </a:p>
        </p:txBody>
      </p:sp>
      <p:sp>
        <p:nvSpPr>
          <p:cNvPr id="5" name="Footer Placeholder 4"/>
          <p:cNvSpPr>
            <a:spLocks noGrp="1"/>
          </p:cNvSpPr>
          <p:nvPr>
            <p:ph type="ftr" sz="quarter" idx="11"/>
          </p:nvPr>
        </p:nvSpPr>
        <p:spPr/>
        <p:txBody>
          <a:bodyPr/>
          <a:lstStyle/>
          <a:p>
            <a:r>
              <a:rPr lang="en-US" smtClean="0"/>
              <a:t>CONFIDENTIAL</a:t>
            </a:r>
            <a:endParaRPr lang="en-US"/>
          </a:p>
        </p:txBody>
      </p:sp>
      <p:sp>
        <p:nvSpPr>
          <p:cNvPr id="4" name="Slide Number Placeholder 3"/>
          <p:cNvSpPr>
            <a:spLocks noGrp="1"/>
          </p:cNvSpPr>
          <p:nvPr>
            <p:ph type="sldNum" sz="quarter" idx="12"/>
          </p:nvPr>
        </p:nvSpPr>
        <p:spPr/>
        <p:txBody>
          <a:bodyPr/>
          <a:lstStyle/>
          <a:p>
            <a:fld id="{6EA6D8CF-3CDE-4807-BCD2-C9F2B831AAA5}" type="slidenum">
              <a:rPr lang="en-US" smtClean="0"/>
              <a:t>5</a:t>
            </a:fld>
            <a:endParaRPr lang="en-US"/>
          </a:p>
        </p:txBody>
      </p:sp>
    </p:spTree>
    <p:extLst>
      <p:ext uri="{BB962C8B-B14F-4D97-AF65-F5344CB8AC3E}">
        <p14:creationId xmlns:p14="http://schemas.microsoft.com/office/powerpoint/2010/main" val="315197434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Content Placeholder 2"/>
          <p:cNvSpPr>
            <a:spLocks noGrp="1"/>
          </p:cNvSpPr>
          <p:nvPr>
            <p:ph idx="1"/>
          </p:nvPr>
        </p:nvSpPr>
        <p:spPr/>
        <p:txBody>
          <a:bodyPr/>
          <a:lstStyle/>
          <a:p>
            <a:r>
              <a:rPr lang="en-US" dirty="0" smtClean="0"/>
              <a:t>Login without 2FA</a:t>
            </a:r>
          </a:p>
          <a:p>
            <a:endParaRPr lang="en-US" dirty="0" smtClean="0"/>
          </a:p>
          <a:p>
            <a:r>
              <a:rPr lang="en-US" dirty="0" smtClean="0"/>
              <a:t>Enroll for 2FA</a:t>
            </a:r>
          </a:p>
          <a:p>
            <a:endParaRPr lang="en-US" dirty="0" smtClean="0"/>
          </a:p>
          <a:p>
            <a:r>
              <a:rPr lang="en-US" dirty="0" smtClean="0"/>
              <a:t>Login with 2FA</a:t>
            </a:r>
          </a:p>
          <a:p>
            <a:endParaRPr lang="en-US" dirty="0" smtClean="0"/>
          </a:p>
          <a:p>
            <a:r>
              <a:rPr lang="en-US" dirty="0" err="1" smtClean="0"/>
              <a:t>Unenroll</a:t>
            </a:r>
            <a:r>
              <a:rPr lang="en-US" dirty="0" smtClean="0"/>
              <a:t> from 2FA</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a:p>
        </p:txBody>
      </p:sp>
      <p:sp>
        <p:nvSpPr>
          <p:cNvPr id="4" name="Slide Number Placeholder 3"/>
          <p:cNvSpPr>
            <a:spLocks noGrp="1"/>
          </p:cNvSpPr>
          <p:nvPr>
            <p:ph type="sldNum" sz="quarter" idx="12"/>
          </p:nvPr>
        </p:nvSpPr>
        <p:spPr/>
        <p:txBody>
          <a:bodyPr/>
          <a:lstStyle/>
          <a:p>
            <a:fld id="{6EA6D8CF-3CDE-4807-BCD2-C9F2B831AAA5}" type="slidenum">
              <a:rPr lang="en-US" smtClean="0"/>
              <a:t>6</a:t>
            </a:fld>
            <a:endParaRPr lang="en-US"/>
          </a:p>
        </p:txBody>
      </p:sp>
      <p:sp>
        <p:nvSpPr>
          <p:cNvPr id="6" name="TextBox 5"/>
          <p:cNvSpPr txBox="1"/>
          <p:nvPr/>
        </p:nvSpPr>
        <p:spPr>
          <a:xfrm>
            <a:off x="1682527" y="1009567"/>
            <a:ext cx="914400" cy="914400"/>
          </a:xfrm>
          <a:prstGeom prst="rect">
            <a:avLst/>
          </a:prstGeom>
          <a:noFill/>
        </p:spPr>
        <p:txBody>
          <a:bodyPr wrap="none" lIns="0" tIns="0" rIns="0" bIns="0" rtlCol="0">
            <a:noAutofit/>
          </a:bodyPr>
          <a:lstStyle/>
          <a:p>
            <a:pPr>
              <a:lnSpc>
                <a:spcPct val="90000"/>
              </a:lnSpc>
            </a:pPr>
            <a:endParaRPr lang="en-US" dirty="0" smtClean="0"/>
          </a:p>
        </p:txBody>
      </p:sp>
    </p:spTree>
    <p:extLst>
      <p:ext uri="{BB962C8B-B14F-4D97-AF65-F5344CB8AC3E}">
        <p14:creationId xmlns:p14="http://schemas.microsoft.com/office/powerpoint/2010/main" val="315197434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627812" y="2514600"/>
            <a:ext cx="4495800" cy="1371600"/>
          </a:xfrm>
        </p:spPr>
        <p:txBody>
          <a:bodyPr/>
          <a:lstStyle/>
          <a:p>
            <a:r>
              <a:rPr lang="en-US" sz="6000" dirty="0" smtClean="0"/>
              <a:t>Questions?</a:t>
            </a:r>
            <a:endParaRPr lang="en-US" sz="6000" dirty="0"/>
          </a:p>
        </p:txBody>
      </p:sp>
    </p:spTree>
    <p:extLst>
      <p:ext uri="{BB962C8B-B14F-4D97-AF65-F5344CB8AC3E}">
        <p14:creationId xmlns:p14="http://schemas.microsoft.com/office/powerpoint/2010/main" val="237454064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152400"/>
            <a:ext cx="10969943" cy="812800"/>
          </a:xfrm>
        </p:spPr>
        <p:txBody>
          <a:bodyPr/>
          <a:lstStyle/>
          <a:p>
            <a:r>
              <a:rPr lang="en-US" dirty="0" smtClean="0"/>
              <a:t>Title, Subtitle and Content Layout</a:t>
            </a:r>
            <a:endParaRPr lang="en-US" dirty="0"/>
          </a:p>
        </p:txBody>
      </p:sp>
      <p:sp>
        <p:nvSpPr>
          <p:cNvPr id="3" name="Content Placeholder 2"/>
          <p:cNvSpPr>
            <a:spLocks noGrp="1"/>
          </p:cNvSpPr>
          <p:nvPr>
            <p:ph idx="1"/>
          </p:nvPr>
        </p:nvSpPr>
        <p:spPr/>
        <p:txBody>
          <a:bodyPr/>
          <a:lstStyle/>
          <a:p>
            <a:r>
              <a:rPr lang="en-US" dirty="0" smtClean="0"/>
              <a:t>First level bulleted text is Arial 20 </a:t>
            </a:r>
            <a:r>
              <a:rPr lang="en-US" dirty="0" err="1" smtClean="0"/>
              <a:t>pt</a:t>
            </a:r>
            <a:endParaRPr lang="en-US" dirty="0" smtClean="0"/>
          </a:p>
          <a:p>
            <a:pPr lvl="1"/>
            <a:r>
              <a:rPr lang="en-US" dirty="0" smtClean="0"/>
              <a:t>Second level text (press tab key) is 18 </a:t>
            </a:r>
            <a:r>
              <a:rPr lang="en-US" dirty="0" err="1" smtClean="0"/>
              <a:t>pt</a:t>
            </a:r>
            <a:endParaRPr lang="en-US" dirty="0" smtClean="0"/>
          </a:p>
          <a:p>
            <a:r>
              <a:rPr lang="en-US" dirty="0" smtClean="0"/>
              <a:t>Arial is the only font used in the template</a:t>
            </a:r>
          </a:p>
          <a:p>
            <a:r>
              <a:rPr lang="en-US" dirty="0" smtClean="0"/>
              <a:t>All bulleted text is sentence case (capitalize first letter of first word)</a:t>
            </a:r>
          </a:p>
          <a:p>
            <a:r>
              <a:rPr lang="en-US" dirty="0" smtClean="0"/>
              <a:t>Use bold, </a:t>
            </a:r>
            <a:r>
              <a:rPr lang="en-US" dirty="0" smtClean="0">
                <a:solidFill>
                  <a:schemeClr val="accent4"/>
                </a:solidFill>
              </a:rPr>
              <a:t>green</a:t>
            </a:r>
            <a:r>
              <a:rPr lang="en-US" dirty="0" smtClean="0">
                <a:solidFill>
                  <a:schemeClr val="accent1"/>
                </a:solidFill>
              </a:rPr>
              <a:t> </a:t>
            </a:r>
            <a:r>
              <a:rPr lang="en-US" dirty="0" smtClean="0"/>
              <a:t>or </a:t>
            </a:r>
            <a:r>
              <a:rPr lang="en-US" b="1" dirty="0" smtClean="0">
                <a:solidFill>
                  <a:schemeClr val="accent4"/>
                </a:solidFill>
              </a:rPr>
              <a:t>both</a:t>
            </a:r>
            <a:r>
              <a:rPr lang="en-US" dirty="0" smtClean="0">
                <a:solidFill>
                  <a:schemeClr val="accent4"/>
                </a:solidFill>
              </a:rPr>
              <a:t> </a:t>
            </a:r>
            <a:r>
              <a:rPr lang="en-US" dirty="0" smtClean="0"/>
              <a:t>to highlight text</a:t>
            </a:r>
            <a:endParaRPr lang="en-US" dirty="0"/>
          </a:p>
        </p:txBody>
      </p:sp>
      <p:sp>
        <p:nvSpPr>
          <p:cNvPr id="5" name="Slide Number Placeholder 4"/>
          <p:cNvSpPr>
            <a:spLocks noGrp="1"/>
          </p:cNvSpPr>
          <p:nvPr>
            <p:ph type="sldNum" sz="quarter" idx="12"/>
          </p:nvPr>
        </p:nvSpPr>
        <p:spPr/>
        <p:txBody>
          <a:bodyPr/>
          <a:lstStyle/>
          <a:p>
            <a:fld id="{6EA6D8CF-3CDE-4807-BCD2-C9F2B831AAA5}" type="slidenum">
              <a:rPr lang="en-US" smtClean="0"/>
              <a:t>8</a:t>
            </a:fld>
            <a:endParaRPr lang="en-US"/>
          </a:p>
        </p:txBody>
      </p:sp>
      <p:sp>
        <p:nvSpPr>
          <p:cNvPr id="6" name="Footer Placeholder 5"/>
          <p:cNvSpPr>
            <a:spLocks noGrp="1"/>
          </p:cNvSpPr>
          <p:nvPr>
            <p:ph type="ftr" sz="quarter" idx="11"/>
          </p:nvPr>
        </p:nvSpPr>
        <p:spPr/>
        <p:txBody>
          <a:bodyPr/>
          <a:lstStyle/>
          <a:p>
            <a:r>
              <a:rPr lang="en-US" smtClean="0"/>
              <a:t>CONFIDENTIAL</a:t>
            </a:r>
            <a:endParaRPr lang="en-US"/>
          </a:p>
        </p:txBody>
      </p:sp>
      <p:sp>
        <p:nvSpPr>
          <p:cNvPr id="7" name="Text Placeholder 6"/>
          <p:cNvSpPr>
            <a:spLocks noGrp="1"/>
          </p:cNvSpPr>
          <p:nvPr>
            <p:ph type="body" sz="quarter" idx="13"/>
          </p:nvPr>
        </p:nvSpPr>
        <p:spPr>
          <a:xfrm>
            <a:off x="608013" y="1219200"/>
            <a:ext cx="10971372" cy="292100"/>
          </a:xfrm>
        </p:spPr>
        <p:txBody>
          <a:bodyPr/>
          <a:lstStyle/>
          <a:p>
            <a:endParaRPr lang="en-US" dirty="0"/>
          </a:p>
        </p:txBody>
      </p:sp>
    </p:spTree>
    <p:extLst>
      <p:ext uri="{BB962C8B-B14F-4D97-AF65-F5344CB8AC3E}">
        <p14:creationId xmlns:p14="http://schemas.microsoft.com/office/powerpoint/2010/main" val="252865749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729" y="1676400"/>
            <a:ext cx="7313295" cy="1524000"/>
          </a:xfrm>
        </p:spPr>
        <p:txBody>
          <a:bodyPr/>
          <a:lstStyle/>
          <a:p>
            <a:r>
              <a:rPr lang="en-US" dirty="0" smtClean="0"/>
              <a:t>Section Header Layout</a:t>
            </a:r>
            <a:endParaRPr lang="en-US" dirty="0"/>
          </a:p>
        </p:txBody>
      </p:sp>
      <p:sp>
        <p:nvSpPr>
          <p:cNvPr id="3" name="Text Placeholder 2"/>
          <p:cNvSpPr>
            <a:spLocks noGrp="1"/>
          </p:cNvSpPr>
          <p:nvPr>
            <p:ph type="body" idx="1"/>
          </p:nvPr>
        </p:nvSpPr>
        <p:spPr/>
        <p:txBody>
          <a:bodyPr/>
          <a:lstStyle/>
          <a:p>
            <a:r>
              <a:rPr lang="en-US" dirty="0" smtClean="0"/>
              <a:t>Optional subtitle</a:t>
            </a:r>
            <a:endParaRPr lang="en-US" dirty="0"/>
          </a:p>
        </p:txBody>
      </p:sp>
    </p:spTree>
    <p:extLst>
      <p:ext uri="{BB962C8B-B14F-4D97-AF65-F5344CB8AC3E}">
        <p14:creationId xmlns:p14="http://schemas.microsoft.com/office/powerpoint/2010/main" val="2053081868"/>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VMware_dark_16x9">
  <a:themeElements>
    <a:clrScheme name="VMware">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C2CD23"/>
      </a:accent5>
      <a:accent6>
        <a:srgbClr val="387C2C"/>
      </a:accent6>
      <a:hlink>
        <a:srgbClr val="0095D3"/>
      </a:hlink>
      <a:folHlink>
        <a:srgbClr val="89CBD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ln w="19050">
          <a:solidFill>
            <a:schemeClr val="bg1"/>
          </a:solidFill>
          <a:miter lim="800000"/>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smtClean="0"/>
        </a:defPPr>
      </a:lstStyle>
    </a:txDef>
  </a:objectDefaults>
  <a:extraClrSchemeLst/>
  <a:custClrLst>
    <a:custClr name="PMS130">
      <a:srgbClr val="FDB813"/>
    </a:custClr>
    <a:custClr name="PMS144">
      <a:srgbClr val="F8981D"/>
    </a:custClr>
    <a:custClr name="PMS180">
      <a:srgbClr val="D9541E"/>
    </a:custClr>
    <a:custClr name="PMS1807">
      <a:srgbClr val="9E3039"/>
    </a:custClr>
    <a:custClr name="PMS195">
      <a:srgbClr val="820024"/>
    </a:custClr>
    <a:custClr name="PMS174">
      <a:srgbClr val="9A3B26"/>
    </a:custClr>
    <a:custClr name="PMS7519">
      <a:srgbClr val="574319"/>
    </a:custClr>
    <a:custClr name="PMS654">
      <a:srgbClr val="003D79"/>
    </a:custClr>
  </a:custClrLst>
</a:theme>
</file>

<file path=ppt/theme/theme2.xml><?xml version="1.0" encoding="utf-8"?>
<a:theme xmlns:a="http://schemas.openxmlformats.org/drawingml/2006/main" name="Office Theme">
  <a:themeElements>
    <a:clrScheme name="VMware">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C2CD23"/>
      </a:accent5>
      <a:accent6>
        <a:srgbClr val="387C2C"/>
      </a:accent6>
      <a:hlink>
        <a:srgbClr val="0095D3"/>
      </a:hlink>
      <a:folHlink>
        <a:srgbClr val="89CBD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Mware">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C2CD23"/>
      </a:accent5>
      <a:accent6>
        <a:srgbClr val="387C2C"/>
      </a:accent6>
      <a:hlink>
        <a:srgbClr val="0095D3"/>
      </a:hlink>
      <a:folHlink>
        <a:srgbClr val="89CBD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VMware_dark_16x9.potx</Template>
  <TotalTime>0</TotalTime>
  <Words>5541</Words>
  <Application>Microsoft Macintosh PowerPoint</Application>
  <PresentationFormat>Custom</PresentationFormat>
  <Paragraphs>685</Paragraphs>
  <Slides>46</Slides>
  <Notes>46</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VMware_dark_16x9</vt:lpstr>
      <vt:lpstr>Multifactor Authentication for vCHS</vt:lpstr>
      <vt:lpstr>Agenda</vt:lpstr>
      <vt:lpstr>Project Goals</vt:lpstr>
      <vt:lpstr>What is Multifactor Authentication?</vt:lpstr>
      <vt:lpstr>Why use Multifactor Authentication?</vt:lpstr>
      <vt:lpstr>Demonstration</vt:lpstr>
      <vt:lpstr>PowerPoint Presentation</vt:lpstr>
      <vt:lpstr>Title, Subtitle and Content Layout</vt:lpstr>
      <vt:lpstr>Section Header Layout</vt:lpstr>
      <vt:lpstr>Section Header with Picture</vt:lpstr>
      <vt:lpstr>Two Content Layout</vt:lpstr>
      <vt:lpstr>Comparison Layout</vt:lpstr>
      <vt:lpstr>Title Only Layout</vt:lpstr>
      <vt:lpstr>Title and Subtitle Layout</vt:lpstr>
      <vt:lpstr>Content with Caption Layout</vt:lpstr>
      <vt:lpstr>Picture with Caption Layout</vt:lpstr>
      <vt:lpstr>Two Pictures with Captions Layout</vt:lpstr>
      <vt:lpstr>Three Pictures with Captions Layout</vt:lpstr>
      <vt:lpstr>PowerPoint Presentation</vt:lpstr>
      <vt:lpstr>PowerPoint Presentation</vt:lpstr>
      <vt:lpstr>PowerPoint Presentation</vt:lpstr>
      <vt:lpstr>Thank You</vt:lpstr>
      <vt:lpstr>VMware Color Palette</vt:lpstr>
      <vt:lpstr>Theme Colors</vt:lpstr>
      <vt:lpstr>Shape Styles</vt:lpstr>
      <vt:lpstr>Icon and Diagram Library</vt:lpstr>
      <vt:lpstr>Sample Diagram</vt:lpstr>
      <vt:lpstr>Sample Table</vt:lpstr>
      <vt:lpstr>Sample Column Chart</vt:lpstr>
      <vt:lpstr>Sample Bar Chart</vt:lpstr>
      <vt:lpstr>Sample Pie Chart</vt:lpstr>
      <vt:lpstr>Sample Line Chart</vt:lpstr>
      <vt:lpstr>Sample Stacked Column Chart</vt:lpstr>
      <vt:lpstr>Sample Area Chart</vt:lpstr>
      <vt:lpstr>Sample Organization Chart</vt:lpstr>
      <vt:lpstr>Sample Agenda Slide (3 Topics)</vt:lpstr>
      <vt:lpstr>Sample Agenda Highlight Slide (3 Topics)</vt:lpstr>
      <vt:lpstr>Sample Agenda Highlight Slide (3 Topics)</vt:lpstr>
      <vt:lpstr>Sample Agenda Highlight Slide (3 Topics)</vt:lpstr>
      <vt:lpstr>Sample Agenda Slide (6 Topics)</vt:lpstr>
      <vt:lpstr>How to Add Your Own Picture  to Custom Slides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2013-12-20T12:43:52Z</dcterms:created>
  <dcterms:modified xsi:type="dcterms:W3CDTF">2014-03-14T01:57:18Z</dcterms:modified>
</cp:coreProperties>
</file>