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8" r:id="rId6"/>
    <p:sldId id="261" r:id="rId7"/>
    <p:sldId id="265" r:id="rId8"/>
    <p:sldId id="263" r:id="rId9"/>
    <p:sldId id="264" r:id="rId10"/>
    <p:sldId id="267" r:id="rId11"/>
    <p:sldId id="262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D581E-2E8A-4239-A953-CEF6956E76D5}" v="1" dt="2021-03-29T01:28:1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163-76CB-4A66-BD3F-FA1219B2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6DCE-57FD-46C2-8982-F662EBF16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6CD0-FFD8-4B0F-8621-0B12E053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65C0-26D8-413B-998C-6A76DDD1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A911-1F90-4A5A-A8A0-B9B87279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893-D094-4312-81A4-FEEA1083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4AB0-0A1E-4AF8-9625-8426D7B8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AE2F-E1BD-4347-8B05-0A338EF9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D744-07EA-4F9F-B889-66DFF595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7ED8-2FAC-4542-BEFE-E8EB34F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6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73C55-0B0F-4DF8-8A53-EFE2D125E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BB29-1CFB-4C46-9C4B-18C75CE3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6D78-2244-4912-971E-DFC59DC3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6ED6-5477-411F-891E-1A53D97E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CB39-35FF-4DBE-BE78-7F51BA9E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8C31-1C92-4966-B331-C7184475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027D3-735C-4C57-B3AD-5E7F7369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B07C-AB4E-4AE5-813C-C5D66DF0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ADB8-D858-4F91-83EB-0CD19173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FEF7-7A04-4557-85E2-BFC92439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2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2387-54F7-416C-A4EF-5AB8893B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6291E-851A-4771-802C-2C7D773F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C368-9E7F-45BF-8873-B8C68BF4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36A5-5E6C-4ECF-8548-A5B7514F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ACEA-C2E5-4603-9352-D12A6E03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3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2D49-7640-4E82-82B5-FABF3474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C8E0-1CFB-4F3E-9AC5-0F912317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8C7D0-22A8-4D52-B75F-C3C8EB21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B87B-C4EB-4D18-99FC-B366B522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ED8A-7C8E-4FE6-B290-CB975CBB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71BA-388B-4838-9200-D02A94B0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5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506B-83C6-4EAF-840B-792E4D4C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E02B-250F-4557-AA54-81D34CB0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A7D6-4A83-4AA8-B9EC-4342FEB5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621BA-4513-447D-9770-9CA8D08A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F802-08C3-4763-8DC0-78FD6DDEC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1E4D8-F712-4BD5-9F23-371F89CF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A0926-1EED-4394-99B7-7E50927A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F30A5-E254-4AAA-9E10-725B7FB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52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6C35-0A37-4A56-A673-E48EC51B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5B997-43E5-443D-AC18-DBE3F9B8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EAEC1-352D-44A5-969F-6EFF03C7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7A0CD-F66B-475D-8BE3-619BE768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5D11C-8950-4C55-9838-31006F97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C6DF0-9833-43BE-A010-2D360682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8BA6-62A1-4C55-BC58-FE3112C7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0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72D-8DD9-43A9-9E3E-73E8D2AA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343A-8770-41B7-8588-7673FE2F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B1456-39EA-4174-9A10-F1B40CC1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1C42-C598-487C-BB05-ACD8CA1E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2B9D0-CF9E-4EF8-812A-342B73C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7978-1CDF-4A34-A31D-DFD18A03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F0EC-5C2F-4E5F-881C-CA34039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5D1D8-3EBD-4ADA-8AA9-8795CA052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4D327-5C34-4F2F-B8F7-269DD4E1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4D76A-63FA-42EA-9D1C-98CE3480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E2711-1947-411F-A861-1AFC123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51B6-9A81-44EE-A292-B230B1DF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C9DD4-0D59-4903-AC90-4D0D25D3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E16-C265-4396-8FC7-717FE9FB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69EB-C438-4338-B678-4738DC7E5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B03D-E7D1-4839-98E9-82C76B5AEDF9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85F4-C856-4C75-BA2F-9CDC8DF8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2CEB-8800-4513-B192-2F199AAE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6460-85D1-4816-A6A9-A04D77227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3FC5-EBCE-4AFD-8922-81528A282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IOTSSC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A7687-792B-46A8-8DE1-9AF351EE5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3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6B2569-FE4B-48E8-B984-27D3CED3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151"/>
            <a:ext cx="6638925" cy="62196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6A285-D463-48C4-8164-460C72E2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2667820"/>
            <a:ext cx="5643113" cy="18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57D3-C06A-4319-9C31-1EB774F5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44B8C-03AF-4CA2-9565-8C09AE80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209860"/>
            <a:ext cx="4338911" cy="4967103"/>
          </a:xfrm>
        </p:spPr>
      </p:pic>
    </p:spTree>
    <p:extLst>
      <p:ext uri="{BB962C8B-B14F-4D97-AF65-F5344CB8AC3E}">
        <p14:creationId xmlns:p14="http://schemas.microsoft.com/office/powerpoint/2010/main" val="9248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41AA-052C-4E49-9A80-CFFF8688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 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918A717-DCC0-44B4-8DAB-F3D58877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873"/>
            <a:ext cx="2344889" cy="5526173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DBA80AF-2F2B-478A-AD19-568A52F18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11" y="1225651"/>
            <a:ext cx="2289689" cy="494484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B24D61-33D3-41C0-BA86-91353969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18" y="1225652"/>
            <a:ext cx="2100049" cy="4944844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193D2F00-1AF5-43E7-8496-B1A41A05C1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E446530-82EC-4EAD-81F3-84BDB1F0A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DF845CA-4756-43E4-AA58-921468BDA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07" y="1297104"/>
            <a:ext cx="2464074" cy="48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F9B0-1AEC-4395-AE49-8602B03D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532B-8581-4F26-93C6-A9F69E67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99"/>
            <a:ext cx="5705475" cy="4127500"/>
          </a:xfrm>
        </p:spPr>
        <p:txBody>
          <a:bodyPr/>
          <a:lstStyle/>
          <a:p>
            <a:r>
              <a:rPr lang="en-GB" dirty="0"/>
              <a:t>CPU and Memory Usage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52284-221C-4E32-B4B8-22C489EA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71857"/>
            <a:ext cx="5239572" cy="181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F038B-3C1A-4543-90C4-B6BF44A4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2143266"/>
            <a:ext cx="3657143" cy="22666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359F37-7B39-42F2-859A-C30779A35095}"/>
              </a:ext>
            </a:extLst>
          </p:cNvPr>
          <p:cNvSpPr txBox="1">
            <a:spLocks/>
          </p:cNvSpPr>
          <p:nvPr/>
        </p:nvSpPr>
        <p:spPr>
          <a:xfrm>
            <a:off x="6343650" y="1539945"/>
            <a:ext cx="5705475" cy="27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Prediction accuracy on real-life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B8CDB9-2D6A-4FDA-8F9E-3A564374F9F6}"/>
              </a:ext>
            </a:extLst>
          </p:cNvPr>
          <p:cNvSpPr txBox="1">
            <a:spLocks/>
          </p:cNvSpPr>
          <p:nvPr/>
        </p:nvSpPr>
        <p:spPr>
          <a:xfrm>
            <a:off x="838199" y="4826070"/>
            <a:ext cx="10515600" cy="149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HTTPS and token authorization</a:t>
            </a:r>
          </a:p>
          <a:p>
            <a:pPr lvl="1"/>
            <a:r>
              <a:rPr lang="en-GB" dirty="0"/>
              <a:t>Other components are managed by platforms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5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46E4-D138-4BF8-82D5-E95F85D7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E5035F-1633-4E42-9480-E7E371E67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2005806"/>
            <a:ext cx="5800725" cy="3990975"/>
          </a:xfrm>
        </p:spPr>
      </p:pic>
    </p:spTree>
    <p:extLst>
      <p:ext uri="{BB962C8B-B14F-4D97-AF65-F5344CB8AC3E}">
        <p14:creationId xmlns:p14="http://schemas.microsoft.com/office/powerpoint/2010/main" val="239539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256B-4BF7-4119-BC65-C3D21D8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challenge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56DF-63A4-4D36-9131-DF14F5E5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Setting up App engine and Cloud SQL</a:t>
            </a:r>
          </a:p>
          <a:p>
            <a:r>
              <a:rPr lang="en-GB" dirty="0"/>
              <a:t>Pelion REST APIs Using HTTP PUT</a:t>
            </a:r>
          </a:p>
          <a:p>
            <a:r>
              <a:rPr lang="en-GB" dirty="0"/>
              <a:t>Creation of triggers</a:t>
            </a:r>
          </a:p>
          <a:p>
            <a:r>
              <a:rPr lang="en-GB" dirty="0"/>
              <a:t>Android app async HTTPS tasks</a:t>
            </a:r>
          </a:p>
          <a:p>
            <a:r>
              <a:rPr lang="en-GB" dirty="0"/>
              <a:t>Android app foreground and background notification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04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9B95-48E0-40BD-B818-BC42F529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85686-86A8-47E0-B50B-ADA7B4250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14" y="2520341"/>
            <a:ext cx="6628571" cy="2961905"/>
          </a:xfrm>
        </p:spPr>
      </p:pic>
    </p:spTree>
    <p:extLst>
      <p:ext uri="{BB962C8B-B14F-4D97-AF65-F5344CB8AC3E}">
        <p14:creationId xmlns:p14="http://schemas.microsoft.com/office/powerpoint/2010/main" val="20348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0646-E2AA-4F71-A85F-F500C1CC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Firmware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EAC04-AD3F-43C9-A1A6-A0F74402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905" y="2577484"/>
            <a:ext cx="10076190" cy="2847619"/>
          </a:xfrm>
        </p:spPr>
      </p:pic>
    </p:spTree>
    <p:extLst>
      <p:ext uri="{BB962C8B-B14F-4D97-AF65-F5344CB8AC3E}">
        <p14:creationId xmlns:p14="http://schemas.microsoft.com/office/powerpoint/2010/main" val="19405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40EC-5A30-47F1-9463-D52DF78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2ABC-6329-47B1-9D25-FBF96662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PostgreSQL Database</a:t>
            </a:r>
          </a:p>
          <a:p>
            <a:r>
              <a:rPr lang="en-GB" dirty="0"/>
              <a:t>Pelion API request script</a:t>
            </a:r>
          </a:p>
          <a:p>
            <a:r>
              <a:rPr lang="en-GB" dirty="0"/>
              <a:t>Django API</a:t>
            </a:r>
          </a:p>
          <a:p>
            <a:r>
              <a:rPr lang="en-GB" dirty="0"/>
              <a:t>Push notification script</a:t>
            </a:r>
          </a:p>
        </p:txBody>
      </p:sp>
    </p:spTree>
    <p:extLst>
      <p:ext uri="{BB962C8B-B14F-4D97-AF65-F5344CB8AC3E}">
        <p14:creationId xmlns:p14="http://schemas.microsoft.com/office/powerpoint/2010/main" val="26288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EB77-7FB3-4679-93E2-267A927D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D1985C-1039-4020-9151-A2927E20A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43" y="1825625"/>
            <a:ext cx="4428914" cy="4351338"/>
          </a:xfrm>
        </p:spPr>
      </p:pic>
    </p:spTree>
    <p:extLst>
      <p:ext uri="{BB962C8B-B14F-4D97-AF65-F5344CB8AC3E}">
        <p14:creationId xmlns:p14="http://schemas.microsoft.com/office/powerpoint/2010/main" val="180112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E5D9-A49C-4ABE-95DA-FA1594E3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Pelion API request script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6DACA-D8A1-414C-8D9F-2F293303A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976" y="1226711"/>
            <a:ext cx="3838444" cy="5188377"/>
          </a:xfrm>
        </p:spPr>
      </p:pic>
    </p:spTree>
    <p:extLst>
      <p:ext uri="{BB962C8B-B14F-4D97-AF65-F5344CB8AC3E}">
        <p14:creationId xmlns:p14="http://schemas.microsoft.com/office/powerpoint/2010/main" val="183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D80D-3F0F-466B-BCB1-914C0C71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Django API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E537778-478E-4026-8248-1CD3A31C7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0688"/>
            <a:ext cx="7559383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C76E2-F1F9-4429-8D26-FD444D98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983" y="3215985"/>
            <a:ext cx="4883208" cy="18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IOTSSC Project presentation</vt:lpstr>
      <vt:lpstr>Communication design</vt:lpstr>
      <vt:lpstr>Technical challenge faced</vt:lpstr>
      <vt:lpstr>Classifier</vt:lpstr>
      <vt:lpstr>Firmware</vt:lpstr>
      <vt:lpstr>Cloud Server</vt:lpstr>
      <vt:lpstr>Database</vt:lpstr>
      <vt:lpstr>Pelion API request script </vt:lpstr>
      <vt:lpstr>Django API</vt:lpstr>
      <vt:lpstr>PowerPoint Presentation</vt:lpstr>
      <vt:lpstr>Push notification script</vt:lpstr>
      <vt:lpstr>Android App 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IOTSSC Project presentation</dc:title>
  <dc:creator>Xu Zhang</dc:creator>
  <cp:lastModifiedBy>Xu Zhang</cp:lastModifiedBy>
  <cp:revision>5</cp:revision>
  <dcterms:created xsi:type="dcterms:W3CDTF">2021-03-28T16:51:34Z</dcterms:created>
  <dcterms:modified xsi:type="dcterms:W3CDTF">2021-03-29T11:22:28Z</dcterms:modified>
</cp:coreProperties>
</file>