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0" r:id="rId5"/>
    <p:sldId id="263" r:id="rId6"/>
    <p:sldId id="266" r:id="rId7"/>
    <p:sldId id="267" r:id="rId8"/>
    <p:sldId id="264" r:id="rId9"/>
    <p:sldId id="265" r:id="rId10"/>
    <p:sldId id="262" r:id="rId11"/>
    <p:sldId id="261" r:id="rId12"/>
    <p:sldId id="2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1434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43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5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2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2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5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1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9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1D88-7643-481D-8EA0-CAD560A0FFD8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DFE2-3864-4ECA-B8DF-6453AF3DD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40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51" y="-1"/>
            <a:ext cx="12265451" cy="68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4" y="552451"/>
            <a:ext cx="10491746" cy="56631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4963026"/>
            <a:ext cx="435909" cy="3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5" y="0"/>
            <a:ext cx="11494385" cy="68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3321" cy="6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0"/>
            <a:ext cx="11487150" cy="6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529287"/>
            <a:ext cx="10839450" cy="57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68" y="0"/>
            <a:ext cx="11474732" cy="68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040"/>
            <a:ext cx="11493782" cy="68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563338"/>
            <a:ext cx="10385980" cy="55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68" y="0"/>
            <a:ext cx="11474732" cy="68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9695" cy="63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2" y="0"/>
            <a:ext cx="11473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</cp:lastModifiedBy>
  <cp:revision>2</cp:revision>
  <dcterms:created xsi:type="dcterms:W3CDTF">2025-09-28T16:46:44Z</dcterms:created>
  <dcterms:modified xsi:type="dcterms:W3CDTF">2025-09-28T16:52:37Z</dcterms:modified>
</cp:coreProperties>
</file>