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998E69-AF3C-4181-A1FD-4F63FB5418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06EADAE-57AC-4350-857E-566F4DB579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0AEFF76-D738-44F6-B1B9-4EC7A89CC3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5370B87-1AFE-44D1-ADEE-C0B29A0079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1B7050B-7596-4A56-A5D3-80FBE1ADF0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88792A2-D8C9-4149-B3E9-7A238D105B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6E968E-71F0-4482-AE07-E11DA5C7B5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B2BAAA-C0AB-4F92-9304-8F9C7A2A99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3031DB-90D8-423E-93FB-745CAFC3E3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C9283B-AB4F-42FB-A3AC-CA4ABC3E68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BA9B19D-200A-4040-B4E9-E37505BECE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6DD3F4-8316-42AE-9B0B-0E39509B83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C01C698-DC65-44C6-8AAE-BF3D19EE07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EAE2B02-9819-4AC2-B457-9005FBB3BB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edit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Master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607EC1-D11A-4A9F-BF6E-29E1FE29139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3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A66BD7-62DE-4604-B46C-98109541935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4A82DD-9AD6-4557-9DF1-0516F9DE6A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D09459-80F2-4D5B-909D-DE8D331683A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801F1B-52EB-4C03-9168-BDB7D8EE29A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580550-E964-4F03-A02E-DD60F820F8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382BC3-4E93-4D1C-9FBB-4AA5B4C38BC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081B71-41C4-4126-946A-1EC60B6F90F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9D63A6-D71C-49D6-9E31-F003A56DEEF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D2A9E7-43F7-4AD2-AA45-4CD457E98FD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031ADE-7B73-47D2-99B4-AC39A70CF9A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986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333f70"/>
                </a:solidFill>
                <a:uFillTx/>
                <a:latin typeface="Unbounded Bold"/>
                <a:ea typeface="Unbounded Bold"/>
              </a:rPr>
              <a:t>MLSA Full Stack Web Development Internship Presentaion 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441972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Name: Ravi  yadav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University Roll No. 2200290100127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CSE 5_B 2022-26 batch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Tech Stack used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71" name="object 6" descr=""/>
          <p:cNvPicPr/>
          <p:nvPr/>
        </p:nvPicPr>
        <p:blipFill>
          <a:blip r:embed="rId1"/>
          <a:stretch/>
        </p:blipFill>
        <p:spPr>
          <a:xfrm>
            <a:off x="863280" y="5286240"/>
            <a:ext cx="75960" cy="75960"/>
          </a:xfrm>
          <a:prstGeom prst="rect">
            <a:avLst/>
          </a:prstGeom>
          <a:ln w="0">
            <a:noFill/>
          </a:ln>
        </p:spPr>
      </p:pic>
      <p:sp>
        <p:nvSpPr>
          <p:cNvPr id="72" name="object 7"/>
          <p:cNvSpPr/>
          <p:nvPr/>
        </p:nvSpPr>
        <p:spPr>
          <a:xfrm>
            <a:off x="228600" y="3581280"/>
            <a:ext cx="251424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 anchor="t">
            <a:spAutoFit/>
          </a:bodyPr>
          <a:p>
            <a:pPr marL="12600" defTabSz="914400">
              <a:lnSpc>
                <a:spcPts val="3070"/>
              </a:lnSpc>
              <a:spcBef>
                <a:spcPts val="241"/>
              </a:spcBef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3" name="object 8" descr=""/>
          <p:cNvPicPr/>
          <p:nvPr/>
        </p:nvPicPr>
        <p:blipFill>
          <a:blip r:embed="rId2"/>
          <a:stretch/>
        </p:blipFill>
        <p:spPr>
          <a:xfrm>
            <a:off x="6748920" y="5344200"/>
            <a:ext cx="75960" cy="75960"/>
          </a:xfrm>
          <a:prstGeom prst="rect">
            <a:avLst/>
          </a:prstGeom>
          <a:ln w="0">
            <a:noFill/>
          </a:ln>
        </p:spPr>
      </p:pic>
      <p:pic>
        <p:nvPicPr>
          <p:cNvPr id="74" name="object 10" descr=""/>
          <p:cNvPicPr/>
          <p:nvPr/>
        </p:nvPicPr>
        <p:blipFill>
          <a:blip r:embed="rId3"/>
          <a:stretch/>
        </p:blipFill>
        <p:spPr>
          <a:xfrm>
            <a:off x="12769560" y="5344200"/>
            <a:ext cx="75960" cy="7596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267480" y="1139040"/>
            <a:ext cx="1933200" cy="236196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216000" y="3960000"/>
            <a:ext cx="2664000" cy="264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trike="noStrike" u="none">
                <a:solidFill>
                  <a:srgbClr val="000000"/>
                </a:solidFill>
                <a:uFillTx/>
                <a:latin typeface="Arial"/>
              </a:rPr>
              <a:t>React is the library for web and native user interfaces. Build user interfaces out of individual pieces called components written in JavaScript.</a:t>
            </a:r>
            <a:endParaRPr b="1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3157200" y="1854720"/>
            <a:ext cx="2638800" cy="140472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6012000" y="1872000"/>
            <a:ext cx="2916000" cy="156528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3060000" y="3960000"/>
            <a:ext cx="2664000" cy="264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trike="noStrike" u="none">
                <a:solidFill>
                  <a:srgbClr val="000000"/>
                </a:solidFill>
                <a:uFillTx/>
                <a:latin typeface="Arial"/>
              </a:rPr>
              <a:t>React Router is a JavaScript framework that lets us handle client and server-side routing in React applications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084000" y="3960000"/>
            <a:ext cx="2664000" cy="264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trike="noStrike" u="none">
                <a:solidFill>
                  <a:srgbClr val="000000"/>
                </a:solidFill>
                <a:uFillTx/>
                <a:latin typeface="Arial"/>
              </a:rPr>
              <a:t>Tailwind CSS is a utility-first CSS framework for rapidly building modern websites without ever leaving your HTML.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sng">
                <a:solidFill>
                  <a:schemeClr val="dk1"/>
                </a:solidFill>
                <a:uFillTx/>
                <a:latin typeface="Calibri"/>
              </a:rPr>
              <a:t>BLOG app Features</a:t>
            </a:r>
            <a:endParaRPr b="0" lang="en-US" sz="44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437400" y="1341360"/>
            <a:ext cx="6604920" cy="516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200" strike="noStrike" u="none">
                <a:solidFill>
                  <a:srgbClr val="000000"/>
                </a:solidFill>
                <a:uFillTx/>
                <a:latin typeface="Arial"/>
              </a:rPr>
              <a:t>Create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100" strike="noStrike" u="none">
                <a:solidFill>
                  <a:srgbClr val="000000"/>
                </a:solidFill>
                <a:uFillTx/>
                <a:latin typeface="Arial"/>
              </a:rPr>
              <a:t>Users can add new blog posts by filling out a form with fields for the post title and content.</a:t>
            </a:r>
            <a:endParaRPr b="0" lang="en-IN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100" strike="noStrike" u="none">
                <a:solidFill>
                  <a:srgbClr val="000000"/>
                </a:solidFill>
                <a:uFillTx/>
                <a:latin typeface="Arial"/>
              </a:rPr>
              <a:t>The new post is saved and immediately displayed in the list of blog posts.</a:t>
            </a:r>
            <a:endParaRPr b="0" lang="en-IN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2200" strike="noStrike" u="none">
                <a:solidFill>
                  <a:srgbClr val="000000"/>
                </a:solidFill>
                <a:uFillTx/>
                <a:latin typeface="Arial"/>
              </a:rPr>
              <a:t>Read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100" strike="noStrike" u="none">
                <a:solidFill>
                  <a:srgbClr val="000000"/>
                </a:solidFill>
                <a:uFillTx/>
                <a:latin typeface="Arial"/>
              </a:rPr>
              <a:t>All blog posts are displayed on the home page in a concise format, showing titles and brief content previews.</a:t>
            </a:r>
            <a:endParaRPr b="0" lang="en-IN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100" strike="noStrike" u="none">
                <a:solidFill>
                  <a:srgbClr val="000000"/>
                </a:solidFill>
                <a:uFillTx/>
                <a:latin typeface="Arial"/>
              </a:rPr>
              <a:t>Users can click on a blog post to view the full content on a separate page.</a:t>
            </a:r>
            <a:endParaRPr b="0" lang="en-IN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2200" strike="noStrike" u="none">
                <a:solidFill>
                  <a:srgbClr val="000000"/>
                </a:solidFill>
                <a:uFillTx/>
                <a:latin typeface="Arial"/>
              </a:rPr>
              <a:t>Update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100" strike="noStrike" u="none">
                <a:solidFill>
                  <a:srgbClr val="000000"/>
                </a:solidFill>
                <a:uFillTx/>
                <a:latin typeface="Arial"/>
              </a:rPr>
              <a:t>Users can edit existing blog posts by clicking the "Edit" button on each post.</a:t>
            </a:r>
            <a:endParaRPr b="0" lang="en-IN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100" strike="noStrike" u="none">
                <a:solidFill>
                  <a:srgbClr val="000000"/>
                </a:solidFill>
                <a:uFillTx/>
                <a:latin typeface="Arial"/>
              </a:rPr>
              <a:t>The edit functionality uses the same form as the create function, allowing users to update the post’s title or content.</a:t>
            </a:r>
            <a:endParaRPr b="0" lang="en-IN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2200" strike="noStrike" u="none">
                <a:solidFill>
                  <a:srgbClr val="000000"/>
                </a:solidFill>
                <a:uFillTx/>
                <a:latin typeface="Arial"/>
              </a:rPr>
              <a:t>Delete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100" strike="noStrike" u="none">
                <a:solidFill>
                  <a:srgbClr val="000000"/>
                </a:solidFill>
                <a:uFillTx/>
                <a:latin typeface="Arial"/>
              </a:rPr>
              <a:t>Users can delete any blog post by clicking the "Delete" button next to the post.</a:t>
            </a:r>
            <a:endParaRPr b="0" lang="en-IN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100" strike="noStrike" u="none">
                <a:solidFill>
                  <a:srgbClr val="000000"/>
                </a:solidFill>
                <a:uFillTx/>
                <a:latin typeface="Arial"/>
              </a:rPr>
              <a:t>Deleting a post removes it from both the display list and local storage.</a:t>
            </a:r>
            <a:endParaRPr b="0" lang="en-IN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IN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LibreOffice/24.8.2.1$Linux_X86_64 LibreOffice_project/480$Build-1</Application>
  <AppVersion>15.0000</AppVersion>
  <Words>301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2024-10-27T13:12:24Z</dcterms:created>
  <dc:creator>LENOVO</dc:creator>
  <dc:description/>
  <dc:language>en-IN</dc:language>
  <cp:lastModifiedBy/>
  <dcterms:modified xsi:type="dcterms:W3CDTF">2024-10-29T02:34:11Z</dcterms:modified>
  <cp:revision>2</cp:revision>
  <dc:subject/>
  <dc:title>MLSA Full Stack Web Development Internship Report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6</vt:i4>
  </property>
</Properties>
</file>