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pyrus Head of the Royal Guard" userId="37d63d6aac64d8a0" providerId="LiveId" clId="{5FBF6E26-6FBB-4BBA-9003-29858984AF69}"/>
    <pc:docChg chg="addSld modSld">
      <pc:chgData name="Papyrus Head of the Royal Guard" userId="37d63d6aac64d8a0" providerId="LiveId" clId="{5FBF6E26-6FBB-4BBA-9003-29858984AF69}" dt="2022-04-08T19:53:57.795" v="0"/>
      <pc:docMkLst>
        <pc:docMk/>
      </pc:docMkLst>
      <pc:sldChg chg="add">
        <pc:chgData name="Papyrus Head of the Royal Guard" userId="37d63d6aac64d8a0" providerId="LiveId" clId="{5FBF6E26-6FBB-4BBA-9003-29858984AF69}" dt="2022-04-08T19:53:57.795" v="0"/>
        <pc:sldMkLst>
          <pc:docMk/>
          <pc:sldMk cId="80108692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2022-04-08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2022-04-08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2022-04-08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2022-04-08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2022-04-08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2022-04-08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2022-04-08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2022-04-08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2022-04-08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2022-04-08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2022-04-08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2022-04-08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2022-04-08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2022-04-08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2022-04-08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2022-04-08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2022-04-08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ON</a:t>
            </a:r>
            <a:r>
              <a:rPr lang="en-US" sz="4000" b="1" i="1" dirty="0"/>
              <a:t>VENTURE</a:t>
            </a:r>
            <a:endParaRPr lang="en-US" sz="4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Click Anywhere to begin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F039-E0F6-4F43-AE20-2FA23B07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ON</a:t>
            </a:r>
            <a:r>
              <a:rPr lang="en-US" b="1" i="1" dirty="0"/>
              <a:t>VENTURE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49BB-250B-4CCE-90D0-DD9817F79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simple text-based adventure, made using PowerPoint.</a:t>
            </a:r>
          </a:p>
          <a:p>
            <a:r>
              <a:rPr lang="en-US" dirty="0"/>
              <a:t>(Click anywhere to continue)</a:t>
            </a:r>
          </a:p>
        </p:txBody>
      </p:sp>
    </p:spTree>
    <p:extLst>
      <p:ext uri="{BB962C8B-B14F-4D97-AF65-F5344CB8AC3E}">
        <p14:creationId xmlns:p14="http://schemas.microsoft.com/office/powerpoint/2010/main" val="3629239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9F8F-02ED-40E4-85B9-EE0A566B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</a:t>
            </a:r>
            <a:r>
              <a:rPr lang="en-US" b="1" i="1" dirty="0"/>
              <a:t>VENTURE </a:t>
            </a:r>
            <a:r>
              <a:rPr lang="en-US" dirty="0"/>
              <a:t>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8EA86-D900-41B1-8DCE-208683E29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0207" y="1536327"/>
            <a:ext cx="3300984" cy="764782"/>
          </a:xfrm>
        </p:spPr>
        <p:txBody>
          <a:bodyPr/>
          <a:lstStyle/>
          <a:p>
            <a:r>
              <a:rPr lang="en-US" dirty="0"/>
              <a:t>No clicking randomly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890EB-CD0B-4BF6-A016-133A77F74C4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2460207" y="2418489"/>
            <a:ext cx="3300984" cy="3023088"/>
          </a:xfrm>
        </p:spPr>
        <p:txBody>
          <a:bodyPr/>
          <a:lstStyle/>
          <a:p>
            <a:r>
              <a:rPr lang="en-US" dirty="0"/>
              <a:t>Only click on links like </a:t>
            </a:r>
            <a:r>
              <a:rPr lang="en-US" dirty="0">
                <a:hlinkClick r:id="rId2" action="ppaction://hlinksldjump"/>
              </a:rPr>
              <a:t>THIS</a:t>
            </a:r>
            <a:endParaRPr lang="en-US" dirty="0"/>
          </a:p>
          <a:p>
            <a:r>
              <a:rPr lang="en-US" dirty="0"/>
              <a:t>Or Buttons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5E629-CD66-411F-A6BE-F9680A261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3123" y="1536326"/>
            <a:ext cx="3300984" cy="764783"/>
          </a:xfrm>
        </p:spPr>
        <p:txBody>
          <a:bodyPr/>
          <a:lstStyle/>
          <a:p>
            <a:r>
              <a:rPr lang="en-US" dirty="0"/>
              <a:t>No Lying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82295C-E33A-43F3-AD24-D7FAE6DAE58F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987847" y="2418489"/>
            <a:ext cx="3300984" cy="3023088"/>
          </a:xfrm>
        </p:spPr>
        <p:txBody>
          <a:bodyPr/>
          <a:lstStyle/>
          <a:p>
            <a:r>
              <a:rPr lang="en-US" dirty="0"/>
              <a:t>No lying, if information is personal click</a:t>
            </a:r>
          </a:p>
          <a:p>
            <a:r>
              <a:rPr lang="en-US" dirty="0"/>
              <a:t>“Prefer Not To Answer”</a:t>
            </a:r>
          </a:p>
        </p:txBody>
      </p:sp>
    </p:spTree>
    <p:extLst>
      <p:ext uri="{BB962C8B-B14F-4D97-AF65-F5344CB8AC3E}">
        <p14:creationId xmlns:p14="http://schemas.microsoft.com/office/powerpoint/2010/main" val="1247767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9715D-6B7C-4430-90A4-25B1CF195BA1}"/>
              </a:ext>
            </a:extLst>
          </p:cNvPr>
          <p:cNvSpPr txBox="1"/>
          <p:nvPr/>
        </p:nvSpPr>
        <p:spPr>
          <a:xfrm>
            <a:off x="3413406" y="637256"/>
            <a:ext cx="536518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400" dirty="0"/>
              <a:t>Choose your adventure</a:t>
            </a:r>
          </a:p>
        </p:txBody>
      </p:sp>
      <p:pic>
        <p:nvPicPr>
          <p:cNvPr id="4" name="Picture 3" descr="Shape, rectangle, square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88E035F7-3551-4217-AF1A-7D2F489C2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070" y="2148167"/>
            <a:ext cx="4554072" cy="256166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135925-0A51-4246-A77B-D5BD8A29A9A8}"/>
              </a:ext>
            </a:extLst>
          </p:cNvPr>
          <p:cNvSpPr txBox="1"/>
          <p:nvPr/>
        </p:nvSpPr>
        <p:spPr>
          <a:xfrm>
            <a:off x="4897965" y="2828835"/>
            <a:ext cx="239606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u="sng" dirty="0"/>
              <a:t>Medieval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A96C0-D7B1-45A7-B51C-2B719270E3DC}"/>
              </a:ext>
            </a:extLst>
          </p:cNvPr>
          <p:cNvSpPr txBox="1"/>
          <p:nvPr/>
        </p:nvSpPr>
        <p:spPr>
          <a:xfrm>
            <a:off x="4924860" y="2882622"/>
            <a:ext cx="239606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800" u="sng" dirty="0">
                <a:ln>
                  <a:solidFill>
                    <a:schemeClr val="bg1"/>
                  </a:solidFill>
                </a:ln>
                <a:noFill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Medieval</a:t>
            </a:r>
            <a:endParaRPr lang="en-US" sz="4800" u="sng" dirty="0">
              <a:ln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0108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{7297CAAF-0C0F-4339-867B-7E9CAC4EAD2D}tf55705232_win32</Template>
  <TotalTime>187</TotalTime>
  <Words>57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Goudy Old Style</vt:lpstr>
      <vt:lpstr>Wingdings 2</vt:lpstr>
      <vt:lpstr>SlateVTI</vt:lpstr>
      <vt:lpstr>ONVENTURE</vt:lpstr>
      <vt:lpstr>Welcome to ONVENTURE</vt:lpstr>
      <vt:lpstr>ONVENTURE Rules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ONVENTURE</dc:title>
  <dc:creator>Logan</dc:creator>
  <cp:lastModifiedBy>Lynn Lecas</cp:lastModifiedBy>
  <cp:revision>1</cp:revision>
  <dcterms:created xsi:type="dcterms:W3CDTF">2022-04-08T16:46:10Z</dcterms:created>
  <dcterms:modified xsi:type="dcterms:W3CDTF">2022-04-08T19:54:08Z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