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391" r:id="rId7"/>
    <p:sldId id="411" r:id="rId8"/>
    <p:sldId id="412" r:id="rId9"/>
    <p:sldId id="408" r:id="rId10"/>
    <p:sldId id="398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229" autoAdjust="0"/>
  </p:normalViewPr>
  <p:slideViewPr>
    <p:cSldViewPr snapToGrid="0">
      <p:cViewPr varScale="1">
        <p:scale>
          <a:sx n="48" d="100"/>
          <a:sy n="48" d="100"/>
        </p:scale>
        <p:origin x="62" y="8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01/11/2024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01/11/2024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D0424-B0D2-6314-3AF9-199D126D2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220763B-F0B3-FDAC-B941-929A1FDB8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79B2E83-8A5C-A936-22E5-3F07F114B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F37E95-3A57-5EA4-71F4-4025054E6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821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7DECF-2794-FA5C-FA81-40566F2E8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5CA2F88-EE8D-0348-1CEA-5509807DC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CC4FD96-D40D-179D-5D79-0AB189A11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2AFB5A-0225-FB53-CE59-1F77546B3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357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esusjcl@correo.ugr.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ticlejjcl.w3spaces.com/article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Calculator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92D338-6D65-1566-D25C-8CADF55364DB}"/>
              </a:ext>
            </a:extLst>
          </p:cNvPr>
          <p:cNvSpPr txBox="1"/>
          <p:nvPr/>
        </p:nvSpPr>
        <p:spPr>
          <a:xfrm>
            <a:off x="10047235" y="6077189"/>
            <a:ext cx="174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Jesús J. Cantero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Summary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Classes</a:t>
            </a:r>
            <a:r>
              <a:rPr lang="es-ES" dirty="0"/>
              <a:t> and ID</a:t>
            </a:r>
          </a:p>
          <a:p>
            <a:pPr rtl="0"/>
            <a:r>
              <a:rPr lang="es-ES" dirty="0"/>
              <a:t>JavaScript</a:t>
            </a:r>
          </a:p>
          <a:p>
            <a:pPr rtl="0"/>
            <a:r>
              <a:rPr lang="es-ES" dirty="0"/>
              <a:t>CSS</a:t>
            </a:r>
          </a:p>
          <a:p>
            <a:r>
              <a:rPr lang="es-ES" dirty="0"/>
              <a:t>Final </a:t>
            </a:r>
            <a:r>
              <a:rPr lang="es-ES" dirty="0" err="1"/>
              <a:t>Aspect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9" y="60082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Classes</a:t>
            </a:r>
            <a:r>
              <a:rPr lang="es-ES" dirty="0"/>
              <a:t> &amp; ID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6507" y="900186"/>
            <a:ext cx="7810500" cy="238122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 err="1"/>
              <a:t>Calculator</a:t>
            </a:r>
            <a:r>
              <a:rPr lang="es-ES" dirty="0"/>
              <a:t>= </a:t>
            </a:r>
            <a:r>
              <a:rPr lang="es-ES" dirty="0" err="1"/>
              <a:t>div</a:t>
            </a:r>
            <a:r>
              <a:rPr lang="es-ES" dirty="0"/>
              <a:t> container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whole</a:t>
            </a:r>
            <a:r>
              <a:rPr lang="es-ES" dirty="0"/>
              <a:t> </a:t>
            </a:r>
            <a:r>
              <a:rPr lang="es-ES" dirty="0" err="1"/>
              <a:t>calculator</a:t>
            </a:r>
            <a:endParaRPr lang="es-ES" dirty="0"/>
          </a:p>
          <a:p>
            <a:pPr rtl="0"/>
            <a:r>
              <a:rPr lang="es-ES" dirty="0" err="1"/>
              <a:t>Buttons</a:t>
            </a:r>
            <a:r>
              <a:rPr lang="es-ES" dirty="0"/>
              <a:t>=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set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buttons</a:t>
            </a:r>
            <a:endParaRPr lang="es-ES" dirty="0"/>
          </a:p>
          <a:p>
            <a:pPr rtl="0"/>
            <a:r>
              <a:rPr lang="es-ES" dirty="0" err="1"/>
              <a:t>Button</a:t>
            </a:r>
            <a:r>
              <a:rPr lang="es-ES" dirty="0"/>
              <a:t>, </a:t>
            </a:r>
            <a:r>
              <a:rPr lang="es-ES" dirty="0" err="1"/>
              <a:t>button:hover</a:t>
            </a:r>
            <a:r>
              <a:rPr lang="es-ES" dirty="0"/>
              <a:t>, </a:t>
            </a:r>
            <a:r>
              <a:rPr lang="es-ES" dirty="0" err="1"/>
              <a:t>button:active</a:t>
            </a:r>
            <a:r>
              <a:rPr lang="es-ES" dirty="0"/>
              <a:t>: default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buttons</a:t>
            </a:r>
            <a:endParaRPr lang="es-ES" dirty="0"/>
          </a:p>
          <a:p>
            <a:pPr rtl="0"/>
            <a:r>
              <a:rPr lang="es-ES" dirty="0"/>
              <a:t>ID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selected</a:t>
            </a:r>
            <a:r>
              <a:rPr lang="es-ES" dirty="0"/>
              <a:t> </a:t>
            </a:r>
            <a:r>
              <a:rPr lang="es-ES" dirty="0" err="1"/>
              <a:t>buttons</a:t>
            </a:r>
            <a:r>
              <a:rPr lang="es-ES" dirty="0"/>
              <a:t> are </a:t>
            </a:r>
            <a:r>
              <a:rPr lang="es-ES" dirty="0" err="1"/>
              <a:t>shown</a:t>
            </a:r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407993E-5D36-ED2F-2EB2-FFF807D8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507" y="3732487"/>
            <a:ext cx="7346344" cy="238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EDD2D-1E87-B9BA-8668-6E8A6CF0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A11812-0A85-7A49-507C-E58EB8BA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JavaScript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F69B192-2C22-3B76-4759-95D88CC871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6507" y="900187"/>
            <a:ext cx="7810500" cy="168020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 err="1"/>
              <a:t>appendToDisplay</a:t>
            </a:r>
            <a:r>
              <a:rPr lang="es-ES" dirty="0"/>
              <a:t>(</a:t>
            </a:r>
            <a:r>
              <a:rPr lang="es-ES" dirty="0" err="1"/>
              <a:t>value</a:t>
            </a:r>
            <a:r>
              <a:rPr lang="es-ES" dirty="0"/>
              <a:t>): </a:t>
            </a:r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clicked</a:t>
            </a:r>
            <a:r>
              <a:rPr lang="es-ES" dirty="0"/>
              <a:t> </a:t>
            </a:r>
            <a:r>
              <a:rPr lang="es-ES" dirty="0" err="1"/>
              <a:t>button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screen</a:t>
            </a:r>
            <a:endParaRPr lang="es-ES" dirty="0"/>
          </a:p>
          <a:p>
            <a:pPr rtl="0"/>
            <a:r>
              <a:rPr lang="es-ES" dirty="0" err="1"/>
              <a:t>clearDisplay</a:t>
            </a:r>
            <a:r>
              <a:rPr lang="es-ES" dirty="0"/>
              <a:t>(): </a:t>
            </a:r>
            <a:r>
              <a:rPr lang="es-ES" dirty="0" err="1"/>
              <a:t>if</a:t>
            </a:r>
            <a:r>
              <a:rPr lang="es-ES" dirty="0"/>
              <a:t> “C” </a:t>
            </a:r>
            <a:r>
              <a:rPr lang="es-ES" dirty="0" err="1"/>
              <a:t>button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clicked</a:t>
            </a:r>
            <a:r>
              <a:rPr lang="es-ES" dirty="0"/>
              <a:t>, </a:t>
            </a:r>
            <a:r>
              <a:rPr lang="es-ES" dirty="0" err="1"/>
              <a:t>reset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display</a:t>
            </a:r>
            <a:endParaRPr lang="es-ES" dirty="0"/>
          </a:p>
          <a:p>
            <a:pPr rtl="0"/>
            <a:r>
              <a:rPr lang="es-ES" dirty="0" err="1"/>
              <a:t>calculate</a:t>
            </a:r>
            <a:r>
              <a:rPr lang="es-ES" dirty="0"/>
              <a:t>(): do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“=“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clicked</a:t>
            </a:r>
            <a:endParaRPr lang="es-ES" dirty="0"/>
          </a:p>
          <a:p>
            <a:pPr rtl="0"/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A7F9F0E-D377-7839-50FC-7B333E24B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C2C70357-71FB-D646-1B4E-96EA7FC4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C87D627E-CD1E-009B-2154-30B2E7D7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6C09144E-1E00-B7E9-EA6A-8B697717A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4767B757-4B92-69FA-BC8C-5D29F339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182" y="2721727"/>
            <a:ext cx="899285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2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3CF5-235F-EB37-12D9-3CDB4E2CF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F9B1F-2F44-2EF9-4585-A14D91BD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CSS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42A5A3-3611-1FA1-31CE-0DD6531DF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6" y="2284454"/>
            <a:ext cx="4096322" cy="41820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994046-2317-81D0-2488-6E6FB3FAC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532" y="2284454"/>
            <a:ext cx="5001323" cy="41820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D13F1A1-26FD-796E-3882-1F68A22E8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376" y="278129"/>
            <a:ext cx="2648320" cy="183858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B71B4A8-D87E-75CC-6999-0D5C94CD6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421" y="258076"/>
            <a:ext cx="2648320" cy="18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7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Final </a:t>
            </a:r>
            <a:r>
              <a:rPr lang="es-ES" dirty="0" err="1"/>
              <a:t>Aspect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0E7C124-97A9-3810-16AA-F90A7827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08" y="690180"/>
            <a:ext cx="3467584" cy="54776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DDEDBFC-84CE-0562-8DC8-7DB2A6B7D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08" y="671127"/>
            <a:ext cx="3467584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Thanks</a:t>
            </a:r>
            <a:r>
              <a:rPr lang="es-ES" dirty="0"/>
              <a:t>!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739" y="4170947"/>
            <a:ext cx="6175408" cy="158014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Jesús J. Cantero</a:t>
            </a:r>
          </a:p>
          <a:p>
            <a:pPr rtl="0"/>
            <a:r>
              <a:rPr lang="es-ES" dirty="0">
                <a:hlinkClick r:id="rId3"/>
              </a:rPr>
              <a:t>jesusjcl@correo.ugr.es</a:t>
            </a:r>
            <a:endParaRPr lang="es-ES" dirty="0"/>
          </a:p>
          <a:p>
            <a:pPr rtl="0"/>
            <a:r>
              <a:rPr lang="es-ES" dirty="0">
                <a:hlinkClick r:id="rId4"/>
              </a:rPr>
              <a:t>https://articlejjcl.w3spaces.com/article2.html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{DF1F751B-77A5-425F-9633-3384772F235B}tf78853419_win32</Template>
  <TotalTime>23</TotalTime>
  <Words>129</Words>
  <Application>Microsoft Office PowerPoint</Application>
  <PresentationFormat>Panorámica</PresentationFormat>
  <Paragraphs>29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Personalizar</vt:lpstr>
      <vt:lpstr>Calculator</vt:lpstr>
      <vt:lpstr>Summary</vt:lpstr>
      <vt:lpstr>Classes &amp; ID</vt:lpstr>
      <vt:lpstr>JavaScript</vt:lpstr>
      <vt:lpstr>CSS</vt:lpstr>
      <vt:lpstr>Final Aspect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Jesús Cantero</dc:creator>
  <cp:lastModifiedBy>Jesús Cantero</cp:lastModifiedBy>
  <cp:revision>1</cp:revision>
  <dcterms:created xsi:type="dcterms:W3CDTF">2024-11-01T14:03:45Z</dcterms:created>
  <dcterms:modified xsi:type="dcterms:W3CDTF">2024-11-01T14:27:16Z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