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410" r:id="rId5"/>
    <p:sldId id="383" r:id="rId6"/>
    <p:sldId id="391" r:id="rId7"/>
    <p:sldId id="411" r:id="rId8"/>
    <p:sldId id="412" r:id="rId9"/>
    <p:sldId id="408" r:id="rId10"/>
    <p:sldId id="413" r:id="rId11"/>
    <p:sldId id="414" r:id="rId12"/>
    <p:sldId id="415" r:id="rId13"/>
    <p:sldId id="416" r:id="rId14"/>
    <p:sldId id="417" r:id="rId15"/>
    <p:sldId id="418" r:id="rId16"/>
    <p:sldId id="398" r:id="rId1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EF74EF-B005-4F8E-8013-594D4BD6D888}" v="7" dt="2024-12-04T16:28:57.522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29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28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ús Cantero" userId="811b4e6f03a26cda" providerId="LiveId" clId="{99EF74EF-B005-4F8E-8013-594D4BD6D888}"/>
    <pc:docChg chg="custSel addSld delSld modSld sldOrd">
      <pc:chgData name="Jesús Cantero" userId="811b4e6f03a26cda" providerId="LiveId" clId="{99EF74EF-B005-4F8E-8013-594D4BD6D888}" dt="2024-12-04T16:29:18.570" v="433" actId="1076"/>
      <pc:docMkLst>
        <pc:docMk/>
      </pc:docMkLst>
      <pc:sldChg chg="modSp mod">
        <pc:chgData name="Jesús Cantero" userId="811b4e6f03a26cda" providerId="LiveId" clId="{99EF74EF-B005-4F8E-8013-594D4BD6D888}" dt="2024-12-04T15:56:04.076" v="175" actId="20577"/>
        <pc:sldMkLst>
          <pc:docMk/>
          <pc:sldMk cId="3346685798" sldId="383"/>
        </pc:sldMkLst>
        <pc:spChg chg="mod">
          <ac:chgData name="Jesús Cantero" userId="811b4e6f03a26cda" providerId="LiveId" clId="{99EF74EF-B005-4F8E-8013-594D4BD6D888}" dt="2024-12-04T15:52:35.255" v="23" actId="20577"/>
          <ac:spMkLst>
            <pc:docMk/>
            <pc:sldMk cId="3346685798" sldId="383"/>
            <ac:spMk id="2" creationId="{B530BF65-C84B-45C3-72CA-AFDA68851174}"/>
          </ac:spMkLst>
        </pc:spChg>
        <pc:spChg chg="mod">
          <ac:chgData name="Jesús Cantero" userId="811b4e6f03a26cda" providerId="LiveId" clId="{99EF74EF-B005-4F8E-8013-594D4BD6D888}" dt="2024-12-04T15:56:04.076" v="175" actId="20577"/>
          <ac:spMkLst>
            <pc:docMk/>
            <pc:sldMk cId="3346685798" sldId="383"/>
            <ac:spMk id="3" creationId="{3B8EBC2C-6DD7-5003-38EB-40753046FE8C}"/>
          </ac:spMkLst>
        </pc:spChg>
      </pc:sldChg>
      <pc:sldChg chg="del">
        <pc:chgData name="Jesús Cantero" userId="811b4e6f03a26cda" providerId="LiveId" clId="{99EF74EF-B005-4F8E-8013-594D4BD6D888}" dt="2024-12-04T15:54:56.548" v="129" actId="47"/>
        <pc:sldMkLst>
          <pc:docMk/>
          <pc:sldMk cId="1440871986" sldId="389"/>
        </pc:sldMkLst>
      </pc:sldChg>
      <pc:sldChg chg="addSp delSp modSp mod">
        <pc:chgData name="Jesús Cantero" userId="811b4e6f03a26cda" providerId="LiveId" clId="{99EF74EF-B005-4F8E-8013-594D4BD6D888}" dt="2024-12-04T15:59:44.528" v="240" actId="1076"/>
        <pc:sldMkLst>
          <pc:docMk/>
          <pc:sldMk cId="3200312026" sldId="391"/>
        </pc:sldMkLst>
        <pc:spChg chg="mod">
          <ac:chgData name="Jesús Cantero" userId="811b4e6f03a26cda" providerId="LiveId" clId="{99EF74EF-B005-4F8E-8013-594D4BD6D888}" dt="2024-12-04T15:56:52.261" v="194" actId="20577"/>
          <ac:spMkLst>
            <pc:docMk/>
            <pc:sldMk cId="3200312026" sldId="391"/>
            <ac:spMk id="3" creationId="{545D3755-C3E2-975E-DE68-CDECC4B526EC}"/>
          </ac:spMkLst>
        </pc:spChg>
        <pc:spChg chg="add del mod">
          <ac:chgData name="Jesús Cantero" userId="811b4e6f03a26cda" providerId="LiveId" clId="{99EF74EF-B005-4F8E-8013-594D4BD6D888}" dt="2024-12-04T15:56:11.172" v="178" actId="478"/>
          <ac:spMkLst>
            <pc:docMk/>
            <pc:sldMk cId="3200312026" sldId="391"/>
            <ac:spMk id="4" creationId="{064EB055-8CF2-E32B-4E0D-479E7F7E95ED}"/>
          </ac:spMkLst>
        </pc:spChg>
        <pc:spChg chg="del">
          <ac:chgData name="Jesús Cantero" userId="811b4e6f03a26cda" providerId="LiveId" clId="{99EF74EF-B005-4F8E-8013-594D4BD6D888}" dt="2024-12-04T15:56:09.302" v="177" actId="478"/>
          <ac:spMkLst>
            <pc:docMk/>
            <pc:sldMk cId="3200312026" sldId="391"/>
            <ac:spMk id="7" creationId="{F70BD87D-F7DA-961B-4024-A354DC87D168}"/>
          </ac:spMkLst>
        </pc:spChg>
        <pc:picChg chg="add mod">
          <ac:chgData name="Jesús Cantero" userId="811b4e6f03a26cda" providerId="LiveId" clId="{99EF74EF-B005-4F8E-8013-594D4BD6D888}" dt="2024-12-04T15:59:27.409" v="233" actId="1076"/>
          <ac:picMkLst>
            <pc:docMk/>
            <pc:sldMk cId="3200312026" sldId="391"/>
            <ac:picMk id="6" creationId="{8EE33327-F5C3-0C33-7C72-3CC06546C440}"/>
          </ac:picMkLst>
        </pc:picChg>
        <pc:picChg chg="add mod">
          <ac:chgData name="Jesús Cantero" userId="811b4e6f03a26cda" providerId="LiveId" clId="{99EF74EF-B005-4F8E-8013-594D4BD6D888}" dt="2024-12-04T15:59:29.912" v="234" actId="1076"/>
          <ac:picMkLst>
            <pc:docMk/>
            <pc:sldMk cId="3200312026" sldId="391"/>
            <ac:picMk id="9" creationId="{126BE179-BC90-8811-A88D-4345ADE48B7E}"/>
          </ac:picMkLst>
        </pc:picChg>
        <pc:picChg chg="add mod">
          <ac:chgData name="Jesús Cantero" userId="811b4e6f03a26cda" providerId="LiveId" clId="{99EF74EF-B005-4F8E-8013-594D4BD6D888}" dt="2024-12-04T15:59:44.528" v="240" actId="1076"/>
          <ac:picMkLst>
            <pc:docMk/>
            <pc:sldMk cId="3200312026" sldId="391"/>
            <ac:picMk id="11" creationId="{E8F797FE-0B53-B19E-1EC6-DE14268B72E5}"/>
          </ac:picMkLst>
        </pc:picChg>
        <pc:picChg chg="add mod">
          <ac:chgData name="Jesús Cantero" userId="811b4e6f03a26cda" providerId="LiveId" clId="{99EF74EF-B005-4F8E-8013-594D4BD6D888}" dt="2024-12-04T15:59:38.437" v="239" actId="1076"/>
          <ac:picMkLst>
            <pc:docMk/>
            <pc:sldMk cId="3200312026" sldId="391"/>
            <ac:picMk id="13" creationId="{AFBDE0AD-65E8-F3FB-D64A-1E607E68C142}"/>
          </ac:picMkLst>
        </pc:picChg>
      </pc:sldChg>
      <pc:sldChg chg="del">
        <pc:chgData name="Jesús Cantero" userId="811b4e6f03a26cda" providerId="LiveId" clId="{99EF74EF-B005-4F8E-8013-594D4BD6D888}" dt="2024-12-04T15:54:59.477" v="130" actId="47"/>
        <pc:sldMkLst>
          <pc:docMk/>
          <pc:sldMk cId="2039059756" sldId="397"/>
        </pc:sldMkLst>
      </pc:sldChg>
      <pc:sldChg chg="addSp delSp modSp mod">
        <pc:chgData name="Jesús Cantero" userId="811b4e6f03a26cda" providerId="LiveId" clId="{99EF74EF-B005-4F8E-8013-594D4BD6D888}" dt="2024-12-04T16:29:18.570" v="433" actId="1076"/>
        <pc:sldMkLst>
          <pc:docMk/>
          <pc:sldMk cId="4261132419" sldId="398"/>
        </pc:sldMkLst>
        <pc:spChg chg="mod">
          <ac:chgData name="Jesús Cantero" userId="811b4e6f03a26cda" providerId="LiveId" clId="{99EF74EF-B005-4F8E-8013-594D4BD6D888}" dt="2024-12-04T15:55:36.773" v="150" actId="20577"/>
          <ac:spMkLst>
            <pc:docMk/>
            <pc:sldMk cId="4261132419" sldId="398"/>
            <ac:spMk id="2" creationId="{F810C1B7-6E4E-3DEE-50C0-1CA3B14303EE}"/>
          </ac:spMkLst>
        </pc:spChg>
        <pc:spChg chg="del">
          <ac:chgData name="Jesús Cantero" userId="811b4e6f03a26cda" providerId="LiveId" clId="{99EF74EF-B005-4F8E-8013-594D4BD6D888}" dt="2024-12-04T15:55:25.403" v="136" actId="478"/>
          <ac:spMkLst>
            <pc:docMk/>
            <pc:sldMk cId="4261132419" sldId="398"/>
            <ac:spMk id="3" creationId="{8BE734F0-2DDD-AF70-F13D-F9E4C1929411}"/>
          </ac:spMkLst>
        </pc:spChg>
        <pc:spChg chg="add del mod">
          <ac:chgData name="Jesús Cantero" userId="811b4e6f03a26cda" providerId="LiveId" clId="{99EF74EF-B005-4F8E-8013-594D4BD6D888}" dt="2024-12-04T15:55:29.585" v="139" actId="478"/>
          <ac:spMkLst>
            <pc:docMk/>
            <pc:sldMk cId="4261132419" sldId="398"/>
            <ac:spMk id="5" creationId="{89FFACE7-6BBB-B14F-2B85-83CB127F03B9}"/>
          </ac:spMkLst>
        </pc:spChg>
        <pc:spChg chg="add mod">
          <ac:chgData name="Jesús Cantero" userId="811b4e6f03a26cda" providerId="LiveId" clId="{99EF74EF-B005-4F8E-8013-594D4BD6D888}" dt="2024-12-04T15:55:27.424" v="138"/>
          <ac:spMkLst>
            <pc:docMk/>
            <pc:sldMk cId="4261132419" sldId="398"/>
            <ac:spMk id="6" creationId="{3054C4F0-94A1-086B-DC56-D1679B533277}"/>
          </ac:spMkLst>
        </pc:spChg>
        <pc:spChg chg="add mod">
          <ac:chgData name="Jesús Cantero" userId="811b4e6f03a26cda" providerId="LiveId" clId="{99EF74EF-B005-4F8E-8013-594D4BD6D888}" dt="2024-12-04T15:55:29.931" v="140"/>
          <ac:spMkLst>
            <pc:docMk/>
            <pc:sldMk cId="4261132419" sldId="398"/>
            <ac:spMk id="7" creationId="{90727A3B-6CBE-3887-7AE4-A3B4817986ED}"/>
          </ac:spMkLst>
        </pc:spChg>
        <pc:spChg chg="add mod">
          <ac:chgData name="Jesús Cantero" userId="811b4e6f03a26cda" providerId="LiveId" clId="{99EF74EF-B005-4F8E-8013-594D4BD6D888}" dt="2024-12-04T16:29:18.570" v="433" actId="1076"/>
          <ac:spMkLst>
            <pc:docMk/>
            <pc:sldMk cId="4261132419" sldId="398"/>
            <ac:spMk id="8" creationId="{4B4EBA48-E502-EFE0-57A2-6F66E0FB81F5}"/>
          </ac:spMkLst>
        </pc:spChg>
      </pc:sldChg>
      <pc:sldChg chg="del">
        <pc:chgData name="Jesús Cantero" userId="811b4e6f03a26cda" providerId="LiveId" clId="{99EF74EF-B005-4F8E-8013-594D4BD6D888}" dt="2024-12-04T15:55:06.985" v="135" actId="47"/>
        <pc:sldMkLst>
          <pc:docMk/>
          <pc:sldMk cId="752428618" sldId="403"/>
        </pc:sldMkLst>
      </pc:sldChg>
      <pc:sldChg chg="del">
        <pc:chgData name="Jesús Cantero" userId="811b4e6f03a26cda" providerId="LiveId" clId="{99EF74EF-B005-4F8E-8013-594D4BD6D888}" dt="2024-12-04T15:55:06.005" v="134" actId="47"/>
        <pc:sldMkLst>
          <pc:docMk/>
          <pc:sldMk cId="1850768898" sldId="404"/>
        </pc:sldMkLst>
      </pc:sldChg>
      <pc:sldChg chg="del">
        <pc:chgData name="Jesús Cantero" userId="811b4e6f03a26cda" providerId="LiveId" clId="{99EF74EF-B005-4F8E-8013-594D4BD6D888}" dt="2024-12-04T15:55:05.104" v="133" actId="47"/>
        <pc:sldMkLst>
          <pc:docMk/>
          <pc:sldMk cId="4127695141" sldId="405"/>
        </pc:sldMkLst>
      </pc:sldChg>
      <pc:sldChg chg="del">
        <pc:chgData name="Jesús Cantero" userId="811b4e6f03a26cda" providerId="LiveId" clId="{99EF74EF-B005-4F8E-8013-594D4BD6D888}" dt="2024-12-04T15:55:03.973" v="132" actId="47"/>
        <pc:sldMkLst>
          <pc:docMk/>
          <pc:sldMk cId="298364507" sldId="406"/>
        </pc:sldMkLst>
      </pc:sldChg>
      <pc:sldChg chg="del">
        <pc:chgData name="Jesús Cantero" userId="811b4e6f03a26cda" providerId="LiveId" clId="{99EF74EF-B005-4F8E-8013-594D4BD6D888}" dt="2024-12-04T15:55:03.101" v="131" actId="47"/>
        <pc:sldMkLst>
          <pc:docMk/>
          <pc:sldMk cId="3088225330" sldId="407"/>
        </pc:sldMkLst>
      </pc:sldChg>
      <pc:sldChg chg="addSp delSp modSp mod">
        <pc:chgData name="Jesús Cantero" userId="811b4e6f03a26cda" providerId="LiveId" clId="{99EF74EF-B005-4F8E-8013-594D4BD6D888}" dt="2024-12-04T16:04:29.863" v="303" actId="1076"/>
        <pc:sldMkLst>
          <pc:docMk/>
          <pc:sldMk cId="888484295" sldId="408"/>
        </pc:sldMkLst>
        <pc:spChg chg="mod">
          <ac:chgData name="Jesús Cantero" userId="811b4e6f03a26cda" providerId="LiveId" clId="{99EF74EF-B005-4F8E-8013-594D4BD6D888}" dt="2024-12-04T16:02:39.882" v="294" actId="20577"/>
          <ac:spMkLst>
            <pc:docMk/>
            <pc:sldMk cId="888484295" sldId="408"/>
            <ac:spMk id="2" creationId="{805346ED-721D-85EE-2F1B-A31D0912DE29}"/>
          </ac:spMkLst>
        </pc:spChg>
        <pc:spChg chg="del">
          <ac:chgData name="Jesús Cantero" userId="811b4e6f03a26cda" providerId="LiveId" clId="{99EF74EF-B005-4F8E-8013-594D4BD6D888}" dt="2024-12-04T16:02:14.505" v="262" actId="478"/>
          <ac:spMkLst>
            <pc:docMk/>
            <pc:sldMk cId="888484295" sldId="408"/>
            <ac:spMk id="3" creationId="{DB097449-5B72-ADA0-3B2D-1CBC160D6B90}"/>
          </ac:spMkLst>
        </pc:spChg>
        <pc:spChg chg="del">
          <ac:chgData name="Jesús Cantero" userId="811b4e6f03a26cda" providerId="LiveId" clId="{99EF74EF-B005-4F8E-8013-594D4BD6D888}" dt="2024-12-04T16:02:12.641" v="261" actId="478"/>
          <ac:spMkLst>
            <pc:docMk/>
            <pc:sldMk cId="888484295" sldId="408"/>
            <ac:spMk id="4" creationId="{41FC7B50-71A6-D8BE-C032-5EB4CF5706D5}"/>
          </ac:spMkLst>
        </pc:spChg>
        <pc:spChg chg="add del mod">
          <ac:chgData name="Jesús Cantero" userId="811b4e6f03a26cda" providerId="LiveId" clId="{99EF74EF-B005-4F8E-8013-594D4BD6D888}" dt="2024-12-04T16:02:15.431" v="263" actId="478"/>
          <ac:spMkLst>
            <pc:docMk/>
            <pc:sldMk cId="888484295" sldId="408"/>
            <ac:spMk id="6" creationId="{17B8DF3B-263A-25C0-22F3-04FAF8CB448D}"/>
          </ac:spMkLst>
        </pc:spChg>
        <pc:spChg chg="add del mod">
          <ac:chgData name="Jesús Cantero" userId="811b4e6f03a26cda" providerId="LiveId" clId="{99EF74EF-B005-4F8E-8013-594D4BD6D888}" dt="2024-12-04T16:02:16.844" v="264" actId="478"/>
          <ac:spMkLst>
            <pc:docMk/>
            <pc:sldMk cId="888484295" sldId="408"/>
            <ac:spMk id="8" creationId="{1FA37998-CCED-0755-EBD3-C7A4AADD57CB}"/>
          </ac:spMkLst>
        </pc:spChg>
        <pc:picChg chg="add mod">
          <ac:chgData name="Jesús Cantero" userId="811b4e6f03a26cda" providerId="LiveId" clId="{99EF74EF-B005-4F8E-8013-594D4BD6D888}" dt="2024-12-04T16:03:17.668" v="297" actId="1076"/>
          <ac:picMkLst>
            <pc:docMk/>
            <pc:sldMk cId="888484295" sldId="408"/>
            <ac:picMk id="10" creationId="{A53085E0-E0C2-DEEE-F666-98C9EE2AD402}"/>
          </ac:picMkLst>
        </pc:picChg>
        <pc:picChg chg="add mod">
          <ac:chgData name="Jesús Cantero" userId="811b4e6f03a26cda" providerId="LiveId" clId="{99EF74EF-B005-4F8E-8013-594D4BD6D888}" dt="2024-12-04T16:04:11.476" v="300" actId="1076"/>
          <ac:picMkLst>
            <pc:docMk/>
            <pc:sldMk cId="888484295" sldId="408"/>
            <ac:picMk id="12" creationId="{1F220386-D2D1-2E22-B74D-2F721C7BD5F7}"/>
          </ac:picMkLst>
        </pc:picChg>
        <pc:picChg chg="add mod">
          <ac:chgData name="Jesús Cantero" userId="811b4e6f03a26cda" providerId="LiveId" clId="{99EF74EF-B005-4F8E-8013-594D4BD6D888}" dt="2024-12-04T16:04:29.863" v="303" actId="1076"/>
          <ac:picMkLst>
            <pc:docMk/>
            <pc:sldMk cId="888484295" sldId="408"/>
            <ac:picMk id="14" creationId="{66C2BD69-1AEE-7BE2-817E-7D33CCCBC4F8}"/>
          </ac:picMkLst>
        </pc:picChg>
      </pc:sldChg>
      <pc:sldChg chg="del">
        <pc:chgData name="Jesús Cantero" userId="811b4e6f03a26cda" providerId="LiveId" clId="{99EF74EF-B005-4F8E-8013-594D4BD6D888}" dt="2024-12-04T15:54:54.684" v="128" actId="47"/>
        <pc:sldMkLst>
          <pc:docMk/>
          <pc:sldMk cId="2249372667" sldId="409"/>
        </pc:sldMkLst>
      </pc:sldChg>
      <pc:sldChg chg="addSp modSp mod">
        <pc:chgData name="Jesús Cantero" userId="811b4e6f03a26cda" providerId="LiveId" clId="{99EF74EF-B005-4F8E-8013-594D4BD6D888}" dt="2024-12-04T15:52:28.113" v="16" actId="20577"/>
        <pc:sldMkLst>
          <pc:docMk/>
          <pc:sldMk cId="3390304222" sldId="410"/>
        </pc:sldMkLst>
        <pc:spChg chg="mod">
          <ac:chgData name="Jesús Cantero" userId="811b4e6f03a26cda" providerId="LiveId" clId="{99EF74EF-B005-4F8E-8013-594D4BD6D888}" dt="2024-12-04T15:52:28.113" v="16" actId="20577"/>
          <ac:spMkLst>
            <pc:docMk/>
            <pc:sldMk cId="3390304222" sldId="410"/>
            <ac:spMk id="2" creationId="{7AB1D9D6-2977-ABCD-FDF8-51AFA5064E54}"/>
          </ac:spMkLst>
        </pc:spChg>
        <pc:spChg chg="add mod">
          <ac:chgData name="Jesús Cantero" userId="811b4e6f03a26cda" providerId="LiveId" clId="{99EF74EF-B005-4F8E-8013-594D4BD6D888}" dt="2024-12-04T15:52:22.675" v="0"/>
          <ac:spMkLst>
            <pc:docMk/>
            <pc:sldMk cId="3390304222" sldId="410"/>
            <ac:spMk id="3" creationId="{A800769D-907D-A2C2-D73F-E677E7107C4E}"/>
          </ac:spMkLst>
        </pc:spChg>
      </pc:sldChg>
      <pc:sldChg chg="addSp modSp add mod">
        <pc:chgData name="Jesús Cantero" userId="811b4e6f03a26cda" providerId="LiveId" clId="{99EF74EF-B005-4F8E-8013-594D4BD6D888}" dt="2024-12-04T16:01:24.009" v="257" actId="1036"/>
        <pc:sldMkLst>
          <pc:docMk/>
          <pc:sldMk cId="39818420" sldId="411"/>
        </pc:sldMkLst>
        <pc:spChg chg="mod">
          <ac:chgData name="Jesús Cantero" userId="811b4e6f03a26cda" providerId="LiveId" clId="{99EF74EF-B005-4F8E-8013-594D4BD6D888}" dt="2024-12-04T16:00:50.657" v="247" actId="1076"/>
          <ac:spMkLst>
            <pc:docMk/>
            <pc:sldMk cId="39818420" sldId="411"/>
            <ac:spMk id="3" creationId="{9D79D3F1-CDC6-BBCC-C2BC-D379FB3916CD}"/>
          </ac:spMkLst>
        </pc:spChg>
        <pc:picChg chg="add mod">
          <ac:chgData name="Jesús Cantero" userId="811b4e6f03a26cda" providerId="LiveId" clId="{99EF74EF-B005-4F8E-8013-594D4BD6D888}" dt="2024-12-04T16:01:24.009" v="257" actId="1036"/>
          <ac:picMkLst>
            <pc:docMk/>
            <pc:sldMk cId="39818420" sldId="411"/>
            <ac:picMk id="4" creationId="{D4EB7A9A-70AE-32CE-28F2-F0E56F2227AC}"/>
          </ac:picMkLst>
        </pc:picChg>
        <pc:picChg chg="add mod">
          <ac:chgData name="Jesús Cantero" userId="811b4e6f03a26cda" providerId="LiveId" clId="{99EF74EF-B005-4F8E-8013-594D4BD6D888}" dt="2024-12-04T16:01:10.744" v="251" actId="1076"/>
          <ac:picMkLst>
            <pc:docMk/>
            <pc:sldMk cId="39818420" sldId="411"/>
            <ac:picMk id="6" creationId="{0F106CD9-98A3-2171-23C2-010102A5D7EC}"/>
          </ac:picMkLst>
        </pc:picChg>
      </pc:sldChg>
      <pc:sldChg chg="new del ord">
        <pc:chgData name="Jesús Cantero" userId="811b4e6f03a26cda" providerId="LiveId" clId="{99EF74EF-B005-4F8E-8013-594D4BD6D888}" dt="2024-12-04T15:56:35.635" v="182" actId="47"/>
        <pc:sldMkLst>
          <pc:docMk/>
          <pc:sldMk cId="140902480" sldId="411"/>
        </pc:sldMkLst>
      </pc:sldChg>
      <pc:sldChg chg="addSp modSp add mod">
        <pc:chgData name="Jesús Cantero" userId="811b4e6f03a26cda" providerId="LiveId" clId="{99EF74EF-B005-4F8E-8013-594D4BD6D888}" dt="2024-12-04T16:01:58.484" v="260" actId="1076"/>
        <pc:sldMkLst>
          <pc:docMk/>
          <pc:sldMk cId="1400383463" sldId="412"/>
        </pc:sldMkLst>
        <pc:spChg chg="mod">
          <ac:chgData name="Jesús Cantero" userId="811b4e6f03a26cda" providerId="LiveId" clId="{99EF74EF-B005-4F8E-8013-594D4BD6D888}" dt="2024-12-04T15:57:10.245" v="218" actId="20577"/>
          <ac:spMkLst>
            <pc:docMk/>
            <pc:sldMk cId="1400383463" sldId="412"/>
            <ac:spMk id="3" creationId="{2DF24CE8-3BED-42F0-F336-F9E7E568357B}"/>
          </ac:spMkLst>
        </pc:spChg>
        <pc:picChg chg="add mod">
          <ac:chgData name="Jesús Cantero" userId="811b4e6f03a26cda" providerId="LiveId" clId="{99EF74EF-B005-4F8E-8013-594D4BD6D888}" dt="2024-12-04T16:01:58.484" v="260" actId="1076"/>
          <ac:picMkLst>
            <pc:docMk/>
            <pc:sldMk cId="1400383463" sldId="412"/>
            <ac:picMk id="4" creationId="{36E027BF-3004-4FF9-F318-E3F7E9D87557}"/>
          </ac:picMkLst>
        </pc:picChg>
      </pc:sldChg>
      <pc:sldChg chg="addSp delSp modSp add mod">
        <pc:chgData name="Jesús Cantero" userId="811b4e6f03a26cda" providerId="LiveId" clId="{99EF74EF-B005-4F8E-8013-594D4BD6D888}" dt="2024-12-04T16:06:57.046" v="328" actId="20577"/>
        <pc:sldMkLst>
          <pc:docMk/>
          <pc:sldMk cId="1019748" sldId="413"/>
        </pc:sldMkLst>
        <pc:spChg chg="mod">
          <ac:chgData name="Jesús Cantero" userId="811b4e6f03a26cda" providerId="LiveId" clId="{99EF74EF-B005-4F8E-8013-594D4BD6D888}" dt="2024-12-04T16:06:57.046" v="328" actId="20577"/>
          <ac:spMkLst>
            <pc:docMk/>
            <pc:sldMk cId="1019748" sldId="413"/>
            <ac:spMk id="2" creationId="{EEC1192A-E587-F48E-2762-42422D189CF4}"/>
          </ac:spMkLst>
        </pc:spChg>
        <pc:picChg chg="add mod">
          <ac:chgData name="Jesús Cantero" userId="811b4e6f03a26cda" providerId="LiveId" clId="{99EF74EF-B005-4F8E-8013-594D4BD6D888}" dt="2024-12-04T16:06:30.771" v="317" actId="1076"/>
          <ac:picMkLst>
            <pc:docMk/>
            <pc:sldMk cId="1019748" sldId="413"/>
            <ac:picMk id="4" creationId="{51C25C65-D0A0-26C0-A36F-FD85B81AD1AF}"/>
          </ac:picMkLst>
        </pc:picChg>
        <pc:picChg chg="del">
          <ac:chgData name="Jesús Cantero" userId="811b4e6f03a26cda" providerId="LiveId" clId="{99EF74EF-B005-4F8E-8013-594D4BD6D888}" dt="2024-12-04T16:06:03.979" v="311" actId="478"/>
          <ac:picMkLst>
            <pc:docMk/>
            <pc:sldMk cId="1019748" sldId="413"/>
            <ac:picMk id="10" creationId="{B42BD00E-9F97-BE25-D159-60330282B589}"/>
          </ac:picMkLst>
        </pc:picChg>
        <pc:picChg chg="del">
          <ac:chgData name="Jesús Cantero" userId="811b4e6f03a26cda" providerId="LiveId" clId="{99EF74EF-B005-4F8E-8013-594D4BD6D888}" dt="2024-12-04T16:06:04.581" v="312" actId="478"/>
          <ac:picMkLst>
            <pc:docMk/>
            <pc:sldMk cId="1019748" sldId="413"/>
            <ac:picMk id="12" creationId="{C30E2FA4-67C7-95BF-BFD6-E6624528C856}"/>
          </ac:picMkLst>
        </pc:picChg>
        <pc:picChg chg="del">
          <ac:chgData name="Jesús Cantero" userId="811b4e6f03a26cda" providerId="LiveId" clId="{99EF74EF-B005-4F8E-8013-594D4BD6D888}" dt="2024-12-04T16:06:05.054" v="313" actId="478"/>
          <ac:picMkLst>
            <pc:docMk/>
            <pc:sldMk cId="1019748" sldId="413"/>
            <ac:picMk id="14" creationId="{9D460C1A-9EA4-868C-46C3-A7C5AAC1E423}"/>
          </ac:picMkLst>
        </pc:picChg>
      </pc:sldChg>
      <pc:sldChg chg="addSp delSp modSp add mod">
        <pc:chgData name="Jesús Cantero" userId="811b4e6f03a26cda" providerId="LiveId" clId="{99EF74EF-B005-4F8E-8013-594D4BD6D888}" dt="2024-12-04T16:07:38.908" v="338" actId="1076"/>
        <pc:sldMkLst>
          <pc:docMk/>
          <pc:sldMk cId="2048621338" sldId="414"/>
        </pc:sldMkLst>
        <pc:spChg chg="mod">
          <ac:chgData name="Jesús Cantero" userId="811b4e6f03a26cda" providerId="LiveId" clId="{99EF74EF-B005-4F8E-8013-594D4BD6D888}" dt="2024-12-04T16:07:03.553" v="332" actId="20577"/>
          <ac:spMkLst>
            <pc:docMk/>
            <pc:sldMk cId="2048621338" sldId="414"/>
            <ac:spMk id="2" creationId="{BF1F4A15-FDD3-B3EB-1B55-0E7E596C81B8}"/>
          </ac:spMkLst>
        </pc:spChg>
        <pc:picChg chg="del">
          <ac:chgData name="Jesús Cantero" userId="811b4e6f03a26cda" providerId="LiveId" clId="{99EF74EF-B005-4F8E-8013-594D4BD6D888}" dt="2024-12-04T16:07:31.316" v="334" actId="478"/>
          <ac:picMkLst>
            <pc:docMk/>
            <pc:sldMk cId="2048621338" sldId="414"/>
            <ac:picMk id="4" creationId="{D2988F9A-DACB-DDD0-B31A-BE4EE29F5CCC}"/>
          </ac:picMkLst>
        </pc:picChg>
        <pc:picChg chg="add mod">
          <ac:chgData name="Jesús Cantero" userId="811b4e6f03a26cda" providerId="LiveId" clId="{99EF74EF-B005-4F8E-8013-594D4BD6D888}" dt="2024-12-04T16:07:38.908" v="338" actId="1076"/>
          <ac:picMkLst>
            <pc:docMk/>
            <pc:sldMk cId="2048621338" sldId="414"/>
            <ac:picMk id="5" creationId="{B433CC0E-AF86-81EF-8096-B7221A334D7B}"/>
          </ac:picMkLst>
        </pc:picChg>
      </pc:sldChg>
      <pc:sldChg chg="addSp delSp modSp add mod">
        <pc:chgData name="Jesús Cantero" userId="811b4e6f03a26cda" providerId="LiveId" clId="{99EF74EF-B005-4F8E-8013-594D4BD6D888}" dt="2024-12-04T16:08:55.684" v="347" actId="1076"/>
        <pc:sldMkLst>
          <pc:docMk/>
          <pc:sldMk cId="3575679615" sldId="415"/>
        </pc:sldMkLst>
        <pc:spChg chg="mod">
          <ac:chgData name="Jesús Cantero" userId="811b4e6f03a26cda" providerId="LiveId" clId="{99EF74EF-B005-4F8E-8013-594D4BD6D888}" dt="2024-12-04T16:08:32.237" v="343" actId="20577"/>
          <ac:spMkLst>
            <pc:docMk/>
            <pc:sldMk cId="3575679615" sldId="415"/>
            <ac:spMk id="2" creationId="{18FBA808-C4D4-FA4D-A78D-08F2C358B142}"/>
          </ac:spMkLst>
        </pc:spChg>
        <pc:picChg chg="add mod">
          <ac:chgData name="Jesús Cantero" userId="811b4e6f03a26cda" providerId="LiveId" clId="{99EF74EF-B005-4F8E-8013-594D4BD6D888}" dt="2024-12-04T16:08:55.684" v="347" actId="1076"/>
          <ac:picMkLst>
            <pc:docMk/>
            <pc:sldMk cId="3575679615" sldId="415"/>
            <ac:picMk id="4" creationId="{488C329D-B7C3-98DC-89F8-DD6E11F40EC0}"/>
          </ac:picMkLst>
        </pc:picChg>
        <pc:picChg chg="del">
          <ac:chgData name="Jesús Cantero" userId="811b4e6f03a26cda" providerId="LiveId" clId="{99EF74EF-B005-4F8E-8013-594D4BD6D888}" dt="2024-12-04T16:08:50.333" v="344" actId="478"/>
          <ac:picMkLst>
            <pc:docMk/>
            <pc:sldMk cId="3575679615" sldId="415"/>
            <ac:picMk id="5" creationId="{687D4E17-1CA8-7193-4BED-4E86B78E7BDA}"/>
          </ac:picMkLst>
        </pc:picChg>
      </pc:sldChg>
      <pc:sldChg chg="addSp delSp modSp add mod">
        <pc:chgData name="Jesús Cantero" userId="811b4e6f03a26cda" providerId="LiveId" clId="{99EF74EF-B005-4F8E-8013-594D4BD6D888}" dt="2024-12-04T16:12:20.039" v="356" actId="1076"/>
        <pc:sldMkLst>
          <pc:docMk/>
          <pc:sldMk cId="56700789" sldId="416"/>
        </pc:sldMkLst>
        <pc:spChg chg="mod">
          <ac:chgData name="Jesús Cantero" userId="811b4e6f03a26cda" providerId="LiveId" clId="{99EF74EF-B005-4F8E-8013-594D4BD6D888}" dt="2024-12-04T16:11:58.562" v="352" actId="20577"/>
          <ac:spMkLst>
            <pc:docMk/>
            <pc:sldMk cId="56700789" sldId="416"/>
            <ac:spMk id="2" creationId="{5F301BB8-D2E0-4792-EBEA-3482B6C7662E}"/>
          </ac:spMkLst>
        </pc:spChg>
        <pc:picChg chg="del">
          <ac:chgData name="Jesús Cantero" userId="811b4e6f03a26cda" providerId="LiveId" clId="{99EF74EF-B005-4F8E-8013-594D4BD6D888}" dt="2024-12-04T16:12:14.680" v="353" actId="478"/>
          <ac:picMkLst>
            <pc:docMk/>
            <pc:sldMk cId="56700789" sldId="416"/>
            <ac:picMk id="4" creationId="{89D156FE-EA96-236A-BBEC-96368E503754}"/>
          </ac:picMkLst>
        </pc:picChg>
        <pc:picChg chg="add mod">
          <ac:chgData name="Jesús Cantero" userId="811b4e6f03a26cda" providerId="LiveId" clId="{99EF74EF-B005-4F8E-8013-594D4BD6D888}" dt="2024-12-04T16:12:20.039" v="356" actId="1076"/>
          <ac:picMkLst>
            <pc:docMk/>
            <pc:sldMk cId="56700789" sldId="416"/>
            <ac:picMk id="5" creationId="{3247AFCA-6E78-FBC7-9C36-A624D12FFED3}"/>
          </ac:picMkLst>
        </pc:picChg>
      </pc:sldChg>
      <pc:sldChg chg="addSp delSp modSp add mod">
        <pc:chgData name="Jesús Cantero" userId="811b4e6f03a26cda" providerId="LiveId" clId="{99EF74EF-B005-4F8E-8013-594D4BD6D888}" dt="2024-12-04T16:13:56.991" v="368" actId="1076"/>
        <pc:sldMkLst>
          <pc:docMk/>
          <pc:sldMk cId="3005484688" sldId="417"/>
        </pc:sldMkLst>
        <pc:spChg chg="mod">
          <ac:chgData name="Jesús Cantero" userId="811b4e6f03a26cda" providerId="LiveId" clId="{99EF74EF-B005-4F8E-8013-594D4BD6D888}" dt="2024-12-04T16:12:38.006" v="362" actId="20577"/>
          <ac:spMkLst>
            <pc:docMk/>
            <pc:sldMk cId="3005484688" sldId="417"/>
            <ac:spMk id="2" creationId="{0CD6227C-6418-5F25-5544-BCF8DDA02ACA}"/>
          </ac:spMkLst>
        </pc:spChg>
        <pc:picChg chg="add mod">
          <ac:chgData name="Jesús Cantero" userId="811b4e6f03a26cda" providerId="LiveId" clId="{99EF74EF-B005-4F8E-8013-594D4BD6D888}" dt="2024-12-04T16:13:56.991" v="368" actId="1076"/>
          <ac:picMkLst>
            <pc:docMk/>
            <pc:sldMk cId="3005484688" sldId="417"/>
            <ac:picMk id="4" creationId="{618D0F2B-2283-92B9-B58D-CE3DC66D0B9C}"/>
          </ac:picMkLst>
        </pc:picChg>
        <pc:picChg chg="del">
          <ac:chgData name="Jesús Cantero" userId="811b4e6f03a26cda" providerId="LiveId" clId="{99EF74EF-B005-4F8E-8013-594D4BD6D888}" dt="2024-12-04T16:13:48.587" v="363" actId="478"/>
          <ac:picMkLst>
            <pc:docMk/>
            <pc:sldMk cId="3005484688" sldId="417"/>
            <ac:picMk id="5" creationId="{B85B61D6-93B0-03AD-0932-37673F375EF7}"/>
          </ac:picMkLst>
        </pc:picChg>
      </pc:sldChg>
      <pc:sldChg chg="addSp delSp modSp add mod">
        <pc:chgData name="Jesús Cantero" userId="811b4e6f03a26cda" providerId="LiveId" clId="{99EF74EF-B005-4F8E-8013-594D4BD6D888}" dt="2024-12-04T16:16:34.510" v="395" actId="1076"/>
        <pc:sldMkLst>
          <pc:docMk/>
          <pc:sldMk cId="2793375838" sldId="418"/>
        </pc:sldMkLst>
        <pc:spChg chg="mod">
          <ac:chgData name="Jesús Cantero" userId="811b4e6f03a26cda" providerId="LiveId" clId="{99EF74EF-B005-4F8E-8013-594D4BD6D888}" dt="2024-12-04T16:14:06.205" v="381" actId="20577"/>
          <ac:spMkLst>
            <pc:docMk/>
            <pc:sldMk cId="2793375838" sldId="418"/>
            <ac:spMk id="2" creationId="{F6034B5F-B25C-1004-02C9-833E194CD861}"/>
          </ac:spMkLst>
        </pc:spChg>
        <pc:picChg chg="del">
          <ac:chgData name="Jesús Cantero" userId="811b4e6f03a26cda" providerId="LiveId" clId="{99EF74EF-B005-4F8E-8013-594D4BD6D888}" dt="2024-12-04T16:14:10.432" v="382" actId="478"/>
          <ac:picMkLst>
            <pc:docMk/>
            <pc:sldMk cId="2793375838" sldId="418"/>
            <ac:picMk id="4" creationId="{BBB192A6-B145-B1E3-E10F-0B07DAD834DE}"/>
          </ac:picMkLst>
        </pc:picChg>
        <pc:picChg chg="add mod">
          <ac:chgData name="Jesús Cantero" userId="811b4e6f03a26cda" providerId="LiveId" clId="{99EF74EF-B005-4F8E-8013-594D4BD6D888}" dt="2024-12-04T16:15:54.519" v="385" actId="1076"/>
          <ac:picMkLst>
            <pc:docMk/>
            <pc:sldMk cId="2793375838" sldId="418"/>
            <ac:picMk id="5" creationId="{11CD1FF4-7A21-A911-DD2F-56CC774BE865}"/>
          </ac:picMkLst>
        </pc:picChg>
        <pc:picChg chg="add mod">
          <ac:chgData name="Jesús Cantero" userId="811b4e6f03a26cda" providerId="LiveId" clId="{99EF74EF-B005-4F8E-8013-594D4BD6D888}" dt="2024-12-04T16:16:11.927" v="388" actId="1076"/>
          <ac:picMkLst>
            <pc:docMk/>
            <pc:sldMk cId="2793375838" sldId="418"/>
            <ac:picMk id="7" creationId="{F587057B-5F29-5FA0-CD13-556059B9D2FB}"/>
          </ac:picMkLst>
        </pc:picChg>
        <pc:picChg chg="add mod">
          <ac:chgData name="Jesús Cantero" userId="811b4e6f03a26cda" providerId="LiveId" clId="{99EF74EF-B005-4F8E-8013-594D4BD6D888}" dt="2024-12-04T16:16:34.510" v="395" actId="1076"/>
          <ac:picMkLst>
            <pc:docMk/>
            <pc:sldMk cId="2793375838" sldId="418"/>
            <ac:picMk id="9" creationId="{8AB0EA79-B4A0-3606-D2E1-45726E357DE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E92A46E5-772B-4A8A-A167-62663A29553C}" type="datetime1">
              <a:rPr lang="es-ES" smtClean="0"/>
              <a:t>04/12/2024</a:t>
            </a:fld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E2C230DF-5933-439D-898F-38E9AC9BA688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8" name="Marcador de encabezado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6DB30B6-91B7-493F-B445-96E1D2848A7B}" type="datetime1">
              <a:rPr lang="es-ES" smtClean="0"/>
              <a:t>04/12/2024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A89C7E07-3C67-C64C-8DA0-0404F630397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3F152-9E77-65C4-F0E4-D2777DFBF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3A13CF2-7201-8323-367A-A154AE638E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86B49F4-F44A-B70F-23D3-6CBA8D9A69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FF9408-A60B-DD4A-EDBF-059846852D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0995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A4DDB-5E5D-EAB1-65F1-64C214217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0AFFEB0-C25B-0BCD-BD04-AED6E8E12A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F83EAB5-D143-5E50-8343-C371D31EC3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96DD5E-988E-225C-77CF-7C2E31E582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2783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66391-0F76-7B43-65EA-E234D54D0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C93BE30-1095-799B-7947-19E6155824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5020B3F-2240-DC8E-A6CE-A5EA41BEB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66F891-0ADC-F153-579F-E9E870621D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6853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9D33F-E179-7329-03CC-AFB4A5A76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DBCA48A-9CAD-E97C-BA9C-9619A13B0C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6F6627D-2975-D00C-80E2-4A06383AC1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24AD23-EE5E-FE9E-BFF8-2B293C78B8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8908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EE251-8052-3D43-F40D-056E785AB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ADD9808-9137-CB86-326B-04ADF0384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773213E-5841-2119-E7FD-3E34251459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D0F6C3-D515-6046-4502-4F2FBD3009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2229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C5928-F6D5-9348-4A8E-FE909AC33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60FDA86-DC95-79F2-E4CE-16DCED017E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1747E32-59D9-ACD8-6630-554A527A87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B594AB7-847E-08C7-EAA0-39E600438D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4476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B095B-75A2-E1E9-ED18-204644909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242323B-8850-3E07-4266-C7BA5C15F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A8ECE08-18D5-7B49-EC54-9B21CE388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E6A3CD-9BF5-A292-EA43-0D4B27389D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3433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F0690-88FE-416C-B373-F08220261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A66406A-F03D-CADC-1F67-1DBA0093F9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72209DC-2846-EF06-558C-A7820C2D51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B2D555-56A3-4851-47C3-EFA9B71E36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3490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tabla del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a lib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7" name="Forma libre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457200" indent="0">
              <a:spcBef>
                <a:spcPts val="1800"/>
              </a:spcBef>
              <a:buNone/>
              <a:defRPr lang="es-ES" sz="2000"/>
            </a:lvl2pPr>
            <a:lvl3pPr marL="914400" indent="0">
              <a:spcBef>
                <a:spcPts val="1800"/>
              </a:spcBef>
              <a:buNone/>
              <a:defRPr lang="es-ES" sz="2000"/>
            </a:lvl3pPr>
            <a:lvl4pPr marL="1371600" indent="0">
              <a:spcBef>
                <a:spcPts val="1800"/>
              </a:spcBef>
              <a:buNone/>
              <a:defRPr lang="es-ES" sz="2000"/>
            </a:lvl4pPr>
            <a:lvl5pPr marL="1828800" indent="0">
              <a:spcBef>
                <a:spcPts val="1800"/>
              </a:spcBef>
              <a:buNone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es-ES" sz="2000"/>
            </a:lvl1pPr>
            <a:lvl2pPr>
              <a:spcBef>
                <a:spcPts val="6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es-ES" sz="2000"/>
            </a:lvl1pPr>
            <a:lvl2pPr>
              <a:spcBef>
                <a:spcPts val="6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es-ES" sz="2000"/>
            </a:lvl1pPr>
            <a:lvl2pPr>
              <a:spcBef>
                <a:spcPts val="18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9" name="Marcador de posición de la tab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es-ES"/>
            </a:lvl1pPr>
          </a:lstStyle>
          <a:p>
            <a:pPr rtl="0"/>
            <a:r>
              <a:rPr lang="es-ES"/>
              <a:t>Haga clic en el icono para agregar una tabla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 spc="50" baseline="0">
                <a:latin typeface="+mj-lt"/>
              </a:defRPr>
            </a:lvl1pPr>
          </a:lstStyle>
          <a:p>
            <a:pPr rtl="0"/>
            <a:r>
              <a:rPr lang="es-ES" noProof="0" dirty="0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s-E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 noProof="0" dirty="0"/>
              <a:t>Haga clic para agregar contenido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3" name="Marcador de número de diapositiva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42" name="Marcador de fech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noProof="0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es-ES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a libre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es-ES" sz="2000"/>
            </a:lvl1pPr>
            <a:lvl2pPr indent="-283464">
              <a:spcBef>
                <a:spcPts val="18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9436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4864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8" name="Forma lib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9" name="Forma libre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es-ES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es-ES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es-ES" sz="2000"/>
            </a:lvl3pPr>
            <a:lvl4pPr marL="1371600" indent="0">
              <a:spcBef>
                <a:spcPts val="1800"/>
              </a:spcBef>
              <a:buFont typeface="+mj-lt"/>
              <a:buNone/>
              <a:defRPr lang="es-ES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endParaRPr lang="es-ES" dirty="0"/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4864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e imagen del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indent="-283464">
              <a:spcBef>
                <a:spcPts val="18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es-ES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es-ES" dirty="0">
              <a:latin typeface="+mn-lt"/>
            </a:endParaRPr>
          </a:p>
        </p:txBody>
      </p:sp>
      <p:sp>
        <p:nvSpPr>
          <p:cNvPr id="32" name="Marcador de número de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es-ES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s-ES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es-ES">
          <a:solidFill>
            <a:schemeClr val="tx2"/>
          </a:solidFill>
        </a:defRPr>
      </a:lvl2pPr>
      <a:lvl3pPr eaLnBrk="1" hangingPunct="1">
        <a:defRPr lang="es-ES">
          <a:solidFill>
            <a:schemeClr val="tx2"/>
          </a:solidFill>
        </a:defRPr>
      </a:lvl3pPr>
      <a:lvl4pPr eaLnBrk="1" hangingPunct="1">
        <a:defRPr lang="es-ES">
          <a:solidFill>
            <a:schemeClr val="tx2"/>
          </a:solidFill>
        </a:defRPr>
      </a:lvl4pPr>
      <a:lvl5pPr eaLnBrk="1" hangingPunct="1">
        <a:defRPr lang="es-ES">
          <a:solidFill>
            <a:schemeClr val="tx2"/>
          </a:solidFill>
        </a:defRPr>
      </a:lvl5pPr>
      <a:lvl6pPr eaLnBrk="1" hangingPunct="1">
        <a:defRPr lang="es-ES">
          <a:solidFill>
            <a:schemeClr val="tx2"/>
          </a:solidFill>
        </a:defRPr>
      </a:lvl6pPr>
      <a:lvl7pPr eaLnBrk="1" hangingPunct="1">
        <a:defRPr lang="es-ES">
          <a:solidFill>
            <a:schemeClr val="tx2"/>
          </a:solidFill>
        </a:defRPr>
      </a:lvl7pPr>
      <a:lvl8pPr eaLnBrk="1" hangingPunct="1">
        <a:defRPr lang="es-ES">
          <a:solidFill>
            <a:schemeClr val="tx2"/>
          </a:solidFill>
        </a:defRPr>
      </a:lvl8pPr>
      <a:lvl9pPr eaLnBrk="1" hangingPunct="1">
        <a:defRPr lang="es-ES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heyesua.github.io/jsexercise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Strings</a:t>
            </a:r>
            <a:r>
              <a:rPr lang="es-ES" dirty="0"/>
              <a:t> </a:t>
            </a:r>
            <a:r>
              <a:rPr lang="es-ES" dirty="0" err="1"/>
              <a:t>Homework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800769D-907D-A2C2-D73F-E677E7107C4E}"/>
              </a:ext>
            </a:extLst>
          </p:cNvPr>
          <p:cNvSpPr txBox="1"/>
          <p:nvPr/>
        </p:nvSpPr>
        <p:spPr>
          <a:xfrm>
            <a:off x="7486085" y="5523191"/>
            <a:ext cx="43102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dirty="0">
                <a:solidFill>
                  <a:schemeClr val="bg1"/>
                </a:solidFill>
              </a:rPr>
              <a:t>Jesús José Cantero López</a:t>
            </a:r>
          </a:p>
          <a:p>
            <a:pPr algn="r"/>
            <a:r>
              <a:rPr lang="es-ES" dirty="0">
                <a:solidFill>
                  <a:schemeClr val="bg1"/>
                </a:solidFill>
              </a:rPr>
              <a:t>WEB Technologies, ISMA Erasmus </a:t>
            </a:r>
            <a:r>
              <a:rPr lang="es-ES" dirty="0" err="1">
                <a:solidFill>
                  <a:schemeClr val="bg1"/>
                </a:solidFill>
              </a:rPr>
              <a:t>Student</a:t>
            </a:r>
            <a:endParaRPr lang="es-ES" dirty="0">
              <a:solidFill>
                <a:schemeClr val="bg1"/>
              </a:solidFill>
            </a:endParaRPr>
          </a:p>
          <a:p>
            <a:pPr algn="r"/>
            <a:r>
              <a:rPr lang="es-ES" dirty="0">
                <a:solidFill>
                  <a:schemeClr val="bg1"/>
                </a:solidFill>
              </a:rPr>
              <a:t>jesusjcl@correo.ugr.es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7FD63-7020-4EF5-10A0-F65ECE4B1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01BB8-D2E0-4792-EBEA-3482B6C7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Java Script </a:t>
            </a:r>
            <a:r>
              <a:rPr lang="es-ES" dirty="0" err="1"/>
              <a:t>Programs</a:t>
            </a:r>
            <a:r>
              <a:rPr lang="es-ES" dirty="0"/>
              <a:t>: JS 7 &amp; 8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47AFCA-6E78-FBC7-9C36-A624D12FF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380561"/>
            <a:ext cx="5350845" cy="419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0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11277-3880-C68E-C235-E263AAAC1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6227C-6418-5F25-5544-BCF8DDA02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Java Script </a:t>
            </a:r>
            <a:r>
              <a:rPr lang="es-ES" dirty="0" err="1"/>
              <a:t>Programs</a:t>
            </a:r>
            <a:r>
              <a:rPr lang="es-ES" dirty="0"/>
              <a:t>: JS 9 &amp; 10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18D0F2B-2283-92B9-B58D-CE3DC66D0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353011"/>
            <a:ext cx="5736338" cy="410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84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E6FBE-96FB-B335-A58D-4A5B43A4F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34B5F-B25C-1004-02C9-833E194C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Java Script </a:t>
            </a:r>
            <a:r>
              <a:rPr lang="es-ES" dirty="0" err="1"/>
              <a:t>Programs</a:t>
            </a:r>
            <a:r>
              <a:rPr lang="es-ES" dirty="0"/>
              <a:t>: Final </a:t>
            </a:r>
            <a:r>
              <a:rPr lang="es-ES" dirty="0" err="1"/>
              <a:t>Aspect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CD1FF4-7A21-A911-DD2F-56CC774BE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621" y="2026264"/>
            <a:ext cx="3252757" cy="470110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587057B-5F29-5FA0-CD13-556059B9D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418" y="2341984"/>
            <a:ext cx="3013549" cy="438538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AB0EA79-B4A0-3606-D2E1-45726E357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706" y="2554890"/>
            <a:ext cx="3164133" cy="417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75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Thank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!</a:t>
            </a: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90727A3B-6CBE-3887-7AE4-A3B4817986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5212080"/>
            <a:ext cx="5486400" cy="164592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Jesús J. Cantero</a:t>
            </a:r>
          </a:p>
          <a:p>
            <a:pPr rtl="0"/>
            <a:r>
              <a:rPr lang="es-ES" dirty="0"/>
              <a:t>WEB Technologies, ISMA Erasmus </a:t>
            </a:r>
            <a:r>
              <a:rPr lang="es-ES" dirty="0" err="1"/>
              <a:t>Student</a:t>
            </a:r>
            <a:endParaRPr lang="es-ES" dirty="0"/>
          </a:p>
          <a:p>
            <a:pPr rtl="0"/>
            <a:r>
              <a:rPr lang="es-ES" dirty="0"/>
              <a:t>jesusjcl@correo.ugr.es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B4EBA48-E502-EFE0-57A2-6F66E0FB81F5}"/>
              </a:ext>
            </a:extLst>
          </p:cNvPr>
          <p:cNvSpPr txBox="1"/>
          <p:nvPr/>
        </p:nvSpPr>
        <p:spPr>
          <a:xfrm>
            <a:off x="594360" y="4432041"/>
            <a:ext cx="335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New </a:t>
            </a:r>
            <a:r>
              <a:rPr lang="es-ES" dirty="0" err="1">
                <a:solidFill>
                  <a:schemeClr val="tx2">
                    <a:lumMod val="75000"/>
                  </a:schemeClr>
                </a:solidFill>
              </a:rPr>
              <a:t>content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2">
                    <a:lumMod val="75000"/>
                  </a:schemeClr>
                </a:solidFill>
              </a:rPr>
              <a:t>updated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2">
                    <a:lumMod val="75000"/>
                  </a:schemeClr>
                </a:solidFill>
              </a:rPr>
              <a:t>on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GitHub</a:t>
            </a:r>
            <a:endParaRPr lang="es-E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Summary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Strings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  <a:p>
            <a:pPr lvl="1"/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HTML/CSS</a:t>
            </a:r>
          </a:p>
          <a:p>
            <a:pPr lvl="1"/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JS</a:t>
            </a:r>
          </a:p>
          <a:p>
            <a:pPr lvl="1"/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Final </a:t>
            </a:r>
            <a:r>
              <a:rPr lang="es-ES" dirty="0" err="1">
                <a:solidFill>
                  <a:schemeClr val="tx2">
                    <a:lumMod val="75000"/>
                  </a:schemeClr>
                </a:solidFill>
              </a:rPr>
              <a:t>Aspect</a:t>
            </a:r>
            <a:endParaRPr lang="es-ES" dirty="0">
              <a:solidFill>
                <a:schemeClr val="tx2">
                  <a:lumMod val="75000"/>
                </a:schemeClr>
              </a:solidFill>
            </a:endParaRPr>
          </a:p>
          <a:p>
            <a:pPr rtl="0"/>
            <a:r>
              <a:rPr lang="es-ES" dirty="0"/>
              <a:t>JavaScript </a:t>
            </a:r>
            <a:r>
              <a:rPr lang="es-ES" dirty="0" err="1"/>
              <a:t>Programs</a:t>
            </a:r>
            <a:endParaRPr lang="es-ES" dirty="0"/>
          </a:p>
          <a:p>
            <a:pPr lvl="1"/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HTML/CSS</a:t>
            </a:r>
          </a:p>
          <a:p>
            <a:pPr lvl="1"/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JS</a:t>
            </a:r>
          </a:p>
          <a:p>
            <a:pPr lvl="1"/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Final </a:t>
            </a:r>
            <a:r>
              <a:rPr lang="es-ES" dirty="0" err="1">
                <a:solidFill>
                  <a:schemeClr val="tx2">
                    <a:lumMod val="75000"/>
                  </a:schemeClr>
                </a:solidFill>
              </a:rPr>
              <a:t>Aspect</a:t>
            </a:r>
            <a:endParaRPr lang="es-E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Strings</a:t>
            </a:r>
            <a:r>
              <a:rPr lang="es-ES" dirty="0"/>
              <a:t> </a:t>
            </a:r>
            <a:r>
              <a:rPr lang="es-ES" dirty="0" err="1"/>
              <a:t>Operations</a:t>
            </a:r>
            <a:r>
              <a:rPr lang="es-ES" dirty="0"/>
              <a:t>: HTML/CSS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8EE33327-F5C3-0C33-7C72-3CC06546C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971" y="2337714"/>
            <a:ext cx="3532002" cy="329963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26BE179-BC90-8811-A88D-4345ADE48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3884" y="1800570"/>
            <a:ext cx="2526495" cy="495455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8F797FE-0B53-B19E-1EC6-DE14268B7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6290" y="2173795"/>
            <a:ext cx="1797182" cy="380639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FBDE0AD-65E8-F3FB-D64A-1E607E68C1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9383" y="2932588"/>
            <a:ext cx="2102035" cy="193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D3F3B47-CF9B-326F-067F-0FE2E374A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D79D3F1-CDC6-BBCC-C2BC-D379FB391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780" y="249341"/>
            <a:ext cx="10873740" cy="58876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Strings</a:t>
            </a:r>
            <a:r>
              <a:rPr lang="es-ES" dirty="0"/>
              <a:t> </a:t>
            </a:r>
            <a:r>
              <a:rPr lang="es-ES" dirty="0" err="1"/>
              <a:t>Operations</a:t>
            </a:r>
            <a:r>
              <a:rPr lang="es-ES" dirty="0"/>
              <a:t>: JS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2C516D37-5581-89F5-181D-612A87F43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D4781D21-9E0E-6008-D0D2-244386D72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FCDFC6DE-F355-2EA2-9749-B3AB70F97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7C354927-5ADA-ADAE-ACA8-2DF64E12C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D4EB7A9A-70AE-32CE-28F2-F0E56F222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173" y="862799"/>
            <a:ext cx="6535760" cy="45738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F106CD9-98A3-2171-23C2-010102A5D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747" y="5468021"/>
            <a:ext cx="7620000" cy="129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0627A-17F8-D594-409B-CD3573835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DF24CE8-3BED-42F0-F336-F9E7E5683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Strings</a:t>
            </a:r>
            <a:r>
              <a:rPr lang="es-ES" dirty="0"/>
              <a:t> </a:t>
            </a:r>
            <a:r>
              <a:rPr lang="es-ES" dirty="0" err="1"/>
              <a:t>Operations</a:t>
            </a:r>
            <a:r>
              <a:rPr lang="es-ES" dirty="0"/>
              <a:t>: Final </a:t>
            </a:r>
            <a:r>
              <a:rPr lang="es-ES" dirty="0" err="1"/>
              <a:t>Aspect</a:t>
            </a:r>
            <a:endParaRPr lang="es-ES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9D9E996-6ACE-73CD-3E25-5C3CB7E34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6A76BCF2-4C13-1E2A-1158-77B5F3B67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B554816C-C750-8B5A-254E-F964AA522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9508E3EA-CDE6-267B-92A3-46E300253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36E027BF-3004-4FF9-F318-E3F7E9D87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026" y="2099387"/>
            <a:ext cx="4343383" cy="449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8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Java Script </a:t>
            </a:r>
            <a:r>
              <a:rPr lang="es-ES" dirty="0" err="1"/>
              <a:t>Programs</a:t>
            </a:r>
            <a:r>
              <a:rPr lang="es-ES" dirty="0"/>
              <a:t>: HTML/CSS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53085E0-E0C2-DEEE-F666-98C9EE2AD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259864"/>
            <a:ext cx="5815416" cy="439875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F220386-D2D1-2E22-B74D-2F721C7BD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539" y="1847629"/>
            <a:ext cx="2186292" cy="316274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6C2BD69-1AEE-7BE2-817E-7D33CCCBC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1039" y="3257721"/>
            <a:ext cx="2786601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1443F-6FD4-BB6C-1081-61C652670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1192A-E587-F48E-2762-42422D18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Java Script </a:t>
            </a:r>
            <a:r>
              <a:rPr lang="es-ES" dirty="0" err="1"/>
              <a:t>Programs</a:t>
            </a:r>
            <a:r>
              <a:rPr lang="es-ES" dirty="0"/>
              <a:t>: JS 1 &amp; 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1C25C65-D0A0-26C0-A36F-FD85B81AD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293671"/>
            <a:ext cx="7717915" cy="443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32080-D550-50E7-1612-78B1A4116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F4A15-FDD3-B3EB-1B55-0E7E596C8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Java Script </a:t>
            </a:r>
            <a:r>
              <a:rPr lang="es-ES" dirty="0" err="1"/>
              <a:t>Programs</a:t>
            </a:r>
            <a:r>
              <a:rPr lang="es-ES" dirty="0"/>
              <a:t>: JS 3 &amp; 4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433CC0E-AF86-81EF-8096-B7221A334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425099"/>
            <a:ext cx="5679722" cy="415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21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2EB08-882E-539D-4F01-05CE2C2DA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BA808-C4D4-FA4D-A78D-08F2C358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Java Script </a:t>
            </a:r>
            <a:r>
              <a:rPr lang="es-ES" dirty="0" err="1"/>
              <a:t>Programs</a:t>
            </a:r>
            <a:r>
              <a:rPr lang="es-ES" dirty="0"/>
              <a:t>: JS 5 &amp; 6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8C329D-B7C3-98DC-89F8-DD6E11F40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772590"/>
            <a:ext cx="10969690" cy="309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7961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7_TF78853419_Win32" id="{89881BBC-4720-4DBD-B653-230ED84EDDDD}" vid="{D5D0700E-9D65-401B-B37B-B3D39C01EE2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{83181805-4B9C-4FFE-B295-82E354E01841}tf78853419_win32</Template>
  <TotalTime>38</TotalTime>
  <Words>147</Words>
  <Application>Microsoft Office PowerPoint</Application>
  <PresentationFormat>Panorámica</PresentationFormat>
  <Paragraphs>41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Franklin Gothic Book</vt:lpstr>
      <vt:lpstr>Franklin Gothic Demi</vt:lpstr>
      <vt:lpstr>Personalizar</vt:lpstr>
      <vt:lpstr>Strings Homework</vt:lpstr>
      <vt:lpstr>Summary</vt:lpstr>
      <vt:lpstr>Random Strings Operations: HTML/CSS</vt:lpstr>
      <vt:lpstr>Random Strings Operations: JS</vt:lpstr>
      <vt:lpstr>Random Strings Operations: Final Aspect</vt:lpstr>
      <vt:lpstr>Java Script Programs: HTML/CSS</vt:lpstr>
      <vt:lpstr>Java Script Programs: JS 1 &amp; 2</vt:lpstr>
      <vt:lpstr>Java Script Programs: JS 3 &amp; 4</vt:lpstr>
      <vt:lpstr>Java Script Programs: JS 5 &amp; 6</vt:lpstr>
      <vt:lpstr>Java Script Programs: JS 7 &amp; 8</vt:lpstr>
      <vt:lpstr>Java Script Programs: JS 9 &amp; 10</vt:lpstr>
      <vt:lpstr>Java Script Programs: Final Aspect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Jesús Cantero</dc:creator>
  <cp:lastModifiedBy>Jesús Cantero</cp:lastModifiedBy>
  <cp:revision>1</cp:revision>
  <dcterms:created xsi:type="dcterms:W3CDTF">2024-12-04T15:51:12Z</dcterms:created>
  <dcterms:modified xsi:type="dcterms:W3CDTF">2024-12-04T16:29:21Z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