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09" r:id="rId7"/>
    <p:sldId id="389" r:id="rId8"/>
    <p:sldId id="391" r:id="rId9"/>
    <p:sldId id="408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229" autoAdjust="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16/10/2024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16/10/2024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Līči</a:t>
            </a:r>
            <a:r>
              <a:rPr lang="es-ES" dirty="0"/>
              <a:t> </a:t>
            </a:r>
            <a:r>
              <a:rPr lang="es-ES" dirty="0" err="1"/>
              <a:t>website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14B1CF-51DC-EFE1-49CD-28A7C95AB9FE}"/>
              </a:ext>
            </a:extLst>
          </p:cNvPr>
          <p:cNvSpPr txBox="1"/>
          <p:nvPr/>
        </p:nvSpPr>
        <p:spPr>
          <a:xfrm>
            <a:off x="7486085" y="5523191"/>
            <a:ext cx="431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Jesús José Cantero López</a:t>
            </a:r>
          </a:p>
          <a:p>
            <a:pPr algn="r"/>
            <a:r>
              <a:rPr lang="es-ES" dirty="0">
                <a:solidFill>
                  <a:schemeClr val="bg1"/>
                </a:solidFill>
              </a:rPr>
              <a:t>WEB Technologies, ISMA Erasmus </a:t>
            </a:r>
            <a:r>
              <a:rPr lang="es-ES" dirty="0" err="1">
                <a:solidFill>
                  <a:schemeClr val="bg1"/>
                </a:solidFill>
              </a:rPr>
              <a:t>Student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" dirty="0">
                <a:solidFill>
                  <a:schemeClr val="bg1"/>
                </a:solidFill>
              </a:rPr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Introduction</a:t>
            </a:r>
            <a:endParaRPr lang="es-ES" dirty="0"/>
          </a:p>
          <a:p>
            <a:pPr rtl="0"/>
            <a:r>
              <a:rPr lang="es-ES" dirty="0" err="1"/>
              <a:t>Motivation</a:t>
            </a:r>
            <a:endParaRPr lang="es-ES" dirty="0"/>
          </a:p>
          <a:p>
            <a:pPr rtl="0"/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endParaRPr lang="es-ES" dirty="0"/>
          </a:p>
          <a:p>
            <a:pPr rtl="0"/>
            <a:r>
              <a:rPr lang="es-ES" dirty="0" err="1"/>
              <a:t>Beneficts</a:t>
            </a:r>
            <a:endParaRPr lang="es-ES" dirty="0"/>
          </a:p>
          <a:p>
            <a:pPr rtl="0"/>
            <a:r>
              <a:rPr lang="es-ES" dirty="0" err="1"/>
              <a:t>Closing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112" y="189721"/>
            <a:ext cx="4295775" cy="993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>
                <a:solidFill>
                  <a:schemeClr val="bg1"/>
                </a:solidFill>
              </a:rPr>
              <a:t>Introduction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EBB504-2E55-9EA5-6184-6F6D6B252490}"/>
              </a:ext>
            </a:extLst>
          </p:cNvPr>
          <p:cNvSpPr txBox="1"/>
          <p:nvPr/>
        </p:nvSpPr>
        <p:spPr>
          <a:xfrm>
            <a:off x="424347" y="1183294"/>
            <a:ext cx="6232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6"/>
                </a:solidFill>
              </a:rPr>
              <a:t>Village</a:t>
            </a:r>
            <a:r>
              <a:rPr lang="es-ES" sz="2800" b="1" dirty="0">
                <a:solidFill>
                  <a:schemeClr val="accent6"/>
                </a:solidFill>
              </a:rPr>
              <a:t> </a:t>
            </a:r>
            <a:r>
              <a:rPr lang="es-ES" sz="2800" b="1" dirty="0" err="1">
                <a:solidFill>
                  <a:schemeClr val="accent6"/>
                </a:solidFill>
              </a:rPr>
              <a:t>near</a:t>
            </a:r>
            <a:r>
              <a:rPr lang="es-ES" sz="2800" b="1" dirty="0">
                <a:solidFill>
                  <a:schemeClr val="accent6"/>
                </a:solidFill>
              </a:rPr>
              <a:t> Riga (a 16 km del centro de Riga)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6"/>
                </a:solidFill>
              </a:rPr>
              <a:t>Top 3 </a:t>
            </a:r>
            <a:r>
              <a:rPr lang="es-ES" sz="2800" b="1" dirty="0" err="1">
                <a:solidFill>
                  <a:schemeClr val="accent6"/>
                </a:solidFill>
              </a:rPr>
              <a:t>smallest</a:t>
            </a:r>
            <a:r>
              <a:rPr lang="es-ES" sz="2800" b="1" dirty="0">
                <a:solidFill>
                  <a:schemeClr val="accent6"/>
                </a:solidFill>
              </a:rPr>
              <a:t> </a:t>
            </a:r>
            <a:r>
              <a:rPr lang="es-ES" sz="2800" b="1" dirty="0" err="1">
                <a:solidFill>
                  <a:schemeClr val="accent6"/>
                </a:solidFill>
              </a:rPr>
              <a:t>population</a:t>
            </a:r>
            <a:r>
              <a:rPr lang="es-ES" sz="2800" b="1" dirty="0">
                <a:solidFill>
                  <a:schemeClr val="accent6"/>
                </a:solidFill>
              </a:rPr>
              <a:t> in </a:t>
            </a:r>
            <a:r>
              <a:rPr lang="es-ES" sz="2800" b="1" dirty="0" err="1">
                <a:solidFill>
                  <a:schemeClr val="accent6"/>
                </a:solidFill>
              </a:rPr>
              <a:t>Latvia</a:t>
            </a:r>
            <a:r>
              <a:rPr lang="es-ES" sz="2800" b="1" dirty="0">
                <a:solidFill>
                  <a:schemeClr val="accent6"/>
                </a:solidFill>
              </a:rPr>
              <a:t> (</a:t>
            </a:r>
            <a:r>
              <a:rPr lang="es-ES" sz="2800" b="1" dirty="0" err="1">
                <a:solidFill>
                  <a:schemeClr val="accent6"/>
                </a:solidFill>
              </a:rPr>
              <a:t>recorded</a:t>
            </a:r>
            <a:r>
              <a:rPr lang="es-ES" sz="2800" b="1" dirty="0">
                <a:solidFill>
                  <a:schemeClr val="accent6"/>
                </a:solidFill>
              </a:rPr>
              <a:t>)</a:t>
            </a:r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66C1B856-69E1-B0A3-E89A-93A67E78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84" y="2676793"/>
            <a:ext cx="6641206" cy="36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66725"/>
            <a:ext cx="5486400" cy="94138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 err="1"/>
              <a:t>Motivation</a:t>
            </a:r>
            <a:endParaRPr lang="es-ES" dirty="0"/>
          </a:p>
        </p:txBody>
      </p:sp>
      <p:pic>
        <p:nvPicPr>
          <p:cNvPr id="12" name="Marcador de posición de imagen 4" descr="Primer plano de un grano de madera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" r="96"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749550"/>
            <a:ext cx="5486400" cy="1646238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Bring</a:t>
            </a:r>
            <a:r>
              <a:rPr lang="es-ES" dirty="0"/>
              <a:t> a </a:t>
            </a:r>
            <a:r>
              <a:rPr lang="es-ES" dirty="0" err="1"/>
              <a:t>webpage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village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Increment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tourism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Lici</a:t>
            </a:r>
            <a:r>
              <a:rPr lang="es-E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 </a:t>
            </a:r>
            <a:r>
              <a:rPr lang="es-ES" dirty="0" err="1"/>
              <a:t>modern</a:t>
            </a:r>
            <a:r>
              <a:rPr lang="es-ES" dirty="0"/>
              <a:t> and simple-</a:t>
            </a:r>
            <a:r>
              <a:rPr lang="es-ES" dirty="0" err="1"/>
              <a:t>to</a:t>
            </a:r>
            <a:r>
              <a:rPr lang="es-ES" dirty="0"/>
              <a:t>-use </a:t>
            </a:r>
            <a:r>
              <a:rPr lang="es-ES" dirty="0" err="1"/>
              <a:t>webpage</a:t>
            </a:r>
            <a:endParaRPr lang="es-ES" dirty="0"/>
          </a:p>
          <a:p>
            <a:pPr rtl="0"/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endParaRPr lang="es-ES" dirty="0"/>
          </a:p>
          <a:p>
            <a:pPr rtl="0"/>
            <a:r>
              <a:rPr lang="es-ES" dirty="0"/>
              <a:t>A </a:t>
            </a:r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endParaRPr lang="es-ES" dirty="0"/>
          </a:p>
          <a:p>
            <a:pPr rtl="0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schedules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use </a:t>
            </a:r>
            <a:r>
              <a:rPr lang="es-ES" dirty="0" err="1"/>
              <a:t>there</a:t>
            </a:r>
            <a:endParaRPr lang="es-ES" dirty="0"/>
          </a:p>
          <a:p>
            <a:pPr rtl="0"/>
            <a:r>
              <a:rPr lang="en-US" dirty="0"/>
              <a:t>An example of a tourist route</a:t>
            </a:r>
            <a:endParaRPr lang="es-ES" dirty="0"/>
          </a:p>
          <a:p>
            <a:pPr rtl="0"/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r>
              <a:rPr lang="es-ES" dirty="0"/>
              <a:t> (</a:t>
            </a:r>
            <a:r>
              <a:rPr lang="es-ES" dirty="0" err="1"/>
              <a:t>Population</a:t>
            </a:r>
            <a:r>
              <a:rPr lang="es-ES" dirty="0"/>
              <a:t>, </a:t>
            </a:r>
            <a:r>
              <a:rPr lang="es-ES" dirty="0" err="1"/>
              <a:t>weather</a:t>
            </a:r>
            <a:r>
              <a:rPr lang="es-ES" dirty="0"/>
              <a:t>…)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Beneficts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944775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Letting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village</a:t>
            </a:r>
            <a:r>
              <a:rPr lang="es-ES" dirty="0"/>
              <a:t>:</a:t>
            </a:r>
          </a:p>
          <a:p>
            <a:pPr lvl="1" rtl="0"/>
            <a:r>
              <a:rPr lang="en-US" dirty="0"/>
              <a:t>Will attract the attention of tourists</a:t>
            </a:r>
          </a:p>
          <a:p>
            <a:pPr lvl="1" rtl="0"/>
            <a:r>
              <a:rPr lang="en-US" dirty="0"/>
              <a:t>So the population could grow</a:t>
            </a:r>
          </a:p>
          <a:p>
            <a:pPr lvl="1" rtl="0"/>
            <a:r>
              <a:rPr lang="en-US" dirty="0"/>
              <a:t>Could be a new target to stay near the capital, but cheaper</a:t>
            </a:r>
          </a:p>
          <a:p>
            <a:pPr lvl="1" rtl="0"/>
            <a:r>
              <a:rPr lang="en-US" dirty="0"/>
              <a:t>Because of that, Lici could enrich oneself in culture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212080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Jesús J. Cantero</a:t>
            </a:r>
          </a:p>
          <a:p>
            <a:pPr rtl="0"/>
            <a:r>
              <a:rPr lang="es-ES" dirty="0"/>
              <a:t>WEB Technologies, ISMA Erasmus </a:t>
            </a:r>
            <a:r>
              <a:rPr lang="es-ES" dirty="0" err="1"/>
              <a:t>Student</a:t>
            </a:r>
            <a:endParaRPr lang="es-ES" dirty="0"/>
          </a:p>
          <a:p>
            <a:pPr rtl="0"/>
            <a:r>
              <a:rPr lang="es-ES" dirty="0"/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{DE426297-77F3-4F7C-A6E3-8A6C9E6B768C}tf78853419_win32</Template>
  <TotalTime>26</TotalTime>
  <Words>187</Words>
  <Application>Microsoft Office PowerPoint</Application>
  <PresentationFormat>Panorámica</PresentationFormat>
  <Paragraphs>41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Personalizar</vt:lpstr>
      <vt:lpstr>Līči website</vt:lpstr>
      <vt:lpstr>Summary</vt:lpstr>
      <vt:lpstr>Introduction</vt:lpstr>
      <vt:lpstr>Motivation</vt:lpstr>
      <vt:lpstr>Things to implement</vt:lpstr>
      <vt:lpstr>Beneficts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Cantero</dc:creator>
  <cp:lastModifiedBy>Jesús Cantero</cp:lastModifiedBy>
  <cp:revision>1</cp:revision>
  <dcterms:created xsi:type="dcterms:W3CDTF">2024-10-16T14:10:31Z</dcterms:created>
  <dcterms:modified xsi:type="dcterms:W3CDTF">2024-10-16T14:36:48Z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