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383" r:id="rId6"/>
    <p:sldId id="391" r:id="rId7"/>
    <p:sldId id="408" r:id="rId8"/>
    <p:sldId id="411" r:id="rId9"/>
    <p:sldId id="398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34DDC-8237-4226-807D-07412264D1EC}" v="5" dt="2024-12-14T17:46:10.26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229" autoAdjust="0"/>
  </p:normalViewPr>
  <p:slideViewPr>
    <p:cSldViewPr snapToGrid="0">
      <p:cViewPr varScale="1">
        <p:scale>
          <a:sx n="82" d="100"/>
          <a:sy n="82" d="100"/>
        </p:scale>
        <p:origin x="71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Cantero" userId="811b4e6f03a26cda" providerId="LiveId" clId="{01534DDC-8237-4226-807D-07412264D1EC}"/>
    <pc:docChg chg="undo custSel addSld delSld modSld sldOrd">
      <pc:chgData name="Jesús Cantero" userId="811b4e6f03a26cda" providerId="LiveId" clId="{01534DDC-8237-4226-807D-07412264D1EC}" dt="2024-12-14T17:46:17.319" v="218" actId="1076"/>
      <pc:docMkLst>
        <pc:docMk/>
      </pc:docMkLst>
      <pc:sldChg chg="modSp mod">
        <pc:chgData name="Jesús Cantero" userId="811b4e6f03a26cda" providerId="LiveId" clId="{01534DDC-8237-4226-807D-07412264D1EC}" dt="2024-12-14T17:31:52.044" v="56" actId="20577"/>
        <pc:sldMkLst>
          <pc:docMk/>
          <pc:sldMk cId="3346685798" sldId="383"/>
        </pc:sldMkLst>
        <pc:spChg chg="mod">
          <ac:chgData name="Jesús Cantero" userId="811b4e6f03a26cda" providerId="LiveId" clId="{01534DDC-8237-4226-807D-07412264D1EC}" dt="2024-12-14T17:31:52.044" v="56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del">
        <pc:chgData name="Jesús Cantero" userId="811b4e6f03a26cda" providerId="LiveId" clId="{01534DDC-8237-4226-807D-07412264D1EC}" dt="2024-12-14T17:32:12.266" v="57" actId="47"/>
        <pc:sldMkLst>
          <pc:docMk/>
          <pc:sldMk cId="1440871986" sldId="389"/>
        </pc:sldMkLst>
      </pc:sldChg>
      <pc:sldChg chg="addSp delSp modSp mod">
        <pc:chgData name="Jesús Cantero" userId="811b4e6f03a26cda" providerId="LiveId" clId="{01534DDC-8237-4226-807D-07412264D1EC}" dt="2024-12-14T17:32:54.052" v="70" actId="1076"/>
        <pc:sldMkLst>
          <pc:docMk/>
          <pc:sldMk cId="3200312026" sldId="391"/>
        </pc:sldMkLst>
        <pc:spChg chg="mod">
          <ac:chgData name="Jesús Cantero" userId="811b4e6f03a26cda" providerId="LiveId" clId="{01534DDC-8237-4226-807D-07412264D1EC}" dt="2024-12-14T17:32:17.376" v="65" actId="20577"/>
          <ac:spMkLst>
            <pc:docMk/>
            <pc:sldMk cId="3200312026" sldId="391"/>
            <ac:spMk id="3" creationId="{545D3755-C3E2-975E-DE68-CDECC4B526EC}"/>
          </ac:spMkLst>
        </pc:spChg>
        <pc:spChg chg="del mod">
          <ac:chgData name="Jesús Cantero" userId="811b4e6f03a26cda" providerId="LiveId" clId="{01534DDC-8237-4226-807D-07412264D1EC}" dt="2024-12-14T17:32:30.198" v="67" actId="478"/>
          <ac:spMkLst>
            <pc:docMk/>
            <pc:sldMk cId="3200312026" sldId="391"/>
            <ac:spMk id="7" creationId="{F70BD87D-F7DA-961B-4024-A354DC87D168}"/>
          </ac:spMkLst>
        </pc:spChg>
        <pc:picChg chg="add mod">
          <ac:chgData name="Jesús Cantero" userId="811b4e6f03a26cda" providerId="LiveId" clId="{01534DDC-8237-4226-807D-07412264D1EC}" dt="2024-12-14T17:32:54.052" v="70" actId="1076"/>
          <ac:picMkLst>
            <pc:docMk/>
            <pc:sldMk cId="3200312026" sldId="391"/>
            <ac:picMk id="4" creationId="{182C52BC-AE08-F4B2-DEEF-EAE2151C2271}"/>
          </ac:picMkLst>
        </pc:picChg>
      </pc:sldChg>
      <pc:sldChg chg="addSp delSp modSp mod">
        <pc:chgData name="Jesús Cantero" userId="811b4e6f03a26cda" providerId="LiveId" clId="{01534DDC-8237-4226-807D-07412264D1EC}" dt="2024-12-14T17:34:44.637" v="103" actId="1076"/>
        <pc:sldMkLst>
          <pc:docMk/>
          <pc:sldMk cId="888484295" sldId="408"/>
        </pc:sldMkLst>
        <pc:spChg chg="mod">
          <ac:chgData name="Jesús Cantero" userId="811b4e6f03a26cda" providerId="LiveId" clId="{01534DDC-8237-4226-807D-07412264D1EC}" dt="2024-12-14T17:33:42.412" v="89" actId="20577"/>
          <ac:spMkLst>
            <pc:docMk/>
            <pc:sldMk cId="888484295" sldId="408"/>
            <ac:spMk id="2" creationId="{805346ED-721D-85EE-2F1B-A31D0912DE29}"/>
          </ac:spMkLst>
        </pc:spChg>
        <pc:spChg chg="del">
          <ac:chgData name="Jesús Cantero" userId="811b4e6f03a26cda" providerId="LiveId" clId="{01534DDC-8237-4226-807D-07412264D1EC}" dt="2024-12-14T17:33:45.354" v="90" actId="478"/>
          <ac:spMkLst>
            <pc:docMk/>
            <pc:sldMk cId="888484295" sldId="408"/>
            <ac:spMk id="3" creationId="{DB097449-5B72-ADA0-3B2D-1CBC160D6B90}"/>
          </ac:spMkLst>
        </pc:spChg>
        <pc:spChg chg="add del mod">
          <ac:chgData name="Jesús Cantero" userId="811b4e6f03a26cda" providerId="LiveId" clId="{01534DDC-8237-4226-807D-07412264D1EC}" dt="2024-12-14T17:33:47.972" v="93" actId="478"/>
          <ac:spMkLst>
            <pc:docMk/>
            <pc:sldMk cId="888484295" sldId="408"/>
            <ac:spMk id="5" creationId="{94682352-CC09-7194-8D0B-26537D5BE3B8}"/>
          </ac:spMkLst>
        </pc:spChg>
        <pc:picChg chg="add del">
          <ac:chgData name="Jesús Cantero" userId="811b4e6f03a26cda" providerId="LiveId" clId="{01534DDC-8237-4226-807D-07412264D1EC}" dt="2024-12-14T17:33:46.380" v="92" actId="22"/>
          <ac:picMkLst>
            <pc:docMk/>
            <pc:sldMk cId="888484295" sldId="408"/>
            <ac:picMk id="7" creationId="{133EDC5E-A529-EBE6-F34E-0A9C30D229D7}"/>
          </ac:picMkLst>
        </pc:picChg>
        <pc:picChg chg="add mod">
          <ac:chgData name="Jesús Cantero" userId="811b4e6f03a26cda" providerId="LiveId" clId="{01534DDC-8237-4226-807D-07412264D1EC}" dt="2024-12-14T17:33:57.969" v="98" actId="1076"/>
          <ac:picMkLst>
            <pc:docMk/>
            <pc:sldMk cId="888484295" sldId="408"/>
            <ac:picMk id="9" creationId="{C01A74D9-8F7F-DBCA-A7EA-9A1E9389461B}"/>
          </ac:picMkLst>
        </pc:picChg>
        <pc:picChg chg="add mod">
          <ac:chgData name="Jesús Cantero" userId="811b4e6f03a26cda" providerId="LiveId" clId="{01534DDC-8237-4226-807D-07412264D1EC}" dt="2024-12-14T17:34:44.637" v="103" actId="1076"/>
          <ac:picMkLst>
            <pc:docMk/>
            <pc:sldMk cId="888484295" sldId="408"/>
            <ac:picMk id="11" creationId="{2C8A1C29-03C8-8FCC-8006-8D608FB074C3}"/>
          </ac:picMkLst>
        </pc:picChg>
      </pc:sldChg>
      <pc:sldChg chg="del">
        <pc:chgData name="Jesús Cantero" userId="811b4e6f03a26cda" providerId="LiveId" clId="{01534DDC-8237-4226-807D-07412264D1EC}" dt="2024-12-14T17:32:12.266" v="57" actId="47"/>
        <pc:sldMkLst>
          <pc:docMk/>
          <pc:sldMk cId="2249372667" sldId="409"/>
        </pc:sldMkLst>
      </pc:sldChg>
      <pc:sldChg chg="addSp delSp modSp add mod ord">
        <pc:chgData name="Jesús Cantero" userId="811b4e6f03a26cda" providerId="LiveId" clId="{01534DDC-8237-4226-807D-07412264D1EC}" dt="2024-12-14T17:46:17.319" v="218" actId="1076"/>
        <pc:sldMkLst>
          <pc:docMk/>
          <pc:sldMk cId="133422651" sldId="411"/>
        </pc:sldMkLst>
        <pc:spChg chg="add del mod">
          <ac:chgData name="Jesús Cantero" userId="811b4e6f03a26cda" providerId="LiveId" clId="{01534DDC-8237-4226-807D-07412264D1EC}" dt="2024-12-14T17:43:52.092" v="134" actId="478"/>
          <ac:spMkLst>
            <pc:docMk/>
            <pc:sldMk cId="133422651" sldId="411"/>
            <ac:spMk id="2" creationId="{AA491851-7F39-284F-0639-1667A6EAD06B}"/>
          </ac:spMkLst>
        </pc:spChg>
        <pc:spChg chg="mod">
          <ac:chgData name="Jesús Cantero" userId="811b4e6f03a26cda" providerId="LiveId" clId="{01534DDC-8237-4226-807D-07412264D1EC}" dt="2024-12-14T17:35:06.938" v="111" actId="20577"/>
          <ac:spMkLst>
            <pc:docMk/>
            <pc:sldMk cId="133422651" sldId="411"/>
            <ac:spMk id="3" creationId="{F959A910-625A-298D-D6FB-68D6DC667850}"/>
          </ac:spMkLst>
        </pc:spChg>
        <pc:spChg chg="add mod">
          <ac:chgData name="Jesús Cantero" userId="811b4e6f03a26cda" providerId="LiveId" clId="{01534DDC-8237-4226-807D-07412264D1EC}" dt="2024-12-14T17:43:57.406" v="135"/>
          <ac:spMkLst>
            <pc:docMk/>
            <pc:sldMk cId="133422651" sldId="411"/>
            <ac:spMk id="5" creationId="{5B1D5127-E0CE-E993-8BED-7890AABDFBFB}"/>
          </ac:spMkLst>
        </pc:spChg>
        <pc:spChg chg="add mod">
          <ac:chgData name="Jesús Cantero" userId="811b4e6f03a26cda" providerId="LiveId" clId="{01534DDC-8237-4226-807D-07412264D1EC}" dt="2024-12-14T17:46:17.319" v="218" actId="1076"/>
          <ac:spMkLst>
            <pc:docMk/>
            <pc:sldMk cId="133422651" sldId="411"/>
            <ac:spMk id="7" creationId="{3CED98BC-1A07-21D3-4F8F-94E546691847}"/>
          </ac:spMkLst>
        </pc:spChg>
        <pc:picChg chg="del">
          <ac:chgData name="Jesús Cantero" userId="811b4e6f03a26cda" providerId="LiveId" clId="{01534DDC-8237-4226-807D-07412264D1EC}" dt="2024-12-14T17:43:10.679" v="112" actId="478"/>
          <ac:picMkLst>
            <pc:docMk/>
            <pc:sldMk cId="133422651" sldId="411"/>
            <ac:picMk id="4" creationId="{907C9963-8A0E-EE2D-E17C-FF153C33B76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14/12/2024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14/12/2024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49A28-C7AF-3414-D03D-B39A18DE4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7562AA-8D18-9CFA-0573-D96844075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99355E-4900-8836-A0BC-EFB5DB3A4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3341A1-E1FA-B4A7-9E25-643295BF9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558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yesua.github.io/miniProjec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heYesua/miniProjec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Līči</a:t>
            </a:r>
            <a:r>
              <a:rPr lang="es-ES" dirty="0"/>
              <a:t> </a:t>
            </a:r>
            <a:r>
              <a:rPr lang="es-ES" dirty="0" err="1"/>
              <a:t>website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14B1CF-51DC-EFE1-49CD-28A7C95AB9FE}"/>
              </a:ext>
            </a:extLst>
          </p:cNvPr>
          <p:cNvSpPr txBox="1"/>
          <p:nvPr/>
        </p:nvSpPr>
        <p:spPr>
          <a:xfrm>
            <a:off x="7486085" y="5523191"/>
            <a:ext cx="431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>
                <a:solidFill>
                  <a:schemeClr val="bg1"/>
                </a:solidFill>
              </a:rPr>
              <a:t>Jesús José Cantero López</a:t>
            </a:r>
          </a:p>
          <a:p>
            <a:pPr algn="r"/>
            <a:r>
              <a:rPr lang="es-ES" dirty="0">
                <a:solidFill>
                  <a:schemeClr val="bg1"/>
                </a:solidFill>
              </a:rPr>
              <a:t>WEB Technologies, ISMA Erasmus </a:t>
            </a:r>
            <a:r>
              <a:rPr lang="es-ES" dirty="0" err="1">
                <a:solidFill>
                  <a:schemeClr val="bg1"/>
                </a:solidFill>
              </a:rPr>
              <a:t>Student</a:t>
            </a:r>
            <a:endParaRPr lang="es-ES" dirty="0">
              <a:solidFill>
                <a:schemeClr val="bg1"/>
              </a:solidFill>
            </a:endParaRPr>
          </a:p>
          <a:p>
            <a:pPr algn="r"/>
            <a:r>
              <a:rPr lang="es-ES" dirty="0">
                <a:solidFill>
                  <a:schemeClr val="bg1"/>
                </a:solidFill>
              </a:rPr>
              <a:t>jesusjcl@correo.ugr.es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Summary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Mainpage</a:t>
            </a:r>
            <a:endParaRPr lang="es-ES" dirty="0"/>
          </a:p>
          <a:p>
            <a:pPr rtl="0"/>
            <a:r>
              <a:rPr lang="es-ES" dirty="0" err="1"/>
              <a:t>Subpages</a:t>
            </a:r>
            <a:endParaRPr lang="es-ES" dirty="0"/>
          </a:p>
          <a:p>
            <a:pPr rtl="0"/>
            <a:r>
              <a:rPr lang="es-ES" dirty="0"/>
              <a:t>HTML/CSS (</a:t>
            </a:r>
            <a:r>
              <a:rPr lang="es-ES" dirty="0" err="1"/>
              <a:t>quickview</a:t>
            </a:r>
            <a:r>
              <a:rPr lang="es-ES" dirty="0"/>
              <a:t>)</a:t>
            </a:r>
          </a:p>
          <a:p>
            <a:pPr rtl="0"/>
            <a:r>
              <a:rPr lang="es-ES" dirty="0"/>
              <a:t>Links</a:t>
            </a:r>
          </a:p>
          <a:p>
            <a:pPr rtl="0"/>
            <a:r>
              <a:rPr lang="es-ES" dirty="0" err="1"/>
              <a:t>Closing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Mainpage</a:t>
            </a:r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182C52BC-AE08-F4B2-DEEF-EAE2151C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26" y="2198384"/>
            <a:ext cx="8944947" cy="40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Subpages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1A74D9-8F7F-DBCA-A7EA-9A1E9389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4" y="2850240"/>
            <a:ext cx="5355789" cy="30467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8A1C29-03C8-8FCC-8006-8D608FB07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792" y="2850240"/>
            <a:ext cx="5595257" cy="31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E442-22B4-BF08-5649-CDE76F437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959A910-625A-298D-D6FB-68D6DC66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Links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E0331CF-3AC9-BEC9-1F43-BC63EFFDD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11FF7B61-7724-62B4-9FA3-A126024DF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393BBF91-E1BE-5C84-DAAC-B97AB4FA9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9BF87D10-2B8D-408A-180E-479DC9137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CED98BC-1A07-21D3-4F8F-94E546691847}"/>
              </a:ext>
            </a:extLst>
          </p:cNvPr>
          <p:cNvSpPr txBox="1"/>
          <p:nvPr/>
        </p:nvSpPr>
        <p:spPr>
          <a:xfrm>
            <a:off x="660141" y="2650622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3600" dirty="0" err="1">
                <a:solidFill>
                  <a:schemeClr val="tx2">
                    <a:lumMod val="75000"/>
                  </a:schemeClr>
                </a:solidFill>
              </a:rPr>
              <a:t>Visit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 Project </a:t>
            </a:r>
            <a:r>
              <a:rPr lang="es-ES" sz="3600" dirty="0" err="1">
                <a:solidFill>
                  <a:schemeClr val="tx2">
                    <a:lumMod val="75000"/>
                  </a:schemeClr>
                </a:solidFill>
                <a:hlinkClick r:id="rId3"/>
              </a:rPr>
              <a:t>here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3600" dirty="0" err="1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 in </a:t>
            </a:r>
            <a:r>
              <a:rPr lang="es-ES" sz="3600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r>
              <a:rPr lang="es-E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3600" dirty="0" err="1">
                <a:solidFill>
                  <a:schemeClr val="tx2">
                    <a:lumMod val="75000"/>
                  </a:schemeClr>
                </a:solidFill>
                <a:hlinkClick r:id="rId4"/>
              </a:rPr>
              <a:t>here</a:t>
            </a:r>
            <a:endParaRPr lang="es-E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212080"/>
            <a:ext cx="5486400" cy="1645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Jesús J. Cantero</a:t>
            </a:r>
          </a:p>
          <a:p>
            <a:pPr rtl="0"/>
            <a:r>
              <a:rPr lang="es-ES" dirty="0"/>
              <a:t>WEB Technologies, ISMA Erasmus </a:t>
            </a:r>
            <a:r>
              <a:rPr lang="es-ES" dirty="0" err="1"/>
              <a:t>Student</a:t>
            </a:r>
            <a:endParaRPr lang="es-ES" dirty="0"/>
          </a:p>
          <a:p>
            <a:pPr rtl="0"/>
            <a:r>
              <a:rPr lang="es-ES" dirty="0"/>
              <a:t>jesusjcl@correo.ugr.es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{DE426297-77F3-4F7C-A6E3-8A6C9E6B768C}tf78853419_win32</Template>
  <TotalTime>41</TotalTime>
  <Words>67</Words>
  <Application>Microsoft Office PowerPoint</Application>
  <PresentationFormat>Panorámica</PresentationFormat>
  <Paragraphs>25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Personalizar</vt:lpstr>
      <vt:lpstr>Līči website</vt:lpstr>
      <vt:lpstr>Summary</vt:lpstr>
      <vt:lpstr>Mainpage</vt:lpstr>
      <vt:lpstr>Example of Subpages</vt:lpstr>
      <vt:lpstr>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Jesús Cantero</dc:creator>
  <cp:lastModifiedBy>Jesús Cantero</cp:lastModifiedBy>
  <cp:revision>1</cp:revision>
  <dcterms:created xsi:type="dcterms:W3CDTF">2024-10-16T14:10:31Z</dcterms:created>
  <dcterms:modified xsi:type="dcterms:W3CDTF">2024-12-14T17:46:27Z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