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411" r:id="rId9"/>
    <p:sldId id="412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34DDC-8237-4226-807D-07412264D1EC}" v="5" dt="2024-12-14T17:46:10.26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Cantero" userId="811b4e6f03a26cda" providerId="LiveId" clId="{01534DDC-8237-4226-807D-07412264D1EC}"/>
    <pc:docChg chg="undo custSel addSld delSld modSld sldOrd">
      <pc:chgData name="Jesús Cantero" userId="811b4e6f03a26cda" providerId="LiveId" clId="{01534DDC-8237-4226-807D-07412264D1EC}" dt="2024-12-20T18:29:17.323" v="294" actId="1076"/>
      <pc:docMkLst>
        <pc:docMk/>
      </pc:docMkLst>
      <pc:sldChg chg="modSp mod">
        <pc:chgData name="Jesús Cantero" userId="811b4e6f03a26cda" providerId="LiveId" clId="{01534DDC-8237-4226-807D-07412264D1EC}" dt="2024-12-14T17:31:52.044" v="56" actId="20577"/>
        <pc:sldMkLst>
          <pc:docMk/>
          <pc:sldMk cId="3346685798" sldId="383"/>
        </pc:sldMkLst>
        <pc:spChg chg="mod">
          <ac:chgData name="Jesús Cantero" userId="811b4e6f03a26cda" providerId="LiveId" clId="{01534DDC-8237-4226-807D-07412264D1EC}" dt="2024-12-14T17:31:52.044" v="56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Jesús Cantero" userId="811b4e6f03a26cda" providerId="LiveId" clId="{01534DDC-8237-4226-807D-07412264D1EC}" dt="2024-12-14T17:32:12.266" v="57" actId="47"/>
        <pc:sldMkLst>
          <pc:docMk/>
          <pc:sldMk cId="1440871986" sldId="389"/>
        </pc:sldMkLst>
      </pc:sldChg>
      <pc:sldChg chg="addSp delSp modSp mod">
        <pc:chgData name="Jesús Cantero" userId="811b4e6f03a26cda" providerId="LiveId" clId="{01534DDC-8237-4226-807D-07412264D1EC}" dt="2024-12-20T18:26:46.487" v="275" actId="14100"/>
        <pc:sldMkLst>
          <pc:docMk/>
          <pc:sldMk cId="3200312026" sldId="391"/>
        </pc:sldMkLst>
        <pc:spChg chg="mod">
          <ac:chgData name="Jesús Cantero" userId="811b4e6f03a26cda" providerId="LiveId" clId="{01534DDC-8237-4226-807D-07412264D1EC}" dt="2024-12-14T17:32:17.376" v="65" actId="20577"/>
          <ac:spMkLst>
            <pc:docMk/>
            <pc:sldMk cId="3200312026" sldId="391"/>
            <ac:spMk id="3" creationId="{545D3755-C3E2-975E-DE68-CDECC4B526EC}"/>
          </ac:spMkLst>
        </pc:spChg>
        <pc:picChg chg="add del mod">
          <ac:chgData name="Jesús Cantero" userId="811b4e6f03a26cda" providerId="LiveId" clId="{01534DDC-8237-4226-807D-07412264D1EC}" dt="2024-12-20T18:26:36.167" v="271" actId="478"/>
          <ac:picMkLst>
            <pc:docMk/>
            <pc:sldMk cId="3200312026" sldId="391"/>
            <ac:picMk id="4" creationId="{182C52BC-AE08-F4B2-DEEF-EAE2151C2271}"/>
          </ac:picMkLst>
        </pc:picChg>
        <pc:picChg chg="add mod">
          <ac:chgData name="Jesús Cantero" userId="811b4e6f03a26cda" providerId="LiveId" clId="{01534DDC-8237-4226-807D-07412264D1EC}" dt="2024-12-20T18:26:46.487" v="275" actId="14100"/>
          <ac:picMkLst>
            <pc:docMk/>
            <pc:sldMk cId="3200312026" sldId="391"/>
            <ac:picMk id="5" creationId="{86E8FFC4-3B20-1858-5281-F964EAC3C2B8}"/>
          </ac:picMkLst>
        </pc:picChg>
      </pc:sldChg>
      <pc:sldChg chg="addSp delSp modSp mod">
        <pc:chgData name="Jesús Cantero" userId="811b4e6f03a26cda" providerId="LiveId" clId="{01534DDC-8237-4226-807D-07412264D1EC}" dt="2024-12-20T18:29:17.323" v="294" actId="1076"/>
        <pc:sldMkLst>
          <pc:docMk/>
          <pc:sldMk cId="888484295" sldId="408"/>
        </pc:sldMkLst>
        <pc:spChg chg="mod">
          <ac:chgData name="Jesús Cantero" userId="811b4e6f03a26cda" providerId="LiveId" clId="{01534DDC-8237-4226-807D-07412264D1EC}" dt="2024-12-14T17:33:42.412" v="89" actId="20577"/>
          <ac:spMkLst>
            <pc:docMk/>
            <pc:sldMk cId="888484295" sldId="408"/>
            <ac:spMk id="2" creationId="{805346ED-721D-85EE-2F1B-A31D0912DE29}"/>
          </ac:spMkLst>
        </pc:spChg>
        <pc:picChg chg="add del mod">
          <ac:chgData name="Jesús Cantero" userId="811b4e6f03a26cda" providerId="LiveId" clId="{01534DDC-8237-4226-807D-07412264D1EC}" dt="2024-12-20T18:28:17.799" v="282" actId="22"/>
          <ac:picMkLst>
            <pc:docMk/>
            <pc:sldMk cId="888484295" sldId="408"/>
            <ac:picMk id="4" creationId="{1FB633E4-258B-FE77-1E8C-2C1ABE668D39}"/>
          </ac:picMkLst>
        </pc:picChg>
        <pc:picChg chg="add mod">
          <ac:chgData name="Jesús Cantero" userId="811b4e6f03a26cda" providerId="LiveId" clId="{01534DDC-8237-4226-807D-07412264D1EC}" dt="2024-12-20T18:28:42.214" v="288" actId="1076"/>
          <ac:picMkLst>
            <pc:docMk/>
            <pc:sldMk cId="888484295" sldId="408"/>
            <ac:picMk id="6" creationId="{5F36D37E-D6A5-4020-B7CD-A2F605340353}"/>
          </ac:picMkLst>
        </pc:picChg>
        <pc:picChg chg="add mod">
          <ac:chgData name="Jesús Cantero" userId="811b4e6f03a26cda" providerId="LiveId" clId="{01534DDC-8237-4226-807D-07412264D1EC}" dt="2024-12-20T18:29:17.323" v="294" actId="1076"/>
          <ac:picMkLst>
            <pc:docMk/>
            <pc:sldMk cId="888484295" sldId="408"/>
            <ac:picMk id="8" creationId="{38E51C92-5104-6A89-79C9-DC29A69BC3B3}"/>
          </ac:picMkLst>
        </pc:picChg>
        <pc:picChg chg="add del mod">
          <ac:chgData name="Jesús Cantero" userId="811b4e6f03a26cda" providerId="LiveId" clId="{01534DDC-8237-4226-807D-07412264D1EC}" dt="2024-12-20T18:28:08.317" v="276" actId="478"/>
          <ac:picMkLst>
            <pc:docMk/>
            <pc:sldMk cId="888484295" sldId="408"/>
            <ac:picMk id="9" creationId="{C01A74D9-8F7F-DBCA-A7EA-9A1E9389461B}"/>
          </ac:picMkLst>
        </pc:picChg>
        <pc:picChg chg="add del mod">
          <ac:chgData name="Jesús Cantero" userId="811b4e6f03a26cda" providerId="LiveId" clId="{01534DDC-8237-4226-807D-07412264D1EC}" dt="2024-12-20T18:29:08.120" v="289" actId="478"/>
          <ac:picMkLst>
            <pc:docMk/>
            <pc:sldMk cId="888484295" sldId="408"/>
            <ac:picMk id="11" creationId="{2C8A1C29-03C8-8FCC-8006-8D608FB074C3}"/>
          </ac:picMkLst>
        </pc:picChg>
      </pc:sldChg>
      <pc:sldChg chg="del">
        <pc:chgData name="Jesús Cantero" userId="811b4e6f03a26cda" providerId="LiveId" clId="{01534DDC-8237-4226-807D-07412264D1EC}" dt="2024-12-14T17:32:12.266" v="57" actId="47"/>
        <pc:sldMkLst>
          <pc:docMk/>
          <pc:sldMk cId="2249372667" sldId="409"/>
        </pc:sldMkLst>
      </pc:sldChg>
      <pc:sldChg chg="addSp delSp modSp add mod ord">
        <pc:chgData name="Jesús Cantero" userId="811b4e6f03a26cda" providerId="LiveId" clId="{01534DDC-8237-4226-807D-07412264D1EC}" dt="2024-12-15T21:28:47.439" v="270" actId="1076"/>
        <pc:sldMkLst>
          <pc:docMk/>
          <pc:sldMk cId="133422651" sldId="411"/>
        </pc:sldMkLst>
        <pc:spChg chg="mod">
          <ac:chgData name="Jesús Cantero" userId="811b4e6f03a26cda" providerId="LiveId" clId="{01534DDC-8237-4226-807D-07412264D1EC}" dt="2024-12-15T21:22:39.972" v="241" actId="20577"/>
          <ac:spMkLst>
            <pc:docMk/>
            <pc:sldMk cId="133422651" sldId="411"/>
            <ac:spMk id="3" creationId="{F959A910-625A-298D-D6FB-68D6DC667850}"/>
          </ac:spMkLst>
        </pc:spChg>
        <pc:picChg chg="add mod">
          <ac:chgData name="Jesús Cantero" userId="811b4e6f03a26cda" providerId="LiveId" clId="{01534DDC-8237-4226-807D-07412264D1EC}" dt="2024-12-15T21:28:44.657" v="269" actId="1076"/>
          <ac:picMkLst>
            <pc:docMk/>
            <pc:sldMk cId="133422651" sldId="411"/>
            <ac:picMk id="4" creationId="{ED707392-D326-4C8E-73AD-883B2DFF847E}"/>
          </ac:picMkLst>
        </pc:picChg>
        <pc:picChg chg="add mod">
          <ac:chgData name="Jesús Cantero" userId="811b4e6f03a26cda" providerId="LiveId" clId="{01534DDC-8237-4226-807D-07412264D1EC}" dt="2024-12-15T21:26:14.205" v="254" actId="1076"/>
          <ac:picMkLst>
            <pc:docMk/>
            <pc:sldMk cId="133422651" sldId="411"/>
            <ac:picMk id="6" creationId="{12B315BB-9CEC-F34C-3E1E-1AEB98A7282F}"/>
          </ac:picMkLst>
        </pc:picChg>
        <pc:picChg chg="add mod">
          <ac:chgData name="Jesús Cantero" userId="811b4e6f03a26cda" providerId="LiveId" clId="{01534DDC-8237-4226-807D-07412264D1EC}" dt="2024-12-15T21:26:18.342" v="255" actId="1076"/>
          <ac:picMkLst>
            <pc:docMk/>
            <pc:sldMk cId="133422651" sldId="411"/>
            <ac:picMk id="8" creationId="{FC717E49-A00D-A3CB-61EF-89E4F3DE33CC}"/>
          </ac:picMkLst>
        </pc:picChg>
        <pc:picChg chg="add mod">
          <ac:chgData name="Jesús Cantero" userId="811b4e6f03a26cda" providerId="LiveId" clId="{01534DDC-8237-4226-807D-07412264D1EC}" dt="2024-12-15T21:28:40.566" v="267" actId="1076"/>
          <ac:picMkLst>
            <pc:docMk/>
            <pc:sldMk cId="133422651" sldId="411"/>
            <ac:picMk id="12" creationId="{890D094D-09AB-B042-0C99-CDE6390B9974}"/>
          </ac:picMkLst>
        </pc:picChg>
        <pc:picChg chg="add mod">
          <ac:chgData name="Jesús Cantero" userId="811b4e6f03a26cda" providerId="LiveId" clId="{01534DDC-8237-4226-807D-07412264D1EC}" dt="2024-12-15T21:28:47.439" v="270" actId="1076"/>
          <ac:picMkLst>
            <pc:docMk/>
            <pc:sldMk cId="133422651" sldId="411"/>
            <ac:picMk id="14" creationId="{A9396A44-0EDB-CB7D-28F9-79443F6E9AA5}"/>
          </ac:picMkLst>
        </pc:picChg>
      </pc:sldChg>
      <pc:sldChg chg="add">
        <pc:chgData name="Jesús Cantero" userId="811b4e6f03a26cda" providerId="LiveId" clId="{01534DDC-8237-4226-807D-07412264D1EC}" dt="2024-12-15T19:20:28.921" v="219" actId="2890"/>
        <pc:sldMkLst>
          <pc:docMk/>
          <pc:sldMk cId="299417514" sldId="412"/>
        </pc:sldMkLst>
      </pc:sldChg>
      <pc:sldChg chg="add del ord">
        <pc:chgData name="Jesús Cantero" userId="811b4e6f03a26cda" providerId="LiveId" clId="{01534DDC-8237-4226-807D-07412264D1EC}" dt="2024-12-15T21:27:45.231" v="262" actId="47"/>
        <pc:sldMkLst>
          <pc:docMk/>
          <pc:sldMk cId="4121171937" sldId="4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20/12/2024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20/12/2024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49A28-C7AF-3414-D03D-B39A18DE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7562AA-8D18-9CFA-0573-D96844075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99355E-4900-8836-A0BC-EFB5DB3A4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3341A1-E1FA-B4A7-9E25-643295BF9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58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F210-1E39-2CD9-7BE5-395789E2B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117C89-A533-0639-3731-163FC0831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5606E49-AC12-820C-C12B-50B4C118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0AC900-2C49-2610-F2C9-B0992B4E6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73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yesua.github.io/miniProjec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eYesua/miniProjec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Līči</a:t>
            </a:r>
            <a:r>
              <a:rPr lang="es-ES" dirty="0"/>
              <a:t> </a:t>
            </a:r>
            <a:r>
              <a:rPr lang="es-ES" dirty="0" err="1"/>
              <a:t>website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14B1CF-51DC-EFE1-49CD-28A7C95AB9FE}"/>
              </a:ext>
            </a:extLst>
          </p:cNvPr>
          <p:cNvSpPr txBox="1"/>
          <p:nvPr/>
        </p:nvSpPr>
        <p:spPr>
          <a:xfrm>
            <a:off x="7486085" y="5523191"/>
            <a:ext cx="431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Jesús José Cantero López</a:t>
            </a:r>
          </a:p>
          <a:p>
            <a:pPr algn="r"/>
            <a:r>
              <a:rPr lang="es-ES" dirty="0">
                <a:solidFill>
                  <a:schemeClr val="bg1"/>
                </a:solidFill>
              </a:rPr>
              <a:t>WEB Technologies, ISMA Erasmus </a:t>
            </a:r>
            <a:r>
              <a:rPr lang="es-ES" dirty="0" err="1">
                <a:solidFill>
                  <a:schemeClr val="bg1"/>
                </a:solidFill>
              </a:rPr>
              <a:t>Student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" dirty="0">
                <a:solidFill>
                  <a:schemeClr val="bg1"/>
                </a:solidFill>
              </a:rPr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Mainpage</a:t>
            </a:r>
            <a:endParaRPr lang="es-ES" dirty="0"/>
          </a:p>
          <a:p>
            <a:pPr rtl="0"/>
            <a:r>
              <a:rPr lang="es-ES" dirty="0" err="1"/>
              <a:t>Subpages</a:t>
            </a:r>
            <a:endParaRPr lang="es-ES" dirty="0"/>
          </a:p>
          <a:p>
            <a:pPr rtl="0"/>
            <a:r>
              <a:rPr lang="es-ES" dirty="0"/>
              <a:t>HTML/CSS (</a:t>
            </a:r>
            <a:r>
              <a:rPr lang="es-ES" dirty="0" err="1"/>
              <a:t>quickview</a:t>
            </a:r>
            <a:r>
              <a:rPr lang="es-ES" dirty="0"/>
              <a:t>)</a:t>
            </a:r>
          </a:p>
          <a:p>
            <a:pPr rtl="0"/>
            <a:r>
              <a:rPr lang="es-ES" dirty="0"/>
              <a:t>Links</a:t>
            </a:r>
          </a:p>
          <a:p>
            <a:pPr rtl="0"/>
            <a:r>
              <a:rPr lang="es-ES" dirty="0" err="1"/>
              <a:t>Closing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Mainpage</a:t>
            </a: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6E8FFC4-3B20-1858-5281-F964EAC3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24" y="2398852"/>
            <a:ext cx="8677469" cy="39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Subpages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36D37E-D6A5-4020-B7CD-A2F60534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60139"/>
            <a:ext cx="4892351" cy="31263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E51C92-5104-6A89-79C9-DC29A69BC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096" y="2860139"/>
            <a:ext cx="4737676" cy="31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E442-22B4-BF08-5649-CDE76F43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59A910-625A-298D-D6FB-68D6DC66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HTML/CSS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0331CF-3AC9-BEC9-1F43-BC63EFFDD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11FF7B61-7724-62B4-9FA3-A126024DF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393BBF91-E1BE-5C84-DAAC-B97AB4FA9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9BF87D10-2B8D-408A-180E-479DC9137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D707392-D326-4C8E-73AD-883B2DFF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6" y="2057134"/>
            <a:ext cx="4481872" cy="36792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B315BB-9CEC-F34C-3E1E-1AEB98A72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816" y="102875"/>
            <a:ext cx="4396857" cy="1908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17E49-A00D-A3CB-61EF-89E4F3DE3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690" y="102875"/>
            <a:ext cx="3780077" cy="24325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90D094D-09AB-B042-0C99-CDE6390B9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8561" y="2649044"/>
            <a:ext cx="2579539" cy="37260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396A44-0EDB-CB7D-28F9-79443F6E9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851989" y="5846244"/>
            <a:ext cx="5703575" cy="7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99F9B-DD66-BA10-74A8-9CD20C13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1F2269-37C7-F877-6FAF-5962A048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Links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7D9A9F6-2245-2B5C-F9A5-E7E09710D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04068578-E8DC-9C1F-2982-DB8D117F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E73CBAE-F146-59E7-0B25-6EA851B02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CAC842CD-77E7-AA35-5C63-36D16C2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781831-4C51-A834-4FFC-907CAFC97B39}"/>
              </a:ext>
            </a:extLst>
          </p:cNvPr>
          <p:cNvSpPr txBox="1"/>
          <p:nvPr/>
        </p:nvSpPr>
        <p:spPr>
          <a:xfrm>
            <a:off x="660141" y="265062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Visit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Project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  <a:hlinkClick r:id="rId3"/>
              </a:rPr>
              <a:t>here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  <a:hlinkClick r:id="rId4"/>
              </a:rPr>
              <a:t>here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212080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Jesús J. Cantero</a:t>
            </a:r>
          </a:p>
          <a:p>
            <a:pPr rtl="0"/>
            <a:r>
              <a:rPr lang="es-ES" dirty="0"/>
              <a:t>WEB Technologies, ISMA Erasmus </a:t>
            </a:r>
            <a:r>
              <a:rPr lang="es-ES" dirty="0" err="1"/>
              <a:t>Student</a:t>
            </a:r>
            <a:endParaRPr lang="es-ES" dirty="0"/>
          </a:p>
          <a:p>
            <a:pPr rtl="0"/>
            <a:r>
              <a:rPr lang="es-ES" dirty="0"/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{DE426297-77F3-4F7C-A6E3-8A6C9E6B768C}tf78853419_win32</Template>
  <TotalTime>162</TotalTime>
  <Words>71</Words>
  <Application>Microsoft Office PowerPoint</Application>
  <PresentationFormat>Panorámica</PresentationFormat>
  <Paragraphs>27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Personalizar</vt:lpstr>
      <vt:lpstr>Līči website</vt:lpstr>
      <vt:lpstr>Summary</vt:lpstr>
      <vt:lpstr>Mainpage</vt:lpstr>
      <vt:lpstr>Example of Subpages</vt:lpstr>
      <vt:lpstr>HTML/CSS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Cantero</dc:creator>
  <cp:lastModifiedBy>Jesús Cantero</cp:lastModifiedBy>
  <cp:revision>1</cp:revision>
  <dcterms:created xsi:type="dcterms:W3CDTF">2024-10-16T14:10:31Z</dcterms:created>
  <dcterms:modified xsi:type="dcterms:W3CDTF">2024-12-20T18:29:27Z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