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0" r:id="rId5"/>
    <p:sldId id="261" r:id="rId6"/>
    <p:sldId id="258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5A399-2B70-4851-BED2-E0765A452227}" v="139" dt="2023-12-12T06:16:36.997"/>
    <p1510:client id="{B78FC9EF-2799-4A40-84D0-3265A44B797D}" v="196" dt="2023-12-11T22:12:4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yha Gergő László" userId="256a907f-40c1-442d-a52a-5c44868c1e0f" providerId="ADAL" clId="{9A35A399-2B70-4851-BED2-E0765A452227}"/>
    <pc:docChg chg="undo custSel addSld delSld modSld sldOrd addMainMaster delMainMaster modMainMaster">
      <pc:chgData name="Golyha Gergő László" userId="256a907f-40c1-442d-a52a-5c44868c1e0f" providerId="ADAL" clId="{9A35A399-2B70-4851-BED2-E0765A452227}" dt="2023-12-12T07:17:16.962" v="1548" actId="6549"/>
      <pc:docMkLst>
        <pc:docMk/>
      </pc:docMkLst>
      <pc:sldChg chg="addSp delSp modSp mod setBg setClrOvrMap delDesignElem chgLayout">
        <pc:chgData name="Golyha Gergő László" userId="256a907f-40c1-442d-a52a-5c44868c1e0f" providerId="ADAL" clId="{9A35A399-2B70-4851-BED2-E0765A452227}" dt="2023-12-12T07:09:29.063" v="1400" actId="14100"/>
        <pc:sldMkLst>
          <pc:docMk/>
          <pc:sldMk cId="1302612889" sldId="256"/>
        </pc:sldMkLst>
        <pc:spChg chg="del mod ord">
          <ac:chgData name="Golyha Gergő László" userId="256a907f-40c1-442d-a52a-5c44868c1e0f" providerId="ADAL" clId="{9A35A399-2B70-4851-BED2-E0765A452227}" dt="2023-12-12T06:16:42.026" v="1368" actId="478"/>
          <ac:spMkLst>
            <pc:docMk/>
            <pc:sldMk cId="1302612889" sldId="256"/>
            <ac:spMk id="2" creationId="{097362FE-F056-FE82-1331-DCE962554549}"/>
          </ac:spMkLst>
        </pc:spChg>
        <pc:spChg chg="del mod ord">
          <ac:chgData name="Golyha Gergő László" userId="256a907f-40c1-442d-a52a-5c44868c1e0f" providerId="ADAL" clId="{9A35A399-2B70-4851-BED2-E0765A452227}" dt="2023-12-12T06:16:48.606" v="1370" actId="478"/>
          <ac:spMkLst>
            <pc:docMk/>
            <pc:sldMk cId="1302612889" sldId="256"/>
            <ac:spMk id="3" creationId="{8FA2AD17-3135-4955-117C-685BB64E847D}"/>
          </ac:spMkLst>
        </pc:spChg>
        <pc:spChg chg="mod">
          <ac:chgData name="Golyha Gergő László" userId="256a907f-40c1-442d-a52a-5c44868c1e0f" providerId="ADAL" clId="{9A35A399-2B70-4851-BED2-E0765A452227}" dt="2023-12-12T06:14:53.615" v="1352" actId="26606"/>
          <ac:spMkLst>
            <pc:docMk/>
            <pc:sldMk cId="1302612889" sldId="256"/>
            <ac:spMk id="4" creationId="{89C874B2-66F4-5F35-706B-D70A6A8575D1}"/>
          </ac:spMkLst>
        </pc:spChg>
        <pc:spChg chg="add del mod">
          <ac:chgData name="Golyha Gergő László" userId="256a907f-40c1-442d-a52a-5c44868c1e0f" providerId="ADAL" clId="{9A35A399-2B70-4851-BED2-E0765A452227}" dt="2023-12-12T06:11:27.523" v="1263" actId="6264"/>
          <ac:spMkLst>
            <pc:docMk/>
            <pc:sldMk cId="1302612889" sldId="256"/>
            <ac:spMk id="5" creationId="{C20E9738-08F9-206D-4330-D1ECE83A0538}"/>
          </ac:spMkLst>
        </pc:spChg>
        <pc:spChg chg="add del mod">
          <ac:chgData name="Golyha Gergő László" userId="256a907f-40c1-442d-a52a-5c44868c1e0f" providerId="ADAL" clId="{9A35A399-2B70-4851-BED2-E0765A452227}" dt="2023-12-12T06:11:27.523" v="1263" actId="6264"/>
          <ac:spMkLst>
            <pc:docMk/>
            <pc:sldMk cId="1302612889" sldId="256"/>
            <ac:spMk id="6" creationId="{95560DB0-9FCD-6D4B-AED5-EEE682B626C7}"/>
          </ac:spMkLst>
        </pc:spChg>
        <pc:spChg chg="add del mod">
          <ac:chgData name="Golyha Gergő László" userId="256a907f-40c1-442d-a52a-5c44868c1e0f" providerId="ADAL" clId="{9A35A399-2B70-4851-BED2-E0765A452227}" dt="2023-12-12T06:14:54.138" v="1353" actId="6264"/>
          <ac:spMkLst>
            <pc:docMk/>
            <pc:sldMk cId="1302612889" sldId="256"/>
            <ac:spMk id="7" creationId="{4069D402-B047-541F-9A49-7CD16066F439}"/>
          </ac:spMkLst>
        </pc:spChg>
        <pc:spChg chg="add del mod">
          <ac:chgData name="Golyha Gergő László" userId="256a907f-40c1-442d-a52a-5c44868c1e0f" providerId="ADAL" clId="{9A35A399-2B70-4851-BED2-E0765A452227}" dt="2023-12-12T06:14:54.138" v="1353" actId="6264"/>
          <ac:spMkLst>
            <pc:docMk/>
            <pc:sldMk cId="1302612889" sldId="256"/>
            <ac:spMk id="8" creationId="{61AECFB4-980C-55AD-0EE9-18BB6F5A6C41}"/>
          </ac:spMkLst>
        </pc:spChg>
        <pc:spChg chg="add del mod">
          <ac:chgData name="Golyha Gergő László" userId="256a907f-40c1-442d-a52a-5c44868c1e0f" providerId="ADAL" clId="{9A35A399-2B70-4851-BED2-E0765A452227}" dt="2023-12-12T06:16:28.703" v="1365" actId="6264"/>
          <ac:spMkLst>
            <pc:docMk/>
            <pc:sldMk cId="1302612889" sldId="256"/>
            <ac:spMk id="10" creationId="{1583E43B-D176-CD0E-C7D1-55434DDDA670}"/>
          </ac:spMkLst>
        </pc:spChg>
        <pc:spChg chg="add del mod">
          <ac:chgData name="Golyha Gergő László" userId="256a907f-40c1-442d-a52a-5c44868c1e0f" providerId="ADAL" clId="{9A35A399-2B70-4851-BED2-E0765A452227}" dt="2023-12-12T06:16:28.703" v="1365" actId="6264"/>
          <ac:spMkLst>
            <pc:docMk/>
            <pc:sldMk cId="1302612889" sldId="256"/>
            <ac:spMk id="12" creationId="{E44172A2-ED91-500D-B144-1CD6E98D1953}"/>
          </ac:spMkLst>
        </pc:spChg>
        <pc:spChg chg="add del">
          <ac:chgData name="Golyha Gergő László" userId="256a907f-40c1-442d-a52a-5c44868c1e0f" providerId="ADAL" clId="{9A35A399-2B70-4851-BED2-E0765A452227}" dt="2023-12-12T06:14:47.073" v="1348" actId="26606"/>
          <ac:spMkLst>
            <pc:docMk/>
            <pc:sldMk cId="1302612889" sldId="256"/>
            <ac:spMk id="13" creationId="{C393B4A7-6ABF-423D-A762-3CDB4897A833}"/>
          </ac:spMkLst>
        </pc:spChg>
        <pc:spChg chg="add mod">
          <ac:chgData name="Golyha Gergő László" userId="256a907f-40c1-442d-a52a-5c44868c1e0f" providerId="ADAL" clId="{9A35A399-2B70-4851-BED2-E0765A452227}" dt="2023-12-12T06:16:36.997" v="1366"/>
          <ac:spMkLst>
            <pc:docMk/>
            <pc:sldMk cId="1302612889" sldId="256"/>
            <ac:spMk id="14" creationId="{7C7BD63E-1AB7-14F7-A365-165515A32BA7}"/>
          </ac:spMkLst>
        </pc:spChg>
        <pc:spChg chg="add mod">
          <ac:chgData name="Golyha Gergő László" userId="256a907f-40c1-442d-a52a-5c44868c1e0f" providerId="ADAL" clId="{9A35A399-2B70-4851-BED2-E0765A452227}" dt="2023-12-12T06:16:36.997" v="1366"/>
          <ac:spMkLst>
            <pc:docMk/>
            <pc:sldMk cId="1302612889" sldId="256"/>
            <ac:spMk id="16" creationId="{4BD60FF7-B80B-1AE8-614F-A5D7F6961678}"/>
          </ac:spMkLst>
        </pc:spChg>
        <pc:spChg chg="add del">
          <ac:chgData name="Golyha Gergő László" userId="256a907f-40c1-442d-a52a-5c44868c1e0f" providerId="ADAL" clId="{9A35A399-2B70-4851-BED2-E0765A452227}" dt="2023-12-12T06:14:47.073" v="1348" actId="26606"/>
          <ac:spMkLst>
            <pc:docMk/>
            <pc:sldMk cId="1302612889" sldId="256"/>
            <ac:spMk id="19" creationId="{01AD250C-F2EA-449F-9B14-DF5BB674C500}"/>
          </ac:spMkLst>
        </pc:spChg>
        <pc:spChg chg="add del mod">
          <ac:chgData name="Golyha Gergő László" userId="256a907f-40c1-442d-a52a-5c44868c1e0f" providerId="ADAL" clId="{9A35A399-2B70-4851-BED2-E0765A452227}" dt="2023-12-12T06:16:44.769" v="1369" actId="478"/>
          <ac:spMkLst>
            <pc:docMk/>
            <pc:sldMk cId="1302612889" sldId="256"/>
            <ac:spMk id="20" creationId="{E8D9C688-CBBB-2847-B673-CF0BAF123342}"/>
          </ac:spMkLst>
        </pc:spChg>
        <pc:spChg chg="add del">
          <ac:chgData name="Golyha Gergő László" userId="256a907f-40c1-442d-a52a-5c44868c1e0f" providerId="ADAL" clId="{9A35A399-2B70-4851-BED2-E0765A452227}" dt="2023-12-12T06:14:47.073" v="1348" actId="26606"/>
          <ac:spMkLst>
            <pc:docMk/>
            <pc:sldMk cId="1302612889" sldId="256"/>
            <ac:spMk id="21" creationId="{ABE6F9A3-300E-47F5-B41C-C8C5E758DE7C}"/>
          </ac:spMkLst>
        </pc:spChg>
        <pc:spChg chg="add del">
          <ac:chgData name="Golyha Gergő László" userId="256a907f-40c1-442d-a52a-5c44868c1e0f" providerId="ADAL" clId="{9A35A399-2B70-4851-BED2-E0765A452227}" dt="2023-12-12T06:14:47.073" v="1348" actId="26606"/>
          <ac:spMkLst>
            <pc:docMk/>
            <pc:sldMk cId="1302612889" sldId="256"/>
            <ac:spMk id="23" creationId="{61B4701B-39FE-43B8-86AA-D6B8789C2207}"/>
          </ac:spMkLst>
        </pc:spChg>
        <pc:spChg chg="add del mod">
          <ac:chgData name="Golyha Gergő László" userId="256a907f-40c1-442d-a52a-5c44868c1e0f" providerId="ADAL" clId="{9A35A399-2B70-4851-BED2-E0765A452227}" dt="2023-12-12T06:16:50.350" v="1371" actId="478"/>
          <ac:spMkLst>
            <pc:docMk/>
            <pc:sldMk cId="1302612889" sldId="256"/>
            <ac:spMk id="24" creationId="{8EF13653-D2B1-CBC7-51C0-3ED4A4401554}"/>
          </ac:spMkLst>
        </pc:spChg>
        <pc:spChg chg="add del">
          <ac:chgData name="Golyha Gergő László" userId="256a907f-40c1-442d-a52a-5c44868c1e0f" providerId="ADAL" clId="{9A35A399-2B70-4851-BED2-E0765A452227}" dt="2023-12-12T06:14:47.073" v="1348" actId="26606"/>
          <ac:spMkLst>
            <pc:docMk/>
            <pc:sldMk cId="1302612889" sldId="256"/>
            <ac:spMk id="25" creationId="{E9A7EF13-49FA-4355-971A-34B065F35022}"/>
          </ac:spMkLst>
        </pc:spChg>
        <pc:spChg chg="add del">
          <ac:chgData name="Golyha Gergő László" userId="256a907f-40c1-442d-a52a-5c44868c1e0f" providerId="ADAL" clId="{9A35A399-2B70-4851-BED2-E0765A452227}" dt="2023-12-12T06:14:47.073" v="1348" actId="26606"/>
          <ac:spMkLst>
            <pc:docMk/>
            <pc:sldMk cId="1302612889" sldId="256"/>
            <ac:spMk id="27" creationId="{92CF3C3E-0F7B-4F0C-8EBD-BDD38E9C66F5}"/>
          </ac:spMkLst>
        </pc:spChg>
        <pc:spChg chg="add del">
          <ac:chgData name="Golyha Gergő László" userId="256a907f-40c1-442d-a52a-5c44868c1e0f" providerId="ADAL" clId="{9A35A399-2B70-4851-BED2-E0765A452227}" dt="2023-12-12T06:14:48.925" v="1350" actId="26606"/>
          <ac:spMkLst>
            <pc:docMk/>
            <pc:sldMk cId="1302612889" sldId="256"/>
            <ac:spMk id="40" creationId="{C393B4A7-6ABF-423D-A762-3CDB4897A833}"/>
          </ac:spMkLst>
        </pc:spChg>
        <pc:spChg chg="add del">
          <ac:chgData name="Golyha Gergő László" userId="256a907f-40c1-442d-a52a-5c44868c1e0f" providerId="ADAL" clId="{9A35A399-2B70-4851-BED2-E0765A452227}" dt="2023-12-12T06:16:28.703" v="1365" actId="6264"/>
          <ac:spMkLst>
            <pc:docMk/>
            <pc:sldMk cId="1302612889" sldId="256"/>
            <ac:spMk id="51" creationId="{4FA533C5-33E3-4611-AF9F-72811D8B26A6}"/>
          </ac:spMkLst>
        </pc:spChg>
        <pc:spChg chg="add del">
          <ac:chgData name="Golyha Gergő László" userId="256a907f-40c1-442d-a52a-5c44868c1e0f" providerId="ADAL" clId="{9A35A399-2B70-4851-BED2-E0765A452227}" dt="2023-12-12T06:16:28.703" v="1365" actId="6264"/>
          <ac:spMkLst>
            <pc:docMk/>
            <pc:sldMk cId="1302612889" sldId="256"/>
            <ac:spMk id="54" creationId="{87F0FDC4-AD8C-47D9-9131-623C98ADB0AE}"/>
          </ac:spMkLst>
        </pc:spChg>
        <pc:spChg chg="add del">
          <ac:chgData name="Golyha Gergő László" userId="256a907f-40c1-442d-a52a-5c44868c1e0f" providerId="ADAL" clId="{9A35A399-2B70-4851-BED2-E0765A452227}" dt="2023-12-12T06:16:28.703" v="1365" actId="6264"/>
          <ac:spMkLst>
            <pc:docMk/>
            <pc:sldMk cId="1302612889" sldId="256"/>
            <ac:spMk id="55" creationId="{923E8915-D2AA-4327-A45A-972C3CA9574B}"/>
          </ac:spMkLst>
        </pc:spChg>
        <pc:spChg chg="add del">
          <ac:chgData name="Golyha Gergő László" userId="256a907f-40c1-442d-a52a-5c44868c1e0f" providerId="ADAL" clId="{9A35A399-2B70-4851-BED2-E0765A452227}" dt="2023-12-12T06:16:28.703" v="1365" actId="6264"/>
          <ac:spMkLst>
            <pc:docMk/>
            <pc:sldMk cId="1302612889" sldId="256"/>
            <ac:spMk id="56" creationId="{8302FC3C-9804-4950-B721-5FD704BA6065}"/>
          </ac:spMkLst>
        </pc:spChg>
        <pc:spChg chg="add del">
          <ac:chgData name="Golyha Gergő László" userId="256a907f-40c1-442d-a52a-5c44868c1e0f" providerId="ADAL" clId="{9A35A399-2B70-4851-BED2-E0765A452227}" dt="2023-12-12T06:16:28.703" v="1365" actId="6264"/>
          <ac:spMkLst>
            <pc:docMk/>
            <pc:sldMk cId="1302612889" sldId="256"/>
            <ac:spMk id="59" creationId="{F3798573-F27B-47EB-8EA4-7EE34954C2D6}"/>
          </ac:spMkLst>
        </pc:spChg>
        <pc:spChg chg="mod">
          <ac:chgData name="Golyha Gergő László" userId="256a907f-40c1-442d-a52a-5c44868c1e0f" providerId="ADAL" clId="{9A35A399-2B70-4851-BED2-E0765A452227}" dt="2023-12-11T14:28:50.507" v="510" actId="113"/>
          <ac:spMkLst>
            <pc:docMk/>
            <pc:sldMk cId="1302612889" sldId="256"/>
            <ac:spMk id="60" creationId="{9219463C-2B73-34E2-E154-5237B167AEE0}"/>
          </ac:spMkLst>
        </pc:spChg>
        <pc:spChg chg="mod">
          <ac:chgData name="Golyha Gergő László" userId="256a907f-40c1-442d-a52a-5c44868c1e0f" providerId="ADAL" clId="{9A35A399-2B70-4851-BED2-E0765A452227}" dt="2023-12-11T14:05:09.851" v="422" actId="20577"/>
          <ac:spMkLst>
            <pc:docMk/>
            <pc:sldMk cId="1302612889" sldId="256"/>
            <ac:spMk id="61" creationId="{DAFB5664-B0A0-604D-5E86-967BD73554A2}"/>
          </ac:spMkLst>
        </pc:spChg>
        <pc:spChg chg="add del">
          <ac:chgData name="Golyha Gergő László" userId="256a907f-40c1-442d-a52a-5c44868c1e0f" providerId="ADAL" clId="{9A35A399-2B70-4851-BED2-E0765A452227}" dt="2023-12-12T06:14:48.925" v="1350" actId="26606"/>
          <ac:spMkLst>
            <pc:docMk/>
            <pc:sldMk cId="1302612889" sldId="256"/>
            <ac:spMk id="62" creationId="{01AD250C-F2EA-449F-9B14-DF5BB674C500}"/>
          </ac:spMkLst>
        </pc:spChg>
        <pc:spChg chg="add del">
          <ac:chgData name="Golyha Gergő László" userId="256a907f-40c1-442d-a52a-5c44868c1e0f" providerId="ADAL" clId="{9A35A399-2B70-4851-BED2-E0765A452227}" dt="2023-12-12T06:14:53.615" v="1352" actId="26606"/>
          <ac:spMkLst>
            <pc:docMk/>
            <pc:sldMk cId="1302612889" sldId="256"/>
            <ac:spMk id="66" creationId="{C393B4A7-6ABF-423D-A762-3CDB4897A833}"/>
          </ac:spMkLst>
        </pc:spChg>
        <pc:spChg chg="add del">
          <ac:chgData name="Golyha Gergő László" userId="256a907f-40c1-442d-a52a-5c44868c1e0f" providerId="ADAL" clId="{9A35A399-2B70-4851-BED2-E0765A452227}" dt="2023-12-12T06:14:53.615" v="1352" actId="26606"/>
          <ac:spMkLst>
            <pc:docMk/>
            <pc:sldMk cId="1302612889" sldId="256"/>
            <ac:spMk id="69" creationId="{01AD250C-F2EA-449F-9B14-DF5BB674C500}"/>
          </ac:spMkLst>
        </pc:spChg>
        <pc:picChg chg="add del">
          <ac:chgData name="Golyha Gergő László" userId="256a907f-40c1-442d-a52a-5c44868c1e0f" providerId="ADAL" clId="{9A35A399-2B70-4851-BED2-E0765A452227}" dt="2023-12-12T06:14:47.073" v="1348" actId="26606"/>
          <ac:picMkLst>
            <pc:docMk/>
            <pc:sldMk cId="1302612889" sldId="256"/>
            <ac:picMk id="9" creationId="{F1B8F9CB-890B-4CB8-B503-188A763E2FC1}"/>
          </ac:picMkLst>
        </pc:picChg>
        <pc:picChg chg="add del">
          <ac:chgData name="Golyha Gergő László" userId="256a907f-40c1-442d-a52a-5c44868c1e0f" providerId="ADAL" clId="{9A35A399-2B70-4851-BED2-E0765A452227}" dt="2023-12-12T06:14:47.073" v="1348" actId="26606"/>
          <ac:picMkLst>
            <pc:docMk/>
            <pc:sldMk cId="1302612889" sldId="256"/>
            <ac:picMk id="11" creationId="{AA632AB4-3837-4FD0-8B62-0A18B573F46D}"/>
          </ac:picMkLst>
        </pc:picChg>
        <pc:picChg chg="add del">
          <ac:chgData name="Golyha Gergő László" userId="256a907f-40c1-442d-a52a-5c44868c1e0f" providerId="ADAL" clId="{9A35A399-2B70-4851-BED2-E0765A452227}" dt="2023-12-12T06:14:47.073" v="1348" actId="26606"/>
          <ac:picMkLst>
            <pc:docMk/>
            <pc:sldMk cId="1302612889" sldId="256"/>
            <ac:picMk id="15" creationId="{9CD2319A-6FA9-4EFB-9EDF-7304467425E8}"/>
          </ac:picMkLst>
        </pc:picChg>
        <pc:picChg chg="add del">
          <ac:chgData name="Golyha Gergő László" userId="256a907f-40c1-442d-a52a-5c44868c1e0f" providerId="ADAL" clId="{9A35A399-2B70-4851-BED2-E0765A452227}" dt="2023-12-12T06:14:47.073" v="1348" actId="26606"/>
          <ac:picMkLst>
            <pc:docMk/>
            <pc:sldMk cId="1302612889" sldId="256"/>
            <ac:picMk id="17" creationId="{D1692A93-3514-4486-8B67-CCA4E0259BCB}"/>
          </ac:picMkLst>
        </pc:picChg>
        <pc:picChg chg="add del">
          <ac:chgData name="Golyha Gergő László" userId="256a907f-40c1-442d-a52a-5c44868c1e0f" providerId="ADAL" clId="{9A35A399-2B70-4851-BED2-E0765A452227}" dt="2023-12-12T06:14:48.925" v="1350" actId="26606"/>
          <ac:picMkLst>
            <pc:docMk/>
            <pc:sldMk cId="1302612889" sldId="256"/>
            <ac:picMk id="29" creationId="{F1B8F9CB-890B-4CB8-B503-188A763E2FC1}"/>
          </ac:picMkLst>
        </pc:picChg>
        <pc:picChg chg="add del">
          <ac:chgData name="Golyha Gergő László" userId="256a907f-40c1-442d-a52a-5c44868c1e0f" providerId="ADAL" clId="{9A35A399-2B70-4851-BED2-E0765A452227}" dt="2023-12-12T06:14:48.925" v="1350" actId="26606"/>
          <ac:picMkLst>
            <pc:docMk/>
            <pc:sldMk cId="1302612889" sldId="256"/>
            <ac:picMk id="39" creationId="{AA632AB4-3837-4FD0-8B62-0A18B573F46D}"/>
          </ac:picMkLst>
        </pc:picChg>
        <pc:picChg chg="add del">
          <ac:chgData name="Golyha Gergő László" userId="256a907f-40c1-442d-a52a-5c44868c1e0f" providerId="ADAL" clId="{9A35A399-2B70-4851-BED2-E0765A452227}" dt="2023-12-12T06:14:48.925" v="1350" actId="26606"/>
          <ac:picMkLst>
            <pc:docMk/>
            <pc:sldMk cId="1302612889" sldId="256"/>
            <ac:picMk id="47" creationId="{9CD2319A-6FA9-4EFB-9EDF-7304467425E8}"/>
          </ac:picMkLst>
        </pc:picChg>
        <pc:picChg chg="add del">
          <ac:chgData name="Golyha Gergő László" userId="256a907f-40c1-442d-a52a-5c44868c1e0f" providerId="ADAL" clId="{9A35A399-2B70-4851-BED2-E0765A452227}" dt="2023-12-12T06:14:48.925" v="1350" actId="26606"/>
          <ac:picMkLst>
            <pc:docMk/>
            <pc:sldMk cId="1302612889" sldId="256"/>
            <ac:picMk id="48" creationId="{D1692A93-3514-4486-8B67-CCA4E0259BCB}"/>
          </ac:picMkLst>
        </pc:picChg>
        <pc:picChg chg="add del">
          <ac:chgData name="Golyha Gergő László" userId="256a907f-40c1-442d-a52a-5c44868c1e0f" providerId="ADAL" clId="{9A35A399-2B70-4851-BED2-E0765A452227}" dt="2023-12-12T06:16:28.703" v="1365" actId="6264"/>
          <ac:picMkLst>
            <pc:docMk/>
            <pc:sldMk cId="1302612889" sldId="256"/>
            <ac:picMk id="49" creationId="{91B28F63-CF00-448F-B141-FE33C33B1891}"/>
          </ac:picMkLst>
        </pc:picChg>
        <pc:picChg chg="add del">
          <ac:chgData name="Golyha Gergő László" userId="256a907f-40c1-442d-a52a-5c44868c1e0f" providerId="ADAL" clId="{9A35A399-2B70-4851-BED2-E0765A452227}" dt="2023-12-12T06:16:28.703" v="1365" actId="6264"/>
          <ac:picMkLst>
            <pc:docMk/>
            <pc:sldMk cId="1302612889" sldId="256"/>
            <ac:picMk id="50" creationId="{2AE609E2-8522-44E4-9077-980E5BCF3E14}"/>
          </ac:picMkLst>
        </pc:picChg>
        <pc:picChg chg="add del">
          <ac:chgData name="Golyha Gergő László" userId="256a907f-40c1-442d-a52a-5c44868c1e0f" providerId="ADAL" clId="{9A35A399-2B70-4851-BED2-E0765A452227}" dt="2023-12-12T06:16:28.703" v="1365" actId="6264"/>
          <ac:picMkLst>
            <pc:docMk/>
            <pc:sldMk cId="1302612889" sldId="256"/>
            <ac:picMk id="52" creationId="{8949AD42-25FD-4C3D-9EEE-B7FEC5809988}"/>
          </ac:picMkLst>
        </pc:picChg>
        <pc:picChg chg="add del">
          <ac:chgData name="Golyha Gergő László" userId="256a907f-40c1-442d-a52a-5c44868c1e0f" providerId="ADAL" clId="{9A35A399-2B70-4851-BED2-E0765A452227}" dt="2023-12-12T06:16:28.703" v="1365" actId="6264"/>
          <ac:picMkLst>
            <pc:docMk/>
            <pc:sldMk cId="1302612889" sldId="256"/>
            <ac:picMk id="53" creationId="{6AC7D913-60B7-4603-881B-831DA5D3A940}"/>
          </ac:picMkLst>
        </pc:picChg>
        <pc:picChg chg="add del">
          <ac:chgData name="Golyha Gergő László" userId="256a907f-40c1-442d-a52a-5c44868c1e0f" providerId="ADAL" clId="{9A35A399-2B70-4851-BED2-E0765A452227}" dt="2023-12-12T06:16:28.703" v="1365" actId="6264"/>
          <ac:picMkLst>
            <pc:docMk/>
            <pc:sldMk cId="1302612889" sldId="256"/>
            <ac:picMk id="58" creationId="{3BC6EBB2-9BDC-4075-BA6B-43A9FBF9C86C}"/>
          </ac:picMkLst>
        </pc:picChg>
        <pc:picChg chg="add del">
          <ac:chgData name="Golyha Gergő László" userId="256a907f-40c1-442d-a52a-5c44868c1e0f" providerId="ADAL" clId="{9A35A399-2B70-4851-BED2-E0765A452227}" dt="2023-12-12T06:14:53.615" v="1352" actId="26606"/>
          <ac:picMkLst>
            <pc:docMk/>
            <pc:sldMk cId="1302612889" sldId="256"/>
            <ac:picMk id="64" creationId="{F1B8F9CB-890B-4CB8-B503-188A763E2FC1}"/>
          </ac:picMkLst>
        </pc:picChg>
        <pc:picChg chg="add del">
          <ac:chgData name="Golyha Gergő László" userId="256a907f-40c1-442d-a52a-5c44868c1e0f" providerId="ADAL" clId="{9A35A399-2B70-4851-BED2-E0765A452227}" dt="2023-12-12T06:14:53.615" v="1352" actId="26606"/>
          <ac:picMkLst>
            <pc:docMk/>
            <pc:sldMk cId="1302612889" sldId="256"/>
            <ac:picMk id="65" creationId="{AA632AB4-3837-4FD0-8B62-0A18B573F46D}"/>
          </ac:picMkLst>
        </pc:picChg>
        <pc:picChg chg="add del">
          <ac:chgData name="Golyha Gergő László" userId="256a907f-40c1-442d-a52a-5c44868c1e0f" providerId="ADAL" clId="{9A35A399-2B70-4851-BED2-E0765A452227}" dt="2023-12-12T06:14:53.615" v="1352" actId="26606"/>
          <ac:picMkLst>
            <pc:docMk/>
            <pc:sldMk cId="1302612889" sldId="256"/>
            <ac:picMk id="67" creationId="{9CD2319A-6FA9-4EFB-9EDF-7304467425E8}"/>
          </ac:picMkLst>
        </pc:picChg>
        <pc:picChg chg="add del">
          <ac:chgData name="Golyha Gergő László" userId="256a907f-40c1-442d-a52a-5c44868c1e0f" providerId="ADAL" clId="{9A35A399-2B70-4851-BED2-E0765A452227}" dt="2023-12-12T06:14:53.615" v="1352" actId="26606"/>
          <ac:picMkLst>
            <pc:docMk/>
            <pc:sldMk cId="1302612889" sldId="256"/>
            <ac:picMk id="68" creationId="{D1692A93-3514-4486-8B67-CCA4E0259BCB}"/>
          </ac:picMkLst>
        </pc:picChg>
        <pc:cxnChg chg="add mod">
          <ac:chgData name="Golyha Gergő László" userId="256a907f-40c1-442d-a52a-5c44868c1e0f" providerId="ADAL" clId="{9A35A399-2B70-4851-BED2-E0765A452227}" dt="2023-12-12T07:09:29.063" v="1400" actId="14100"/>
          <ac:cxnSpMkLst>
            <pc:docMk/>
            <pc:sldMk cId="1302612889" sldId="256"/>
            <ac:cxnSpMk id="28" creationId="{6BAB21A8-6DA9-613A-34A0-ECB7FEEC8BFA}"/>
          </ac:cxnSpMkLst>
        </pc:cxnChg>
        <pc:cxnChg chg="add del">
          <ac:chgData name="Golyha Gergő László" userId="256a907f-40c1-442d-a52a-5c44868c1e0f" providerId="ADAL" clId="{9A35A399-2B70-4851-BED2-E0765A452227}" dt="2023-12-12T06:16:28.703" v="1365" actId="6264"/>
          <ac:cxnSpMkLst>
            <pc:docMk/>
            <pc:sldMk cId="1302612889" sldId="256"/>
            <ac:cxnSpMk id="57" creationId="{6B9695BD-ECF6-49CA-8877-8C493193C65D}"/>
          </ac:cxnSpMkLst>
        </pc:cxnChg>
      </pc:sldChg>
      <pc:sldChg chg="addSp delSp modSp del mod setBg setClrOvrMap delDesignElem chgLayout">
        <pc:chgData name="Golyha Gergő László" userId="256a907f-40c1-442d-a52a-5c44868c1e0f" providerId="ADAL" clId="{9A35A399-2B70-4851-BED2-E0765A452227}" dt="2023-12-11T14:00:48.079" v="235" actId="47"/>
        <pc:sldMkLst>
          <pc:docMk/>
          <pc:sldMk cId="1761042360" sldId="257"/>
        </pc:sldMkLst>
        <pc:spChg chg="add mod ord">
          <ac:chgData name="Golyha Gergő László" userId="256a907f-40c1-442d-a52a-5c44868c1e0f" providerId="ADAL" clId="{9A35A399-2B70-4851-BED2-E0765A452227}" dt="2023-12-11T14:00:07.377" v="211" actId="6549"/>
          <ac:spMkLst>
            <pc:docMk/>
            <pc:sldMk cId="1761042360" sldId="257"/>
            <ac:spMk id="2" creationId="{47BC3CEB-1B6F-DB2D-41B5-105572BD53AD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2" creationId="{AE1E6F39-9D8E-0793-748C-095EA4B6D5C0}"/>
          </ac:spMkLst>
        </pc:spChg>
        <pc:spChg chg="add mod ord">
          <ac:chgData name="Golyha Gergő László" userId="256a907f-40c1-442d-a52a-5c44868c1e0f" providerId="ADAL" clId="{9A35A399-2B70-4851-BED2-E0765A452227}" dt="2023-12-11T13:57:29.657" v="167" actId="6264"/>
          <ac:spMkLst>
            <pc:docMk/>
            <pc:sldMk cId="1761042360" sldId="257"/>
            <ac:spMk id="3" creationId="{84BC795B-F240-9C00-A593-39BCB94BA230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3" creationId="{B288158F-5DD7-71FC-BC8B-5204955EBF7A}"/>
          </ac:spMkLst>
        </pc:spChg>
        <pc:spChg chg="add del mod">
          <ac:chgData name="Golyha Gergő László" userId="256a907f-40c1-442d-a52a-5c44868c1e0f" providerId="ADAL" clId="{9A35A399-2B70-4851-BED2-E0765A452227}" dt="2023-12-11T13:57:29.657" v="167" actId="6264"/>
          <ac:spMkLst>
            <pc:docMk/>
            <pc:sldMk cId="1761042360" sldId="257"/>
            <ac:spMk id="16" creationId="{6F5E92CD-3FBC-90EF-638E-96709E26FEBB}"/>
          </ac:spMkLst>
        </pc:spChg>
        <pc:spChg chg="add del mod">
          <ac:chgData name="Golyha Gergő László" userId="256a907f-40c1-442d-a52a-5c44868c1e0f" providerId="ADAL" clId="{9A35A399-2B70-4851-BED2-E0765A452227}" dt="2023-12-11T13:57:29.657" v="167" actId="6264"/>
          <ac:spMkLst>
            <pc:docMk/>
            <pc:sldMk cId="1761042360" sldId="257"/>
            <ac:spMk id="17" creationId="{01EC7CAF-120F-C6DB-5740-D44E9D19D9AA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20" creationId="{8DF8AE6E-38CD-4B2A-8E02-F099DD30EF40}"/>
          </ac:spMkLst>
        </pc:spChg>
        <pc:spChg chg="add del mod">
          <ac:chgData name="Golyha Gergő László" userId="256a907f-40c1-442d-a52a-5c44868c1e0f" providerId="ADAL" clId="{9A35A399-2B70-4851-BED2-E0765A452227}" dt="2023-12-11T13:59:47.214" v="195"/>
          <ac:spMkLst>
            <pc:docMk/>
            <pc:sldMk cId="1761042360" sldId="257"/>
            <ac:spMk id="21" creationId="{A3C5F0B7-84BF-B4C7-5FB9-FCB41D0A852B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22" creationId="{23293907-0F26-4752-BCD0-3AC2C5026383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24" creationId="{4CA07809-FD84-4293-BEDA-C920BB2A1F3F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26" creationId="{A06D4B98-7FBD-4771-9C71-AE026D67023F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28" creationId="{1E32D174-F8A9-4FF0-8888-1B4F5E184961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30" creationId="{769201C5-687E-46FB-BA72-23BA40BFEE1E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32" creationId="{339141A8-FDFD-4ABE-A499-72C9669F4BE6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34" creationId="{8A439E11-755A-4258-859D-56A6B6AFCB66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36" creationId="{E916EF49-F958-4F28-A999-F8FA8D09AF86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38" creationId="{A7665D74-DFEA-412C-928C-F090E67084F3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40" creationId="{3E84BD56-679D-4E0C-9C9B-D694ABF07373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42" creationId="{2335FEDF-EF88-4E68-9CF7-5A72EF32AFC2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44" creationId="{03DB71A4-74AA-406D-9553-61C0C6D23689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46" creationId="{DA9994C2-211B-4BF6-B6A0-D67471594EC1}"/>
          </ac:spMkLst>
        </pc:spChg>
        <pc:spChg chg="add del">
          <ac:chgData name="Golyha Gergő László" userId="256a907f-40c1-442d-a52a-5c44868c1e0f" providerId="ADAL" clId="{9A35A399-2B70-4851-BED2-E0765A452227}" dt="2023-12-11T13:50:34.724" v="160" actId="26606"/>
          <ac:spMkLst>
            <pc:docMk/>
            <pc:sldMk cId="1761042360" sldId="257"/>
            <ac:spMk id="48" creationId="{837A7BE2-DF08-4ECE-A520-13927DBF4C5E}"/>
          </ac:spMkLst>
        </pc:spChg>
        <pc:spChg chg="add del">
          <ac:chgData name="Golyha Gergő László" userId="256a907f-40c1-442d-a52a-5c44868c1e0f" providerId="ADAL" clId="{9A35A399-2B70-4851-BED2-E0765A452227}" dt="2023-12-11T13:57:29.657" v="167" actId="6264"/>
          <ac:spMkLst>
            <pc:docMk/>
            <pc:sldMk cId="1761042360" sldId="257"/>
            <ac:spMk id="50" creationId="{0EFD753D-6A49-46DD-9E82-AA6E2C62B461}"/>
          </ac:spMkLst>
        </pc:spChg>
        <pc:spChg chg="add del">
          <ac:chgData name="Golyha Gergő László" userId="256a907f-40c1-442d-a52a-5c44868c1e0f" providerId="ADAL" clId="{9A35A399-2B70-4851-BED2-E0765A452227}" dt="2023-12-11T13:57:29.657" v="167" actId="6264"/>
          <ac:spMkLst>
            <pc:docMk/>
            <pc:sldMk cId="1761042360" sldId="257"/>
            <ac:spMk id="51" creationId="{138A5824-1F4A-4EE7-BC13-5BB48FC0809B}"/>
          </ac:spMkLst>
        </pc:spChg>
        <pc:spChg chg="add del mod replId">
          <ac:chgData name="Golyha Gergő László" userId="256a907f-40c1-442d-a52a-5c44868c1e0f" providerId="ADAL" clId="{9A35A399-2B70-4851-BED2-E0765A452227}" dt="2023-12-11T13:50:34.900" v="162" actId="26606"/>
          <ac:spMkLst>
            <pc:docMk/>
            <pc:sldMk cId="1761042360" sldId="257"/>
            <ac:spMk id="52" creationId="{E97E75D3-6F64-E0DB-748C-DBF00FCC05C1}"/>
          </ac:spMkLst>
        </pc:spChg>
        <pc:spChg chg="add del mod replId">
          <ac:chgData name="Golyha Gergő László" userId="256a907f-40c1-442d-a52a-5c44868c1e0f" providerId="ADAL" clId="{9A35A399-2B70-4851-BED2-E0765A452227}" dt="2023-12-11T13:50:34.900" v="162" actId="26606"/>
          <ac:spMkLst>
            <pc:docMk/>
            <pc:sldMk cId="1761042360" sldId="257"/>
            <ac:spMk id="53" creationId="{506F92D7-9E68-7990-A703-71EC77B1F51A}"/>
          </ac:spMkLst>
        </pc:spChg>
        <pc:picChg chg="ad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5" creationId="{8573B5D1-15F4-A15B-24EF-8A381F11EF71}"/>
          </ac:picMkLst>
        </pc:picChg>
        <pc:picChg chg="add del">
          <ac:chgData name="Golyha Gergő László" userId="256a907f-40c1-442d-a52a-5c44868c1e0f" providerId="ADAL" clId="{9A35A399-2B70-4851-BED2-E0765A452227}" dt="2023-12-11T13:50:34.724" v="160" actId="26606"/>
          <ac:picMkLst>
            <pc:docMk/>
            <pc:sldMk cId="1761042360" sldId="257"/>
            <ac:picMk id="5" creationId="{AF756CCC-D9D8-1C37-2F50-B3FAB24235D3}"/>
          </ac:picMkLst>
        </pc:picChg>
        <pc:picChg chg="add del">
          <ac:chgData name="Golyha Gergő László" userId="256a907f-40c1-442d-a52a-5c44868c1e0f" providerId="ADAL" clId="{9A35A399-2B70-4851-BED2-E0765A452227}" dt="2023-12-11T13:50:34.724" v="160" actId="26606"/>
          <ac:picMkLst>
            <pc:docMk/>
            <pc:sldMk cId="1761042360" sldId="257"/>
            <ac:picMk id="7" creationId="{80748A93-D3B2-4D3A-77A6-77E763D4A663}"/>
          </ac:picMkLst>
        </pc:picChg>
        <pc:picChg chg="ad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7" creationId="{E7341DFA-292B-2EC5-C684-B727F66D134D}"/>
          </ac:picMkLst>
        </pc:picChg>
        <pc:picChg chg="ad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9" creationId="{072ABDFB-C549-65EB-5C7A-92F0635922A4}"/>
          </ac:picMkLst>
        </pc:picChg>
        <pc:picChg chg="add del">
          <ac:chgData name="Golyha Gergő László" userId="256a907f-40c1-442d-a52a-5c44868c1e0f" providerId="ADAL" clId="{9A35A399-2B70-4851-BED2-E0765A452227}" dt="2023-12-11T13:50:34.724" v="160" actId="26606"/>
          <ac:picMkLst>
            <pc:docMk/>
            <pc:sldMk cId="1761042360" sldId="257"/>
            <ac:picMk id="9" creationId="{FA53A34F-0FA0-4881-FB0D-0B13C536409D}"/>
          </ac:picMkLst>
        </pc:picChg>
        <pc:picChg chg="ad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11" creationId="{2FE9366E-9106-EC92-3AA6-7B0273A95998}"/>
          </ac:picMkLst>
        </pc:picChg>
        <pc:picChg chg="add del">
          <ac:chgData name="Golyha Gergő László" userId="256a907f-40c1-442d-a52a-5c44868c1e0f" providerId="ADAL" clId="{9A35A399-2B70-4851-BED2-E0765A452227}" dt="2023-12-11T13:50:34.724" v="160" actId="26606"/>
          <ac:picMkLst>
            <pc:docMk/>
            <pc:sldMk cId="1761042360" sldId="257"/>
            <ac:picMk id="11" creationId="{422DD77A-F2E2-7E33-0764-FDB7DB149D5E}"/>
          </ac:picMkLst>
        </pc:picChg>
        <pc:picChg chg="ad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13" creationId="{22C1480E-162D-7706-D15F-C9B81BFF2F1C}"/>
          </ac:picMkLst>
        </pc:picChg>
        <pc:picChg chg="add del">
          <ac:chgData name="Golyha Gergő László" userId="256a907f-40c1-442d-a52a-5c44868c1e0f" providerId="ADAL" clId="{9A35A399-2B70-4851-BED2-E0765A452227}" dt="2023-12-11T13:50:34.724" v="160" actId="26606"/>
          <ac:picMkLst>
            <pc:docMk/>
            <pc:sldMk cId="1761042360" sldId="257"/>
            <ac:picMk id="13" creationId="{86460471-BFD3-3D85-E244-AFB33CF70A98}"/>
          </ac:picMkLst>
        </pc:picChg>
        <pc:picChg chg="ad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15" creationId="{5D85B969-2EAF-9788-9FB6-BD4BC2C46BD1}"/>
          </ac:picMkLst>
        </pc:picChg>
        <pc:picChg chg="add del">
          <ac:chgData name="Golyha Gergő László" userId="256a907f-40c1-442d-a52a-5c44868c1e0f" providerId="ADAL" clId="{9A35A399-2B70-4851-BED2-E0765A452227}" dt="2023-12-11T13:50:34.724" v="160" actId="26606"/>
          <ac:picMkLst>
            <pc:docMk/>
            <pc:sldMk cId="1761042360" sldId="257"/>
            <ac:picMk id="15" creationId="{A30DE19A-B174-E982-5B2B-EB7A57301590}"/>
          </ac:picMkLst>
        </pc:picChg>
        <pc:picChg chg="add del mod">
          <ac:chgData name="Golyha Gergő László" userId="256a907f-40c1-442d-a52a-5c44868c1e0f" providerId="ADAL" clId="{9A35A399-2B70-4851-BED2-E0765A452227}" dt="2023-12-11T13:59:35.547" v="191"/>
          <ac:picMkLst>
            <pc:docMk/>
            <pc:sldMk cId="1761042360" sldId="257"/>
            <ac:picMk id="19" creationId="{7FC869F0-9A7D-9989-469D-79657E354FEA}"/>
          </ac:picMkLst>
        </pc:picChg>
        <pc:picChg chg="add del mod replI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54" creationId="{CF5634BC-9AD6-EDD9-13D1-F57FD4B3B289}"/>
          </ac:picMkLst>
        </pc:picChg>
        <pc:picChg chg="add del mod replI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55" creationId="{B7CD3041-A1A0-D80F-C5EA-36B2A65DD1A6}"/>
          </ac:picMkLst>
        </pc:picChg>
        <pc:picChg chg="add del mod replI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56" creationId="{8EBC3D02-1505-E854-FCC6-442B06F7222F}"/>
          </ac:picMkLst>
        </pc:picChg>
        <pc:picChg chg="add del mod replI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57" creationId="{4F271442-CC63-CE00-019D-107A085E5E50}"/>
          </ac:picMkLst>
        </pc:picChg>
        <pc:picChg chg="add del mod replI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58" creationId="{E51AFC1F-53B2-2D27-AB75-41353E8642AD}"/>
          </ac:picMkLst>
        </pc:picChg>
        <pc:picChg chg="add del mod replId">
          <ac:chgData name="Golyha Gergő László" userId="256a907f-40c1-442d-a52a-5c44868c1e0f" providerId="ADAL" clId="{9A35A399-2B70-4851-BED2-E0765A452227}" dt="2023-12-11T13:50:34.900" v="162" actId="26606"/>
          <ac:picMkLst>
            <pc:docMk/>
            <pc:sldMk cId="1761042360" sldId="257"/>
            <ac:picMk id="59" creationId="{7AF57CB7-434D-4C12-2F8A-ED92289B8CEA}"/>
          </ac:picMkLst>
        </pc:picChg>
      </pc:sldChg>
      <pc:sldChg chg="modSp new mod setBg">
        <pc:chgData name="Golyha Gergő László" userId="256a907f-40c1-442d-a52a-5c44868c1e0f" providerId="ADAL" clId="{9A35A399-2B70-4851-BED2-E0765A452227}" dt="2023-12-12T06:15:30.775" v="1361"/>
        <pc:sldMkLst>
          <pc:docMk/>
          <pc:sldMk cId="2855113689" sldId="258"/>
        </pc:sldMkLst>
        <pc:spChg chg="mod">
          <ac:chgData name="Golyha Gergő László" userId="256a907f-40c1-442d-a52a-5c44868c1e0f" providerId="ADAL" clId="{9A35A399-2B70-4851-BED2-E0765A452227}" dt="2023-12-11T14:03:57.902" v="358" actId="20577"/>
          <ac:spMkLst>
            <pc:docMk/>
            <pc:sldMk cId="2855113689" sldId="258"/>
            <ac:spMk id="5" creationId="{9E61AFCD-CC4C-8D0E-7FCF-34DE1814FE24}"/>
          </ac:spMkLst>
        </pc:spChg>
        <pc:spChg chg="mod">
          <ac:chgData name="Golyha Gergő László" userId="256a907f-40c1-442d-a52a-5c44868c1e0f" providerId="ADAL" clId="{9A35A399-2B70-4851-BED2-E0765A452227}" dt="2023-12-11T14:50:10.517" v="1060" actId="20577"/>
          <ac:spMkLst>
            <pc:docMk/>
            <pc:sldMk cId="2855113689" sldId="258"/>
            <ac:spMk id="6" creationId="{023B5F70-535E-3F98-DB5C-CBABC817EE0B}"/>
          </ac:spMkLst>
        </pc:spChg>
      </pc:sldChg>
      <pc:sldChg chg="addSp delSp modSp add mod setBg setClrOvrMap">
        <pc:chgData name="Golyha Gergő László" userId="256a907f-40c1-442d-a52a-5c44868c1e0f" providerId="ADAL" clId="{9A35A399-2B70-4851-BED2-E0765A452227}" dt="2023-12-11T14:56:44.161" v="1261" actId="732"/>
        <pc:sldMkLst>
          <pc:docMk/>
          <pc:sldMk cId="2699809841" sldId="259"/>
        </pc:sldMkLst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" creationId="{094E5865-5CE4-3057-4C58-4D8C16633FD9}"/>
          </ac:spMkLst>
        </pc:spChg>
        <pc:spChg chg="add del">
          <ac:chgData name="Golyha Gergő László" userId="256a907f-40c1-442d-a52a-5c44868c1e0f" providerId="ADAL" clId="{9A35A399-2B70-4851-BED2-E0765A452227}" dt="2023-12-11T14:30:06.006" v="526" actId="26606"/>
          <ac:spMkLst>
            <pc:docMk/>
            <pc:sldMk cId="2699809841" sldId="259"/>
            <ac:spMk id="2" creationId="{AAF9D1A8-9FFF-2258-FFEC-4C368E94703D}"/>
          </ac:spMkLst>
        </pc:spChg>
        <pc:spChg chg="add del mod replId">
          <ac:chgData name="Golyha Gergő László" userId="256a907f-40c1-442d-a52a-5c44868c1e0f" providerId="ADAL" clId="{9A35A399-2B70-4851-BED2-E0765A452227}" dt="2023-12-11T14:30:06.006" v="526" actId="26606"/>
          <ac:spMkLst>
            <pc:docMk/>
            <pc:sldMk cId="2699809841" sldId="259"/>
            <ac:spMk id="2" creationId="{E97E75D3-6F64-E0DB-748C-DBF00FCC05C1}"/>
          </ac:spMkLst>
        </pc:spChg>
        <pc:spChg chg="add del mod replId">
          <ac:chgData name="Golyha Gergő László" userId="256a907f-40c1-442d-a52a-5c44868c1e0f" providerId="ADAL" clId="{9A35A399-2B70-4851-BED2-E0765A452227}" dt="2023-12-11T14:30:06.006" v="526" actId="26606"/>
          <ac:spMkLst>
            <pc:docMk/>
            <pc:sldMk cId="2699809841" sldId="259"/>
            <ac:spMk id="3" creationId="{506F92D7-9E68-7990-A703-71EC77B1F51A}"/>
          </ac:spMkLst>
        </pc:spChg>
        <pc:spChg chg="add del">
          <ac:chgData name="Golyha Gergő László" userId="256a907f-40c1-442d-a52a-5c44868c1e0f" providerId="ADAL" clId="{9A35A399-2B70-4851-BED2-E0765A452227}" dt="2023-12-11T14:30:06.006" v="526" actId="26606"/>
          <ac:spMkLst>
            <pc:docMk/>
            <pc:sldMk cId="2699809841" sldId="259"/>
            <ac:spMk id="3" creationId="{812D883B-1D40-578B-8C37-F0258EBC3044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3" creationId="{AD807CA8-3D1B-3F47-A091-CFAFE216F758}"/>
          </ac:spMkLst>
        </pc:spChg>
        <pc:spChg chg="add del">
          <ac:chgData name="Golyha Gergő László" userId="256a907f-40c1-442d-a52a-5c44868c1e0f" providerId="ADAL" clId="{9A35A399-2B70-4851-BED2-E0765A452227}" dt="2023-12-11T14:29:58.446" v="520" actId="26606"/>
          <ac:spMkLst>
            <pc:docMk/>
            <pc:sldMk cId="2699809841" sldId="259"/>
            <ac:spMk id="14" creationId="{0EFD753D-6A49-46DD-9E82-AA6E2C62B461}"/>
          </ac:spMkLst>
        </pc:spChg>
        <pc:spChg chg="add del">
          <ac:chgData name="Golyha Gergő László" userId="256a907f-40c1-442d-a52a-5c44868c1e0f" providerId="ADAL" clId="{9A35A399-2B70-4851-BED2-E0765A452227}" dt="2023-12-11T14:29:58.446" v="520" actId="26606"/>
          <ac:spMkLst>
            <pc:docMk/>
            <pc:sldMk cId="2699809841" sldId="259"/>
            <ac:spMk id="16" creationId="{138A5824-1F4A-4EE7-BC13-5BB48FC0809B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1" creationId="{8DF8AE6E-38CD-4B2A-8E02-F099DD30EF40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2" creationId="{1E32D174-F8A9-4FF0-8888-1B4F5E184961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3" creationId="{23293907-0F26-4752-BCD0-3AC2C5026383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4" creationId="{769201C5-687E-46FB-BA72-23BA40BFEE1E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5" creationId="{4CA07809-FD84-4293-BEDA-C920BB2A1F3F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6" creationId="{339141A8-FDFD-4ABE-A499-72C9669F4BE6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7" creationId="{A06D4B98-7FBD-4771-9C71-AE026D67023F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28" creationId="{8A439E11-755A-4258-859D-56A6B6AFCB66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30" creationId="{E916EF49-F958-4F28-A999-F8FA8D09AF86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32" creationId="{A7665D74-DFEA-412C-928C-F090E67084F3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34" creationId="{3E84BD56-679D-4E0C-9C9B-D694ABF07373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36" creationId="{2335FEDF-EF88-4E68-9CF7-5A72EF32AFC2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38" creationId="{03DB71A4-74AA-406D-9553-61C0C6D23689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40" creationId="{DA9994C2-211B-4BF6-B6A0-D67471594EC1}"/>
          </ac:spMkLst>
        </pc:spChg>
        <pc:spChg chg="add del">
          <ac:chgData name="Golyha Gergő László" userId="256a907f-40c1-442d-a52a-5c44868c1e0f" providerId="ADAL" clId="{9A35A399-2B70-4851-BED2-E0765A452227}" dt="2023-12-11T14:30:04.116" v="523" actId="26606"/>
          <ac:spMkLst>
            <pc:docMk/>
            <pc:sldMk cId="2699809841" sldId="259"/>
            <ac:spMk id="42" creationId="{837A7BE2-DF08-4ECE-A520-13927DBF4C5E}"/>
          </ac:spMkLst>
        </pc:spChg>
        <pc:spChg chg="add del">
          <ac:chgData name="Golyha Gergő László" userId="256a907f-40c1-442d-a52a-5c44868c1e0f" providerId="ADAL" clId="{9A35A399-2B70-4851-BED2-E0765A452227}" dt="2023-12-11T14:30:06.006" v="526" actId="26606"/>
          <ac:spMkLst>
            <pc:docMk/>
            <pc:sldMk cId="2699809841" sldId="259"/>
            <ac:spMk id="44" creationId="{0EFD753D-6A49-46DD-9E82-AA6E2C62B461}"/>
          </ac:spMkLst>
        </pc:spChg>
        <pc:spChg chg="add del">
          <ac:chgData name="Golyha Gergő László" userId="256a907f-40c1-442d-a52a-5c44868c1e0f" providerId="ADAL" clId="{9A35A399-2B70-4851-BED2-E0765A452227}" dt="2023-12-11T14:30:06.006" v="526" actId="26606"/>
          <ac:spMkLst>
            <pc:docMk/>
            <pc:sldMk cId="2699809841" sldId="259"/>
            <ac:spMk id="45" creationId="{138A5824-1F4A-4EE7-BC13-5BB48FC0809B}"/>
          </ac:spMkLst>
        </pc:spChg>
        <pc:picChg chg="add del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4" creationId="{2D54EFB6-E662-3762-3D56-D1E118789EF0}"/>
          </ac:picMkLst>
        </pc:picChg>
        <pc:picChg chg="add del mod replId">
          <ac:chgData name="Golyha Gergő László" userId="256a907f-40c1-442d-a52a-5c44868c1e0f" providerId="ADAL" clId="{9A35A399-2B70-4851-BED2-E0765A452227}" dt="2023-12-11T14:30:27.242" v="528" actId="1076"/>
          <ac:picMkLst>
            <pc:docMk/>
            <pc:sldMk cId="2699809841" sldId="259"/>
            <ac:picMk id="4" creationId="{3E4D2EB8-FEEE-8BE3-F189-71E18EEB9D14}"/>
          </ac:picMkLst>
        </pc:picChg>
        <pc:picChg chg="add del">
          <ac:chgData name="Golyha Gergő László" userId="256a907f-40c1-442d-a52a-5c44868c1e0f" providerId="ADAL" clId="{9A35A399-2B70-4851-BED2-E0765A452227}" dt="2023-12-11T14:30:04.116" v="523" actId="26606"/>
          <ac:picMkLst>
            <pc:docMk/>
            <pc:sldMk cId="2699809841" sldId="259"/>
            <ac:picMk id="4" creationId="{D55514C1-606C-19CF-E4C1-A43FA70617A9}"/>
          </ac:picMkLst>
        </pc:picChg>
        <pc:picChg chg="add del">
          <ac:chgData name="Golyha Gergő László" userId="256a907f-40c1-442d-a52a-5c44868c1e0f" providerId="ADAL" clId="{9A35A399-2B70-4851-BED2-E0765A452227}" dt="2023-12-11T14:30:04.116" v="523" actId="26606"/>
          <ac:picMkLst>
            <pc:docMk/>
            <pc:sldMk cId="2699809841" sldId="259"/>
            <ac:picMk id="5" creationId="{47475F35-49AE-0D1F-A180-7E77D093A79E}"/>
          </ac:picMkLst>
        </pc:picChg>
        <pc:picChg chg="add del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5" creationId="{4B153D6B-559A-3645-95B8-6D42895E0E6F}"/>
          </ac:picMkLst>
        </pc:picChg>
        <pc:picChg chg="add del mod replId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5" creationId="{A559A011-FFB6-BC31-97E8-BB39BA4888EB}"/>
          </ac:picMkLst>
        </pc:picChg>
        <pc:picChg chg="add del">
          <ac:chgData name="Golyha Gergő László" userId="256a907f-40c1-442d-a52a-5c44868c1e0f" providerId="ADAL" clId="{9A35A399-2B70-4851-BED2-E0765A452227}" dt="2023-12-11T14:30:04.116" v="523" actId="26606"/>
          <ac:picMkLst>
            <pc:docMk/>
            <pc:sldMk cId="2699809841" sldId="259"/>
            <ac:picMk id="6" creationId="{3FADD48F-F482-E894-AEC6-5F09E3BF7FBF}"/>
          </ac:picMkLst>
        </pc:picChg>
        <pc:picChg chg="add del mod replId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6" creationId="{CD26EB66-D11C-B3C5-4769-C0FA47B87050}"/>
          </ac:picMkLst>
        </pc:picChg>
        <pc:picChg chg="add del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6" creationId="{FA57326C-B63B-803D-0BD7-FE1C6BBCD387}"/>
          </ac:picMkLst>
        </pc:picChg>
        <pc:picChg chg="add del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7" creationId="{369C716E-8405-8071-483A-64494829195D}"/>
          </ac:picMkLst>
        </pc:picChg>
        <pc:picChg chg="add del mod replId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7" creationId="{50455F25-977A-EB7E-7A4C-704DE2516F72}"/>
          </ac:picMkLst>
        </pc:picChg>
        <pc:picChg chg="add del">
          <ac:chgData name="Golyha Gergő László" userId="256a907f-40c1-442d-a52a-5c44868c1e0f" providerId="ADAL" clId="{9A35A399-2B70-4851-BED2-E0765A452227}" dt="2023-12-11T14:30:04.116" v="523" actId="26606"/>
          <ac:picMkLst>
            <pc:docMk/>
            <pc:sldMk cId="2699809841" sldId="259"/>
            <ac:picMk id="7" creationId="{7CA5F64E-7562-2ED5-03EC-3ABECCF82E97}"/>
          </ac:picMkLst>
        </pc:picChg>
        <pc:picChg chg="add del">
          <ac:chgData name="Golyha Gergő László" userId="256a907f-40c1-442d-a52a-5c44868c1e0f" providerId="ADAL" clId="{9A35A399-2B70-4851-BED2-E0765A452227}" dt="2023-12-11T14:30:04.116" v="523" actId="26606"/>
          <ac:picMkLst>
            <pc:docMk/>
            <pc:sldMk cId="2699809841" sldId="259"/>
            <ac:picMk id="8" creationId="{5D6E9BB4-FEE1-3409-6A9F-48828E6CA842}"/>
          </ac:picMkLst>
        </pc:picChg>
        <pc:picChg chg="add del mod replId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8" creationId="{C77C5CE4-33E7-FA55-1976-9F1A46C74F6B}"/>
          </ac:picMkLst>
        </pc:picChg>
        <pc:picChg chg="add del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8" creationId="{EC3EFBA1-BBA9-5879-297B-FB2943288802}"/>
          </ac:picMkLst>
        </pc:picChg>
        <pc:picChg chg="add del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9" creationId="{2FBC6DC1-6FFD-04FB-BFC0-36F13FF2B743}"/>
          </ac:picMkLst>
        </pc:picChg>
        <pc:picChg chg="add del mod replId">
          <ac:chgData name="Golyha Gergő László" userId="256a907f-40c1-442d-a52a-5c44868c1e0f" providerId="ADAL" clId="{9A35A399-2B70-4851-BED2-E0765A452227}" dt="2023-12-11T14:30:06.006" v="526" actId="26606"/>
          <ac:picMkLst>
            <pc:docMk/>
            <pc:sldMk cId="2699809841" sldId="259"/>
            <ac:picMk id="9" creationId="{58CFF7A8-AA66-ADB2-D74B-AFB6DFC610EE}"/>
          </ac:picMkLst>
        </pc:picChg>
        <pc:picChg chg="add del">
          <ac:chgData name="Golyha Gergő László" userId="256a907f-40c1-442d-a52a-5c44868c1e0f" providerId="ADAL" clId="{9A35A399-2B70-4851-BED2-E0765A452227}" dt="2023-12-11T14:30:04.116" v="523" actId="26606"/>
          <ac:picMkLst>
            <pc:docMk/>
            <pc:sldMk cId="2699809841" sldId="259"/>
            <ac:picMk id="9" creationId="{C2E20555-DEBB-773F-0250-288800324E84}"/>
          </ac:picMkLst>
        </pc:picChg>
        <pc:picChg chg="add del mod">
          <ac:chgData name="Golyha Gergő László" userId="256a907f-40c1-442d-a52a-5c44868c1e0f" providerId="ADAL" clId="{9A35A399-2B70-4851-BED2-E0765A452227}" dt="2023-12-11T14:17:04.452" v="501" actId="478"/>
          <ac:picMkLst>
            <pc:docMk/>
            <pc:sldMk cId="2699809841" sldId="259"/>
            <ac:picMk id="11" creationId="{26E3C319-B90E-EEC5-AAF5-CE08A0615D76}"/>
          </ac:picMkLst>
        </pc:picChg>
        <pc:picChg chg="add del mod">
          <ac:chgData name="Golyha Gergő László" userId="256a907f-40c1-442d-a52a-5c44868c1e0f" providerId="ADAL" clId="{9A35A399-2B70-4851-BED2-E0765A452227}" dt="2023-12-11T14:29:33.967" v="516" actId="21"/>
          <ac:picMkLst>
            <pc:docMk/>
            <pc:sldMk cId="2699809841" sldId="259"/>
            <ac:picMk id="11" creationId="{BE14D124-721F-3ECF-F11F-36A0E4A6C9D7}"/>
          </ac:picMkLst>
        </pc:picChg>
        <pc:picChg chg="add del mod">
          <ac:chgData name="Golyha Gergő László" userId="256a907f-40c1-442d-a52a-5c44868c1e0f" providerId="ADAL" clId="{9A35A399-2B70-4851-BED2-E0765A452227}" dt="2023-12-11T14:56:27.291" v="1256" actId="478"/>
          <ac:picMkLst>
            <pc:docMk/>
            <pc:sldMk cId="2699809841" sldId="259"/>
            <ac:picMk id="12" creationId="{E34FF446-7C93-5EC1-C194-E4E49A1E0EB5}"/>
          </ac:picMkLst>
        </pc:picChg>
        <pc:picChg chg="add mod modCrop">
          <ac:chgData name="Golyha Gergő László" userId="256a907f-40c1-442d-a52a-5c44868c1e0f" providerId="ADAL" clId="{9A35A399-2B70-4851-BED2-E0765A452227}" dt="2023-12-11T14:56:44.161" v="1261" actId="732"/>
          <ac:picMkLst>
            <pc:docMk/>
            <pc:sldMk cId="2699809841" sldId="259"/>
            <ac:picMk id="15" creationId="{9BB64170-1A37-9277-46CD-A244B16C3345}"/>
          </ac:picMkLst>
        </pc:picChg>
      </pc:sldChg>
      <pc:sldChg chg="modSp add mod setBg">
        <pc:chgData name="Golyha Gergő László" userId="256a907f-40c1-442d-a52a-5c44868c1e0f" providerId="ADAL" clId="{9A35A399-2B70-4851-BED2-E0765A452227}" dt="2023-12-12T06:15:30.775" v="1361"/>
        <pc:sldMkLst>
          <pc:docMk/>
          <pc:sldMk cId="1413932236" sldId="260"/>
        </pc:sldMkLst>
        <pc:spChg chg="mod">
          <ac:chgData name="Golyha Gergő László" userId="256a907f-40c1-442d-a52a-5c44868c1e0f" providerId="ADAL" clId="{9A35A399-2B70-4851-BED2-E0765A452227}" dt="2023-12-11T14:00:56.873" v="245" actId="20577"/>
          <ac:spMkLst>
            <pc:docMk/>
            <pc:sldMk cId="1413932236" sldId="260"/>
            <ac:spMk id="3080" creationId="{E97E75D3-6F64-E0DB-748C-DBF00FCC05C1}"/>
          </ac:spMkLst>
        </pc:spChg>
        <pc:spChg chg="mod">
          <ac:chgData name="Golyha Gergő László" userId="256a907f-40c1-442d-a52a-5c44868c1e0f" providerId="ADAL" clId="{9A35A399-2B70-4851-BED2-E0765A452227}" dt="2023-12-11T14:52:05.771" v="1190" actId="20577"/>
          <ac:spMkLst>
            <pc:docMk/>
            <pc:sldMk cId="1413932236" sldId="260"/>
            <ac:spMk id="3081" creationId="{506F92D7-9E68-7990-A703-71EC77B1F51A}"/>
          </ac:spMkLst>
        </pc:spChg>
      </pc:sldChg>
      <pc:sldChg chg="modSp add mod">
        <pc:chgData name="Golyha Gergő László" userId="256a907f-40c1-442d-a52a-5c44868c1e0f" providerId="ADAL" clId="{9A35A399-2B70-4851-BED2-E0765A452227}" dt="2023-12-12T07:17:16.962" v="1548" actId="6549"/>
        <pc:sldMkLst>
          <pc:docMk/>
          <pc:sldMk cId="3183557075" sldId="261"/>
        </pc:sldMkLst>
        <pc:spChg chg="mod">
          <ac:chgData name="Golyha Gergő László" userId="256a907f-40c1-442d-a52a-5c44868c1e0f" providerId="ADAL" clId="{9A35A399-2B70-4851-BED2-E0765A452227}" dt="2023-12-11T14:01:09.801" v="260" actId="20577"/>
          <ac:spMkLst>
            <pc:docMk/>
            <pc:sldMk cId="3183557075" sldId="261"/>
            <ac:spMk id="2" creationId="{E97E75D3-6F64-E0DB-748C-DBF00FCC05C1}"/>
          </ac:spMkLst>
        </pc:spChg>
        <pc:spChg chg="mod">
          <ac:chgData name="Golyha Gergő László" userId="256a907f-40c1-442d-a52a-5c44868c1e0f" providerId="ADAL" clId="{9A35A399-2B70-4851-BED2-E0765A452227}" dt="2023-12-12T07:17:16.962" v="1548" actId="6549"/>
          <ac:spMkLst>
            <pc:docMk/>
            <pc:sldMk cId="3183557075" sldId="261"/>
            <ac:spMk id="3" creationId="{506F92D7-9E68-7990-A703-71EC77B1F51A}"/>
          </ac:spMkLst>
        </pc:spChg>
        <pc:spChg chg="mod">
          <ac:chgData name="Golyha Gergő László" userId="256a907f-40c1-442d-a52a-5c44868c1e0f" providerId="ADAL" clId="{9A35A399-2B70-4851-BED2-E0765A452227}" dt="2023-12-12T07:15:46.578" v="1433" actId="20577"/>
          <ac:spMkLst>
            <pc:docMk/>
            <pc:sldMk cId="3183557075" sldId="261"/>
            <ac:spMk id="8" creationId="{33FF888E-BF33-7A85-DFFA-B15137BD8077}"/>
          </ac:spMkLst>
        </pc:spChg>
        <pc:spChg chg="mod">
          <ac:chgData name="Golyha Gergő László" userId="256a907f-40c1-442d-a52a-5c44868c1e0f" providerId="ADAL" clId="{9A35A399-2B70-4851-BED2-E0765A452227}" dt="2023-12-12T07:16:27.701" v="1466" actId="20577"/>
          <ac:spMkLst>
            <pc:docMk/>
            <pc:sldMk cId="3183557075" sldId="261"/>
            <ac:spMk id="9" creationId="{DF060004-48A5-3D5B-E76E-BBCDFE7FE612}"/>
          </ac:spMkLst>
        </pc:spChg>
        <pc:spChg chg="mod">
          <ac:chgData name="Golyha Gergő László" userId="256a907f-40c1-442d-a52a-5c44868c1e0f" providerId="ADAL" clId="{9A35A399-2B70-4851-BED2-E0765A452227}" dt="2023-12-12T07:16:33.044" v="1484" actId="20577"/>
          <ac:spMkLst>
            <pc:docMk/>
            <pc:sldMk cId="3183557075" sldId="261"/>
            <ac:spMk id="10" creationId="{14EDFD81-19EA-E018-BB08-1D42EE851E72}"/>
          </ac:spMkLst>
        </pc:spChg>
      </pc:sldChg>
      <pc:sldChg chg="addSp delSp modSp add mod ord setBg">
        <pc:chgData name="Golyha Gergő László" userId="256a907f-40c1-442d-a52a-5c44868c1e0f" providerId="ADAL" clId="{9A35A399-2B70-4851-BED2-E0765A452227}" dt="2023-12-12T06:15:30.775" v="1361"/>
        <pc:sldMkLst>
          <pc:docMk/>
          <pc:sldMk cId="1530757162" sldId="262"/>
        </pc:sldMkLst>
        <pc:spChg chg="mod">
          <ac:chgData name="Golyha Gergő László" userId="256a907f-40c1-442d-a52a-5c44868c1e0f" providerId="ADAL" clId="{9A35A399-2B70-4851-BED2-E0765A452227}" dt="2023-12-11T14:01:41.991" v="290" actId="20577"/>
          <ac:spMkLst>
            <pc:docMk/>
            <pc:sldMk cId="1530757162" sldId="262"/>
            <ac:spMk id="2052" creationId="{E97E75D3-6F64-E0DB-748C-DBF00FCC05C1}"/>
          </ac:spMkLst>
        </pc:spChg>
        <pc:spChg chg="mod">
          <ac:chgData name="Golyha Gergő László" userId="256a907f-40c1-442d-a52a-5c44868c1e0f" providerId="ADAL" clId="{9A35A399-2B70-4851-BED2-E0765A452227}" dt="2023-12-11T14:47:32.615" v="874" actId="20577"/>
          <ac:spMkLst>
            <pc:docMk/>
            <pc:sldMk cId="1530757162" sldId="262"/>
            <ac:spMk id="2053" creationId="{506F92D7-9E68-7990-A703-71EC77B1F51A}"/>
          </ac:spMkLst>
        </pc:spChg>
        <pc:picChg chg="add del mod">
          <ac:chgData name="Golyha Gergő László" userId="256a907f-40c1-442d-a52a-5c44868c1e0f" providerId="ADAL" clId="{9A35A399-2B70-4851-BED2-E0765A452227}" dt="2023-12-11T14:30:06.478" v="527"/>
          <ac:picMkLst>
            <pc:docMk/>
            <pc:sldMk cId="1530757162" sldId="262"/>
            <ac:picMk id="4" creationId="{2E342107-A7A5-8AE9-55B9-3CD4B88E272A}"/>
          </ac:picMkLst>
        </pc:picChg>
      </pc:sldChg>
      <pc:sldChg chg="modSp add mod setBg">
        <pc:chgData name="Golyha Gergő László" userId="256a907f-40c1-442d-a52a-5c44868c1e0f" providerId="ADAL" clId="{9A35A399-2B70-4851-BED2-E0765A452227}" dt="2023-12-12T06:15:30.775" v="1361"/>
        <pc:sldMkLst>
          <pc:docMk/>
          <pc:sldMk cId="1449939943" sldId="263"/>
        </pc:sldMkLst>
        <pc:spChg chg="mod">
          <ac:chgData name="Golyha Gergő László" userId="256a907f-40c1-442d-a52a-5c44868c1e0f" providerId="ADAL" clId="{9A35A399-2B70-4851-BED2-E0765A452227}" dt="2023-12-11T14:03:06.736" v="344" actId="20577"/>
          <ac:spMkLst>
            <pc:docMk/>
            <pc:sldMk cId="1449939943" sldId="263"/>
            <ac:spMk id="6155" creationId="{E97E75D3-6F64-E0DB-748C-DBF00FCC05C1}"/>
          </ac:spMkLst>
        </pc:spChg>
        <pc:spChg chg="mod">
          <ac:chgData name="Golyha Gergő László" userId="256a907f-40c1-442d-a52a-5c44868c1e0f" providerId="ADAL" clId="{9A35A399-2B70-4851-BED2-E0765A452227}" dt="2023-12-11T14:48:37.831" v="942" actId="20577"/>
          <ac:spMkLst>
            <pc:docMk/>
            <pc:sldMk cId="1449939943" sldId="263"/>
            <ac:spMk id="6156" creationId="{506F92D7-9E68-7990-A703-71EC77B1F51A}"/>
          </ac:spMkLst>
        </pc:spChg>
      </pc:sldChg>
      <pc:sldChg chg="modSp add mod setBg">
        <pc:chgData name="Golyha Gergő László" userId="256a907f-40c1-442d-a52a-5c44868c1e0f" providerId="ADAL" clId="{9A35A399-2B70-4851-BED2-E0765A452227}" dt="2023-12-12T06:15:30.775" v="1361"/>
        <pc:sldMkLst>
          <pc:docMk/>
          <pc:sldMk cId="788433507" sldId="264"/>
        </pc:sldMkLst>
        <pc:spChg chg="mod">
          <ac:chgData name="Golyha Gergő László" userId="256a907f-40c1-442d-a52a-5c44868c1e0f" providerId="ADAL" clId="{9A35A399-2B70-4851-BED2-E0765A452227}" dt="2023-12-11T14:04:10.888" v="387" actId="20577"/>
          <ac:spMkLst>
            <pc:docMk/>
            <pc:sldMk cId="788433507" sldId="264"/>
            <ac:spMk id="4100" creationId="{9E61AFCD-CC4C-8D0E-7FCF-34DE1814FE24}"/>
          </ac:spMkLst>
        </pc:spChg>
        <pc:spChg chg="mod">
          <ac:chgData name="Golyha Gergő László" userId="256a907f-40c1-442d-a52a-5c44868c1e0f" providerId="ADAL" clId="{9A35A399-2B70-4851-BED2-E0765A452227}" dt="2023-12-11T14:50:45.379" v="1138" actId="20577"/>
          <ac:spMkLst>
            <pc:docMk/>
            <pc:sldMk cId="788433507" sldId="264"/>
            <ac:spMk id="4101" creationId="{023B5F70-535E-3F98-DB5C-CBABC817EE0B}"/>
          </ac:spMkLst>
        </pc:spChg>
      </pc:sldChg>
      <pc:sldChg chg="add del">
        <pc:chgData name="Golyha Gergő László" userId="256a907f-40c1-442d-a52a-5c44868c1e0f" providerId="ADAL" clId="{9A35A399-2B70-4851-BED2-E0765A452227}" dt="2023-12-11T14:04:45.883" v="390" actId="47"/>
        <pc:sldMkLst>
          <pc:docMk/>
          <pc:sldMk cId="3491788501" sldId="265"/>
        </pc:sldMkLst>
      </pc:sldChg>
      <pc:sldChg chg="modSp new del mod">
        <pc:chgData name="Golyha Gergő László" userId="256a907f-40c1-442d-a52a-5c44868c1e0f" providerId="ADAL" clId="{9A35A399-2B70-4851-BED2-E0765A452227}" dt="2023-12-11T14:06:51.079" v="428" actId="47"/>
        <pc:sldMkLst>
          <pc:docMk/>
          <pc:sldMk cId="1014521999" sldId="266"/>
        </pc:sldMkLst>
        <pc:spChg chg="mod">
          <ac:chgData name="Golyha Gergő László" userId="256a907f-40c1-442d-a52a-5c44868c1e0f" providerId="ADAL" clId="{9A35A399-2B70-4851-BED2-E0765A452227}" dt="2023-12-11T14:06:35.117" v="426" actId="20577"/>
          <ac:spMkLst>
            <pc:docMk/>
            <pc:sldMk cId="1014521999" sldId="266"/>
            <ac:spMk id="2" creationId="{540586DF-47D9-1DA2-762F-0713BDCD2D04}"/>
          </ac:spMkLst>
        </pc:spChg>
      </pc:sldChg>
      <pc:sldChg chg="modSp new mod setBg">
        <pc:chgData name="Golyha Gergő László" userId="256a907f-40c1-442d-a52a-5c44868c1e0f" providerId="ADAL" clId="{9A35A399-2B70-4851-BED2-E0765A452227}" dt="2023-12-12T06:23:37.999" v="1397" actId="20577"/>
        <pc:sldMkLst>
          <pc:docMk/>
          <pc:sldMk cId="2336402539" sldId="267"/>
        </pc:sldMkLst>
        <pc:spChg chg="mod">
          <ac:chgData name="Golyha Gergő László" userId="256a907f-40c1-442d-a52a-5c44868c1e0f" providerId="ADAL" clId="{9A35A399-2B70-4851-BED2-E0765A452227}" dt="2023-12-12T06:23:37.999" v="1397" actId="20577"/>
          <ac:spMkLst>
            <pc:docMk/>
            <pc:sldMk cId="2336402539" sldId="267"/>
            <ac:spMk id="2" creationId="{7BE5D176-978F-D864-CC48-5AF382E65C17}"/>
          </ac:spMkLst>
        </pc:spChg>
        <pc:spChg chg="mod">
          <ac:chgData name="Golyha Gergő László" userId="256a907f-40c1-442d-a52a-5c44868c1e0f" providerId="ADAL" clId="{9A35A399-2B70-4851-BED2-E0765A452227}" dt="2023-12-11T14:06:57.756" v="446" actId="20577"/>
          <ac:spMkLst>
            <pc:docMk/>
            <pc:sldMk cId="2336402539" sldId="267"/>
            <ac:spMk id="5137" creationId="{F66096BB-0B9C-4C6F-86E9-6B859523E326}"/>
          </ac:spMkLst>
        </pc:spChg>
      </pc:sldChg>
      <pc:sldMasterChg chg="setBg">
        <pc:chgData name="Golyha Gergő László" userId="256a907f-40c1-442d-a52a-5c44868c1e0f" providerId="ADAL" clId="{9A35A399-2B70-4851-BED2-E0765A452227}" dt="2023-12-11T13:55:58.614" v="164"/>
        <pc:sldMasterMkLst>
          <pc:docMk/>
          <pc:sldMasterMk cId="2929082138" sldId="2147483648"/>
        </pc:sldMasterMkLst>
      </pc:sldMasterChg>
      <pc:sldMasterChg chg="new del mod addSldLayout delSldLayout">
        <pc:chgData name="Golyha Gergő László" userId="256a907f-40c1-442d-a52a-5c44868c1e0f" providerId="ADAL" clId="{9A35A399-2B70-4851-BED2-E0765A452227}" dt="2023-12-11T13:56:03.352" v="166" actId="6938"/>
        <pc:sldMasterMkLst>
          <pc:docMk/>
          <pc:sldMasterMk cId="490138799" sldId="2147483660"/>
        </pc:sldMasterMkLst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3520516964" sldId="2147483661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2906110376" sldId="2147483662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3062711541" sldId="2147483663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1543805082" sldId="2147483664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4280073080" sldId="2147483665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3170289543" sldId="2147483666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1805612634" sldId="2147483667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2419529627" sldId="2147483668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3961622793" sldId="2147483669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4109526840" sldId="2147483670"/>
          </pc:sldLayoutMkLst>
        </pc:sldLayoutChg>
        <pc:sldLayoutChg chg="new del replId">
          <pc:chgData name="Golyha Gergő László" userId="256a907f-40c1-442d-a52a-5c44868c1e0f" providerId="ADAL" clId="{9A35A399-2B70-4851-BED2-E0765A452227}" dt="2023-12-11T13:56:03.352" v="166" actId="6938"/>
          <pc:sldLayoutMkLst>
            <pc:docMk/>
            <pc:sldMasterMk cId="490138799" sldId="2147483660"/>
            <pc:sldLayoutMk cId="961745780" sldId="2147483671"/>
          </pc:sldLayoutMkLst>
        </pc:sldLayoutChg>
      </pc:sldMasterChg>
      <pc:sldMasterChg chg="setBg modSldLayout">
        <pc:chgData name="Golyha Gergő László" userId="256a907f-40c1-442d-a52a-5c44868c1e0f" providerId="ADAL" clId="{9A35A399-2B70-4851-BED2-E0765A452227}" dt="2023-12-12T06:15:30.775" v="1361"/>
        <pc:sldMasterMkLst>
          <pc:docMk/>
          <pc:sldMasterMk cId="3549200522" sldId="2147483672"/>
        </pc:sldMasterMkLst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2825241613" sldId="2147483673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4026617238" sldId="2147483674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1047178318" sldId="2147483675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387065138" sldId="2147483676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3375428842" sldId="2147483677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1528861615" sldId="2147483678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3103849089" sldId="2147483679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4249748147" sldId="2147483680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2853724518" sldId="2147483681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3359047979" sldId="2147483682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2871212333" sldId="2147483683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3265231463" sldId="2147483684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1993560958" sldId="2147483685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1495470696" sldId="2147483686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1792378138" sldId="2147483687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488184894" sldId="2147483688"/>
          </pc:sldLayoutMkLst>
        </pc:sldLayoutChg>
        <pc:sldLayoutChg chg="setBg">
          <pc:chgData name="Golyha Gergő László" userId="256a907f-40c1-442d-a52a-5c44868c1e0f" providerId="ADAL" clId="{9A35A399-2B70-4851-BED2-E0765A452227}" dt="2023-12-12T06:15:30.775" v="1361"/>
          <pc:sldLayoutMkLst>
            <pc:docMk/>
            <pc:sldMasterMk cId="3549200522" sldId="2147483672"/>
            <pc:sldLayoutMk cId="338401152" sldId="2147483689"/>
          </pc:sldLayoutMkLst>
        </pc:sldLayoutChg>
      </pc:sldMasterChg>
    </pc:docChg>
  </pc:docChgLst>
  <pc:docChgLst>
    <pc:chgData name="Golyha Gergő László" userId="256a907f-40c1-442d-a52a-5c44868c1e0f" providerId="ADAL" clId="{B78FC9EF-2799-4A40-84D0-3265A44B797D}"/>
    <pc:docChg chg="undo custSel modSld sldOrd modMainMaster">
      <pc:chgData name="Golyha Gergő László" userId="256a907f-40c1-442d-a52a-5c44868c1e0f" providerId="ADAL" clId="{B78FC9EF-2799-4A40-84D0-3265A44B797D}" dt="2023-12-11T22:13:25.593" v="1478" actId="14100"/>
      <pc:docMkLst>
        <pc:docMk/>
      </pc:docMkLst>
      <pc:sldChg chg="addSp delSp modSp mod setBg">
        <pc:chgData name="Golyha Gergő László" userId="256a907f-40c1-442d-a52a-5c44868c1e0f" providerId="ADAL" clId="{B78FC9EF-2799-4A40-84D0-3265A44B797D}" dt="2023-12-11T20:25:52.943" v="673" actId="1076"/>
        <pc:sldMkLst>
          <pc:docMk/>
          <pc:sldMk cId="1302612889" sldId="256"/>
        </pc:sldMkLst>
        <pc:spChg chg="add del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2" creationId="{097362FE-F056-FE82-1331-DCE962554549}"/>
          </ac:spMkLst>
        </pc:spChg>
        <pc:spChg chg="add del">
          <ac:chgData name="Golyha Gergő László" userId="256a907f-40c1-442d-a52a-5c44868c1e0f" providerId="ADAL" clId="{B78FC9EF-2799-4A40-84D0-3265A44B797D}" dt="2023-12-11T20:25:12.059" v="654" actId="26606"/>
          <ac:spMkLst>
            <pc:docMk/>
            <pc:sldMk cId="1302612889" sldId="256"/>
            <ac:spMk id="2" creationId="{BF240CB0-8B17-866A-ACC4-9D97D75AA55E}"/>
          </ac:spMkLst>
        </pc:spChg>
        <pc:spChg chg="add del">
          <ac:chgData name="Golyha Gergő László" userId="256a907f-40c1-442d-a52a-5c44868c1e0f" providerId="ADAL" clId="{B78FC9EF-2799-4A40-84D0-3265A44B797D}" dt="2023-12-11T20:25:08.868" v="651" actId="26606"/>
          <ac:spMkLst>
            <pc:docMk/>
            <pc:sldMk cId="1302612889" sldId="256"/>
            <ac:spMk id="2" creationId="{DDB4F1B7-1129-132D-7BD9-B497EC246EBB}"/>
          </ac:spMkLst>
        </pc:spChg>
        <pc:spChg chg="add del">
          <ac:chgData name="Golyha Gergő László" userId="256a907f-40c1-442d-a52a-5c44868c1e0f" providerId="ADAL" clId="{B78FC9EF-2799-4A40-84D0-3265A44B797D}" dt="2023-12-11T20:25:12.059" v="654" actId="26606"/>
          <ac:spMkLst>
            <pc:docMk/>
            <pc:sldMk cId="1302612889" sldId="256"/>
            <ac:spMk id="3" creationId="{311FC1C6-F316-56B7-A5D8-34D18CBFED62}"/>
          </ac:spMkLst>
        </pc:spChg>
        <pc:spChg chg="add del">
          <ac:chgData name="Golyha Gergő László" userId="256a907f-40c1-442d-a52a-5c44868c1e0f" providerId="ADAL" clId="{B78FC9EF-2799-4A40-84D0-3265A44B797D}" dt="2023-12-11T20:25:08.868" v="651" actId="26606"/>
          <ac:spMkLst>
            <pc:docMk/>
            <pc:sldMk cId="1302612889" sldId="256"/>
            <ac:spMk id="3" creationId="{4DF67527-6AC8-CBD7-2EFB-667FD1F97382}"/>
          </ac:spMkLst>
        </pc:spChg>
        <pc:spChg chg="add del mod">
          <ac:chgData name="Golyha Gergő László" userId="256a907f-40c1-442d-a52a-5c44868c1e0f" providerId="ADAL" clId="{B78FC9EF-2799-4A40-84D0-3265A44B797D}" dt="2023-12-11T20:25:24.183" v="666" actId="20577"/>
          <ac:spMkLst>
            <pc:docMk/>
            <pc:sldMk cId="1302612889" sldId="256"/>
            <ac:spMk id="3" creationId="{8FA2AD17-3135-4955-117C-685BB64E847D}"/>
          </ac:spMkLst>
        </pc:spChg>
        <pc:spChg chg="add mod">
          <ac:chgData name="Golyha Gergő László" userId="256a907f-40c1-442d-a52a-5c44868c1e0f" providerId="ADAL" clId="{B78FC9EF-2799-4A40-84D0-3265A44B797D}" dt="2023-12-11T20:25:52.943" v="673" actId="1076"/>
          <ac:spMkLst>
            <pc:docMk/>
            <pc:sldMk cId="1302612889" sldId="256"/>
            <ac:spMk id="4" creationId="{89C874B2-66F4-5F35-706B-D70A6A8575D1}"/>
          </ac:spMkLst>
        </pc:spChg>
        <pc:spChg chg="add del">
          <ac:chgData name="Golyha Gergő László" userId="256a907f-40c1-442d-a52a-5c44868c1e0f" providerId="ADAL" clId="{B78FC9EF-2799-4A40-84D0-3265A44B797D}" dt="2023-12-11T20:25:07.285" v="648" actId="26606"/>
          <ac:spMkLst>
            <pc:docMk/>
            <pc:sldMk cId="1302612889" sldId="256"/>
            <ac:spMk id="12" creationId="{4FA533C5-33E3-4611-AF9F-72811D8B26A6}"/>
          </ac:spMkLst>
        </pc:spChg>
        <pc:spChg chg="add del">
          <ac:chgData name="Golyha Gergő László" userId="256a907f-40c1-442d-a52a-5c44868c1e0f" providerId="ADAL" clId="{B78FC9EF-2799-4A40-84D0-3265A44B797D}" dt="2023-12-11T20:25:07.285" v="648" actId="26606"/>
          <ac:spMkLst>
            <pc:docMk/>
            <pc:sldMk cId="1302612889" sldId="256"/>
            <ac:spMk id="18" creationId="{87F0FDC4-AD8C-47D9-9131-623C98ADB0AE}"/>
          </ac:spMkLst>
        </pc:spChg>
        <pc:spChg chg="add del">
          <ac:chgData name="Golyha Gergő László" userId="256a907f-40c1-442d-a52a-5c44868c1e0f" providerId="ADAL" clId="{B78FC9EF-2799-4A40-84D0-3265A44B797D}" dt="2023-12-11T20:25:07.285" v="648" actId="26606"/>
          <ac:spMkLst>
            <pc:docMk/>
            <pc:sldMk cId="1302612889" sldId="256"/>
            <ac:spMk id="20" creationId="{923E8915-D2AA-4327-A45A-972C3CA9574B}"/>
          </ac:spMkLst>
        </pc:spChg>
        <pc:spChg chg="add del">
          <ac:chgData name="Golyha Gergő László" userId="256a907f-40c1-442d-a52a-5c44868c1e0f" providerId="ADAL" clId="{B78FC9EF-2799-4A40-84D0-3265A44B797D}" dt="2023-12-11T20:25:07.285" v="648" actId="26606"/>
          <ac:spMkLst>
            <pc:docMk/>
            <pc:sldMk cId="1302612889" sldId="256"/>
            <ac:spMk id="22" creationId="{8302FC3C-9804-4950-B721-5FD704BA6065}"/>
          </ac:spMkLst>
        </pc:spChg>
        <pc:spChg chg="add del">
          <ac:chgData name="Golyha Gergő László" userId="256a907f-40c1-442d-a52a-5c44868c1e0f" providerId="ADAL" clId="{B78FC9EF-2799-4A40-84D0-3265A44B797D}" dt="2023-12-11T20:25:07.285" v="648" actId="26606"/>
          <ac:spMkLst>
            <pc:docMk/>
            <pc:sldMk cId="1302612889" sldId="256"/>
            <ac:spMk id="28" creationId="{F3798573-F27B-47EB-8EA4-7EE34954C2D6}"/>
          </ac:spMkLst>
        </pc:spChg>
        <pc:spChg chg="add del">
          <ac:chgData name="Golyha Gergő László" userId="256a907f-40c1-442d-a52a-5c44868c1e0f" providerId="ADAL" clId="{B78FC9EF-2799-4A40-84D0-3265A44B797D}" dt="2023-12-11T20:25:08.868" v="651" actId="26606"/>
          <ac:spMkLst>
            <pc:docMk/>
            <pc:sldMk cId="1302612889" sldId="256"/>
            <ac:spMk id="32" creationId="{4FA533C5-33E3-4611-AF9F-72811D8B26A6}"/>
          </ac:spMkLst>
        </pc:spChg>
        <pc:spChg chg="add del">
          <ac:chgData name="Golyha Gergő László" userId="256a907f-40c1-442d-a52a-5c44868c1e0f" providerId="ADAL" clId="{B78FC9EF-2799-4A40-84D0-3265A44B797D}" dt="2023-12-11T20:25:08.868" v="651" actId="26606"/>
          <ac:spMkLst>
            <pc:docMk/>
            <pc:sldMk cId="1302612889" sldId="256"/>
            <ac:spMk id="35" creationId="{87F0FDC4-AD8C-47D9-9131-623C98ADB0AE}"/>
          </ac:spMkLst>
        </pc:spChg>
        <pc:spChg chg="add del">
          <ac:chgData name="Golyha Gergő László" userId="256a907f-40c1-442d-a52a-5c44868c1e0f" providerId="ADAL" clId="{B78FC9EF-2799-4A40-84D0-3265A44B797D}" dt="2023-12-11T20:25:08.868" v="651" actId="26606"/>
          <ac:spMkLst>
            <pc:docMk/>
            <pc:sldMk cId="1302612889" sldId="256"/>
            <ac:spMk id="36" creationId="{20331F6A-DA09-422D-8CED-00C0B458583E}"/>
          </ac:spMkLst>
        </pc:spChg>
        <pc:spChg chg="add del">
          <ac:chgData name="Golyha Gergő László" userId="256a907f-40c1-442d-a52a-5c44868c1e0f" providerId="ADAL" clId="{B78FC9EF-2799-4A40-84D0-3265A44B797D}" dt="2023-12-11T20:25:08.868" v="651" actId="26606"/>
          <ac:spMkLst>
            <pc:docMk/>
            <pc:sldMk cId="1302612889" sldId="256"/>
            <ac:spMk id="37" creationId="{107C2F65-00C4-451C-8BFA-E765DEC17168}"/>
          </ac:spMkLst>
        </pc:spChg>
        <pc:spChg chg="add del">
          <ac:chgData name="Golyha Gergő László" userId="256a907f-40c1-442d-a52a-5c44868c1e0f" providerId="ADAL" clId="{B78FC9EF-2799-4A40-84D0-3265A44B797D}" dt="2023-12-11T20:25:08.868" v="651" actId="26606"/>
          <ac:spMkLst>
            <pc:docMk/>
            <pc:sldMk cId="1302612889" sldId="256"/>
            <ac:spMk id="38" creationId="{50DDF752-B2A6-49DC-B474-8E1F71AFF1DF}"/>
          </ac:spMkLst>
        </pc:spChg>
        <pc:spChg chg="add del">
          <ac:chgData name="Golyha Gergő László" userId="256a907f-40c1-442d-a52a-5c44868c1e0f" providerId="ADAL" clId="{B78FC9EF-2799-4A40-84D0-3265A44B797D}" dt="2023-12-11T20:25:12.059" v="654" actId="26606"/>
          <ac:spMkLst>
            <pc:docMk/>
            <pc:sldMk cId="1302612889" sldId="256"/>
            <ac:spMk id="43" creationId="{4FA533C5-33E3-4611-AF9F-72811D8B26A6}"/>
          </ac:spMkLst>
        </pc:spChg>
        <pc:spChg chg="add del">
          <ac:chgData name="Golyha Gergő László" userId="256a907f-40c1-442d-a52a-5c44868c1e0f" providerId="ADAL" clId="{B78FC9EF-2799-4A40-84D0-3265A44B797D}" dt="2023-12-11T20:25:12.059" v="654" actId="26606"/>
          <ac:spMkLst>
            <pc:docMk/>
            <pc:sldMk cId="1302612889" sldId="256"/>
            <ac:spMk id="46" creationId="{87F0FDC4-AD8C-47D9-9131-623C98ADB0AE}"/>
          </ac:spMkLst>
        </pc:spChg>
        <pc:spChg chg="add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51" creationId="{4FA533C5-33E3-4611-AF9F-72811D8B26A6}"/>
          </ac:spMkLst>
        </pc:spChg>
        <pc:spChg chg="add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54" creationId="{87F0FDC4-AD8C-47D9-9131-623C98ADB0AE}"/>
          </ac:spMkLst>
        </pc:spChg>
        <pc:spChg chg="add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55" creationId="{923E8915-D2AA-4327-A45A-972C3CA9574B}"/>
          </ac:spMkLst>
        </pc:spChg>
        <pc:spChg chg="add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56" creationId="{8302FC3C-9804-4950-B721-5FD704BA6065}"/>
          </ac:spMkLst>
        </pc:spChg>
        <pc:spChg chg="add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59" creationId="{F3798573-F27B-47EB-8EA4-7EE34954C2D6}"/>
          </ac:spMkLst>
        </pc:spChg>
        <pc:spChg chg="add del mod replId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60" creationId="{9219463C-2B73-34E2-E154-5237B167AEE0}"/>
          </ac:spMkLst>
        </pc:spChg>
        <pc:spChg chg="add del mod replId">
          <ac:chgData name="Golyha Gergő László" userId="256a907f-40c1-442d-a52a-5c44868c1e0f" providerId="ADAL" clId="{B78FC9EF-2799-4A40-84D0-3265A44B797D}" dt="2023-12-11T20:25:12.097" v="656" actId="26606"/>
          <ac:spMkLst>
            <pc:docMk/>
            <pc:sldMk cId="1302612889" sldId="256"/>
            <ac:spMk id="61" creationId="{DAFB5664-B0A0-604D-5E86-967BD73554A2}"/>
          </ac:spMkLst>
        </pc:spChg>
        <pc:picChg chg="add del">
          <ac:chgData name="Golyha Gergő László" userId="256a907f-40c1-442d-a52a-5c44868c1e0f" providerId="ADAL" clId="{B78FC9EF-2799-4A40-84D0-3265A44B797D}" dt="2023-12-11T20:25:07.285" v="648" actId="26606"/>
          <ac:picMkLst>
            <pc:docMk/>
            <pc:sldMk cId="1302612889" sldId="256"/>
            <ac:picMk id="8" creationId="{91B28F63-CF00-448F-B141-FE33C33B1891}"/>
          </ac:picMkLst>
        </pc:picChg>
        <pc:picChg chg="add del">
          <ac:chgData name="Golyha Gergő László" userId="256a907f-40c1-442d-a52a-5c44868c1e0f" providerId="ADAL" clId="{B78FC9EF-2799-4A40-84D0-3265A44B797D}" dt="2023-12-11T20:25:07.285" v="648" actId="26606"/>
          <ac:picMkLst>
            <pc:docMk/>
            <pc:sldMk cId="1302612889" sldId="256"/>
            <ac:picMk id="10" creationId="{2AE609E2-8522-44E4-9077-980E5BCF3E14}"/>
          </ac:picMkLst>
        </pc:picChg>
        <pc:picChg chg="add del">
          <ac:chgData name="Golyha Gergő László" userId="256a907f-40c1-442d-a52a-5c44868c1e0f" providerId="ADAL" clId="{B78FC9EF-2799-4A40-84D0-3265A44B797D}" dt="2023-12-11T20:25:07.285" v="648" actId="26606"/>
          <ac:picMkLst>
            <pc:docMk/>
            <pc:sldMk cId="1302612889" sldId="256"/>
            <ac:picMk id="14" creationId="{8949AD42-25FD-4C3D-9EEE-B7FEC5809988}"/>
          </ac:picMkLst>
        </pc:picChg>
        <pc:picChg chg="add del">
          <ac:chgData name="Golyha Gergő László" userId="256a907f-40c1-442d-a52a-5c44868c1e0f" providerId="ADAL" clId="{B78FC9EF-2799-4A40-84D0-3265A44B797D}" dt="2023-12-11T20:25:07.285" v="648" actId="26606"/>
          <ac:picMkLst>
            <pc:docMk/>
            <pc:sldMk cId="1302612889" sldId="256"/>
            <ac:picMk id="16" creationId="{6AC7D913-60B7-4603-881B-831DA5D3A940}"/>
          </ac:picMkLst>
        </pc:picChg>
        <pc:picChg chg="add del">
          <ac:chgData name="Golyha Gergő László" userId="256a907f-40c1-442d-a52a-5c44868c1e0f" providerId="ADAL" clId="{B78FC9EF-2799-4A40-84D0-3265A44B797D}" dt="2023-12-11T20:25:07.285" v="648" actId="26606"/>
          <ac:picMkLst>
            <pc:docMk/>
            <pc:sldMk cId="1302612889" sldId="256"/>
            <ac:picMk id="26" creationId="{3BC6EBB2-9BDC-4075-BA6B-43A9FBF9C86C}"/>
          </ac:picMkLst>
        </pc:picChg>
        <pc:picChg chg="add del">
          <ac:chgData name="Golyha Gergő László" userId="256a907f-40c1-442d-a52a-5c44868c1e0f" providerId="ADAL" clId="{B78FC9EF-2799-4A40-84D0-3265A44B797D}" dt="2023-12-11T20:25:08.868" v="651" actId="26606"/>
          <ac:picMkLst>
            <pc:docMk/>
            <pc:sldMk cId="1302612889" sldId="256"/>
            <ac:picMk id="30" creationId="{91B28F63-CF00-448F-B141-FE33C33B1891}"/>
          </ac:picMkLst>
        </pc:picChg>
        <pc:picChg chg="add del">
          <ac:chgData name="Golyha Gergő László" userId="256a907f-40c1-442d-a52a-5c44868c1e0f" providerId="ADAL" clId="{B78FC9EF-2799-4A40-84D0-3265A44B797D}" dt="2023-12-11T20:25:08.868" v="651" actId="26606"/>
          <ac:picMkLst>
            <pc:docMk/>
            <pc:sldMk cId="1302612889" sldId="256"/>
            <ac:picMk id="31" creationId="{2AE609E2-8522-44E4-9077-980E5BCF3E14}"/>
          </ac:picMkLst>
        </pc:picChg>
        <pc:picChg chg="add del">
          <ac:chgData name="Golyha Gergő László" userId="256a907f-40c1-442d-a52a-5c44868c1e0f" providerId="ADAL" clId="{B78FC9EF-2799-4A40-84D0-3265A44B797D}" dt="2023-12-11T20:25:08.868" v="651" actId="26606"/>
          <ac:picMkLst>
            <pc:docMk/>
            <pc:sldMk cId="1302612889" sldId="256"/>
            <ac:picMk id="33" creationId="{8949AD42-25FD-4C3D-9EEE-B7FEC5809988}"/>
          </ac:picMkLst>
        </pc:picChg>
        <pc:picChg chg="add del">
          <ac:chgData name="Golyha Gergő László" userId="256a907f-40c1-442d-a52a-5c44868c1e0f" providerId="ADAL" clId="{B78FC9EF-2799-4A40-84D0-3265A44B797D}" dt="2023-12-11T20:25:08.868" v="651" actId="26606"/>
          <ac:picMkLst>
            <pc:docMk/>
            <pc:sldMk cId="1302612889" sldId="256"/>
            <ac:picMk id="34" creationId="{6AC7D913-60B7-4603-881B-831DA5D3A940}"/>
          </ac:picMkLst>
        </pc:picChg>
        <pc:picChg chg="add del">
          <ac:chgData name="Golyha Gergő László" userId="256a907f-40c1-442d-a52a-5c44868c1e0f" providerId="ADAL" clId="{B78FC9EF-2799-4A40-84D0-3265A44B797D}" dt="2023-12-11T20:25:12.059" v="654" actId="26606"/>
          <ac:picMkLst>
            <pc:docMk/>
            <pc:sldMk cId="1302612889" sldId="256"/>
            <ac:picMk id="41" creationId="{91B28F63-CF00-448F-B141-FE33C33B1891}"/>
          </ac:picMkLst>
        </pc:picChg>
        <pc:picChg chg="add del">
          <ac:chgData name="Golyha Gergő László" userId="256a907f-40c1-442d-a52a-5c44868c1e0f" providerId="ADAL" clId="{B78FC9EF-2799-4A40-84D0-3265A44B797D}" dt="2023-12-11T20:25:12.059" v="654" actId="26606"/>
          <ac:picMkLst>
            <pc:docMk/>
            <pc:sldMk cId="1302612889" sldId="256"/>
            <ac:picMk id="42" creationId="{2AE609E2-8522-44E4-9077-980E5BCF3E14}"/>
          </ac:picMkLst>
        </pc:picChg>
        <pc:picChg chg="add del">
          <ac:chgData name="Golyha Gergő László" userId="256a907f-40c1-442d-a52a-5c44868c1e0f" providerId="ADAL" clId="{B78FC9EF-2799-4A40-84D0-3265A44B797D}" dt="2023-12-11T20:25:12.059" v="654" actId="26606"/>
          <ac:picMkLst>
            <pc:docMk/>
            <pc:sldMk cId="1302612889" sldId="256"/>
            <ac:picMk id="44" creationId="{8949AD42-25FD-4C3D-9EEE-B7FEC5809988}"/>
          </ac:picMkLst>
        </pc:picChg>
        <pc:picChg chg="add del">
          <ac:chgData name="Golyha Gergő László" userId="256a907f-40c1-442d-a52a-5c44868c1e0f" providerId="ADAL" clId="{B78FC9EF-2799-4A40-84D0-3265A44B797D}" dt="2023-12-11T20:25:12.059" v="654" actId="26606"/>
          <ac:picMkLst>
            <pc:docMk/>
            <pc:sldMk cId="1302612889" sldId="256"/>
            <ac:picMk id="45" creationId="{6AC7D913-60B7-4603-881B-831DA5D3A940}"/>
          </ac:picMkLst>
        </pc:picChg>
        <pc:picChg chg="add">
          <ac:chgData name="Golyha Gergő László" userId="256a907f-40c1-442d-a52a-5c44868c1e0f" providerId="ADAL" clId="{B78FC9EF-2799-4A40-84D0-3265A44B797D}" dt="2023-12-11T20:25:12.097" v="656" actId="26606"/>
          <ac:picMkLst>
            <pc:docMk/>
            <pc:sldMk cId="1302612889" sldId="256"/>
            <ac:picMk id="49" creationId="{91B28F63-CF00-448F-B141-FE33C33B1891}"/>
          </ac:picMkLst>
        </pc:picChg>
        <pc:picChg chg="add">
          <ac:chgData name="Golyha Gergő László" userId="256a907f-40c1-442d-a52a-5c44868c1e0f" providerId="ADAL" clId="{B78FC9EF-2799-4A40-84D0-3265A44B797D}" dt="2023-12-11T20:25:12.097" v="656" actId="26606"/>
          <ac:picMkLst>
            <pc:docMk/>
            <pc:sldMk cId="1302612889" sldId="256"/>
            <ac:picMk id="50" creationId="{2AE609E2-8522-44E4-9077-980E5BCF3E14}"/>
          </ac:picMkLst>
        </pc:picChg>
        <pc:picChg chg="add">
          <ac:chgData name="Golyha Gergő László" userId="256a907f-40c1-442d-a52a-5c44868c1e0f" providerId="ADAL" clId="{B78FC9EF-2799-4A40-84D0-3265A44B797D}" dt="2023-12-11T20:25:12.097" v="656" actId="26606"/>
          <ac:picMkLst>
            <pc:docMk/>
            <pc:sldMk cId="1302612889" sldId="256"/>
            <ac:picMk id="52" creationId="{8949AD42-25FD-4C3D-9EEE-B7FEC5809988}"/>
          </ac:picMkLst>
        </pc:picChg>
        <pc:picChg chg="add">
          <ac:chgData name="Golyha Gergő László" userId="256a907f-40c1-442d-a52a-5c44868c1e0f" providerId="ADAL" clId="{B78FC9EF-2799-4A40-84D0-3265A44B797D}" dt="2023-12-11T20:25:12.097" v="656" actId="26606"/>
          <ac:picMkLst>
            <pc:docMk/>
            <pc:sldMk cId="1302612889" sldId="256"/>
            <ac:picMk id="53" creationId="{6AC7D913-60B7-4603-881B-831DA5D3A940}"/>
          </ac:picMkLst>
        </pc:picChg>
        <pc:picChg chg="add">
          <ac:chgData name="Golyha Gergő László" userId="256a907f-40c1-442d-a52a-5c44868c1e0f" providerId="ADAL" clId="{B78FC9EF-2799-4A40-84D0-3265A44B797D}" dt="2023-12-11T20:25:12.097" v="656" actId="26606"/>
          <ac:picMkLst>
            <pc:docMk/>
            <pc:sldMk cId="1302612889" sldId="256"/>
            <ac:picMk id="58" creationId="{3BC6EBB2-9BDC-4075-BA6B-43A9FBF9C86C}"/>
          </ac:picMkLst>
        </pc:picChg>
        <pc:cxnChg chg="add del">
          <ac:chgData name="Golyha Gergő László" userId="256a907f-40c1-442d-a52a-5c44868c1e0f" providerId="ADAL" clId="{B78FC9EF-2799-4A40-84D0-3265A44B797D}" dt="2023-12-11T20:25:07.285" v="648" actId="26606"/>
          <ac:cxnSpMkLst>
            <pc:docMk/>
            <pc:sldMk cId="1302612889" sldId="256"/>
            <ac:cxnSpMk id="24" creationId="{6B9695BD-ECF6-49CA-8877-8C493193C65D}"/>
          </ac:cxnSpMkLst>
        </pc:cxnChg>
        <pc:cxnChg chg="add">
          <ac:chgData name="Golyha Gergő László" userId="256a907f-40c1-442d-a52a-5c44868c1e0f" providerId="ADAL" clId="{B78FC9EF-2799-4A40-84D0-3265A44B797D}" dt="2023-12-11T20:25:12.097" v="656" actId="26606"/>
          <ac:cxnSpMkLst>
            <pc:docMk/>
            <pc:sldMk cId="1302612889" sldId="256"/>
            <ac:cxnSpMk id="57" creationId="{6B9695BD-ECF6-49CA-8877-8C493193C65D}"/>
          </ac:cxnSpMkLst>
        </pc:cxnChg>
      </pc:sldChg>
      <pc:sldChg chg="addSp delSp modSp mod ord setBg">
        <pc:chgData name="Golyha Gergő László" userId="256a907f-40c1-442d-a52a-5c44868c1e0f" providerId="ADAL" clId="{B78FC9EF-2799-4A40-84D0-3265A44B797D}" dt="2023-12-11T21:36:30.443" v="1452" actId="16803"/>
        <pc:sldMkLst>
          <pc:docMk/>
          <pc:sldMk cId="2855113689" sldId="258"/>
        </pc:sldMkLst>
        <pc:spChg chg="add">
          <ac:chgData name="Golyha Gergő László" userId="256a907f-40c1-442d-a52a-5c44868c1e0f" providerId="ADAL" clId="{B78FC9EF-2799-4A40-84D0-3265A44B797D}" dt="2023-12-11T21:33:26.069" v="1433" actId="26606"/>
          <ac:spMkLst>
            <pc:docMk/>
            <pc:sldMk cId="2855113689" sldId="258"/>
            <ac:spMk id="2" creationId="{2FE70E83-FAE3-2753-BFF4-FCA0541890B9}"/>
          </ac:spMkLst>
        </pc:spChg>
        <pc:spChg chg="add del">
          <ac:chgData name="Golyha Gergő László" userId="256a907f-40c1-442d-a52a-5c44868c1e0f" providerId="ADAL" clId="{B78FC9EF-2799-4A40-84D0-3265A44B797D}" dt="2023-12-11T21:33:26.069" v="1433" actId="26606"/>
          <ac:spMkLst>
            <pc:docMk/>
            <pc:sldMk cId="2855113689" sldId="258"/>
            <ac:spMk id="3" creationId="{B7382191-2914-FA5E-21B6-5F135BB520B1}"/>
          </ac:spMkLst>
        </pc:spChg>
        <pc:spChg chg="del mod replId">
          <ac:chgData name="Golyha Gergő László" userId="256a907f-40c1-442d-a52a-5c44868c1e0f" providerId="ADAL" clId="{B78FC9EF-2799-4A40-84D0-3265A44B797D}" dt="2023-12-11T21:33:12.517" v="1431" actId="26606"/>
          <ac:spMkLst>
            <pc:docMk/>
            <pc:sldMk cId="2855113689" sldId="258"/>
            <ac:spMk id="5" creationId="{9E61AFCD-CC4C-8D0E-7FCF-34DE1814FE24}"/>
          </ac:spMkLst>
        </pc:spChg>
        <pc:spChg chg="del mod replId">
          <ac:chgData name="Golyha Gergő László" userId="256a907f-40c1-442d-a52a-5c44868c1e0f" providerId="ADAL" clId="{B78FC9EF-2799-4A40-84D0-3265A44B797D}" dt="2023-12-11T21:33:12.517" v="1431" actId="26606"/>
          <ac:spMkLst>
            <pc:docMk/>
            <pc:sldMk cId="2855113689" sldId="258"/>
            <ac:spMk id="6" creationId="{023B5F70-535E-3F98-DB5C-CBABC817EE0B}"/>
          </ac:spMkLst>
        </pc:spChg>
        <pc:spChg chg="add del">
          <ac:chgData name="Golyha Gergő László" userId="256a907f-40c1-442d-a52a-5c44868c1e0f" providerId="ADAL" clId="{B78FC9EF-2799-4A40-84D0-3265A44B797D}" dt="2023-12-11T21:33:26.069" v="1433" actId="26606"/>
          <ac:spMkLst>
            <pc:docMk/>
            <pc:sldMk cId="2855113689" sldId="258"/>
            <ac:spMk id="8" creationId="{923E8915-D2AA-4327-A45A-972C3CA9574B}"/>
          </ac:spMkLst>
        </pc:spChg>
        <pc:spChg chg="add del">
          <ac:chgData name="Golyha Gergő László" userId="256a907f-40c1-442d-a52a-5c44868c1e0f" providerId="ADAL" clId="{B78FC9EF-2799-4A40-84D0-3265A44B797D}" dt="2023-12-11T21:33:26.069" v="1433" actId="26606"/>
          <ac:spMkLst>
            <pc:docMk/>
            <pc:sldMk cId="2855113689" sldId="258"/>
            <ac:spMk id="10" creationId="{8302FC3C-9804-4950-B721-5FD704BA6065}"/>
          </ac:spMkLst>
        </pc:spChg>
        <pc:spChg chg="add del">
          <ac:chgData name="Golyha Gergő László" userId="256a907f-40c1-442d-a52a-5c44868c1e0f" providerId="ADAL" clId="{B78FC9EF-2799-4A40-84D0-3265A44B797D}" dt="2023-12-11T21:33:26.069" v="1433" actId="26606"/>
          <ac:spMkLst>
            <pc:docMk/>
            <pc:sldMk cId="2855113689" sldId="258"/>
            <ac:spMk id="16" creationId="{F3798573-F27B-47EB-8EA4-7EE34954C2D6}"/>
          </ac:spMkLst>
        </pc:spChg>
        <pc:spChg chg="add del mod replId">
          <ac:chgData name="Golyha Gergő László" userId="256a907f-40c1-442d-a52a-5c44868c1e0f" providerId="ADAL" clId="{B78FC9EF-2799-4A40-84D0-3265A44B797D}" dt="2023-12-11T21:33:26.069" v="1433" actId="26606"/>
          <ac:spMkLst>
            <pc:docMk/>
            <pc:sldMk cId="2855113689" sldId="258"/>
            <ac:spMk id="19" creationId="{E6DB3981-69AA-5595-3548-8C1639483BFD}"/>
          </ac:spMkLst>
        </pc:spChg>
        <pc:graphicFrameChg chg="add mod">
          <ac:chgData name="Golyha Gergő László" userId="256a907f-40c1-442d-a52a-5c44868c1e0f" providerId="ADAL" clId="{B78FC9EF-2799-4A40-84D0-3265A44B797D}" dt="2023-12-11T21:36:30.443" v="1452" actId="16803"/>
          <ac:graphicFrameMkLst>
            <pc:docMk/>
            <pc:sldMk cId="2855113689" sldId="258"/>
            <ac:graphicFrameMk id="18" creationId="{3C68B907-1CBB-CFB7-26AC-6930715C0FDE}"/>
          </ac:graphicFrameMkLst>
        </pc:graphicFrameChg>
        <pc:picChg chg="add del">
          <ac:chgData name="Golyha Gergő László" userId="256a907f-40c1-442d-a52a-5c44868c1e0f" providerId="ADAL" clId="{B78FC9EF-2799-4A40-84D0-3265A44B797D}" dt="2023-12-11T21:33:26.069" v="1433" actId="26606"/>
          <ac:picMkLst>
            <pc:docMk/>
            <pc:sldMk cId="2855113689" sldId="258"/>
            <ac:picMk id="14" creationId="{3BC6EBB2-9BDC-4075-BA6B-43A9FBF9C86C}"/>
          </ac:picMkLst>
        </pc:picChg>
        <pc:cxnChg chg="add del">
          <ac:chgData name="Golyha Gergő László" userId="256a907f-40c1-442d-a52a-5c44868c1e0f" providerId="ADAL" clId="{B78FC9EF-2799-4A40-84D0-3265A44B797D}" dt="2023-12-11T21:33:26.069" v="1433" actId="26606"/>
          <ac:cxnSpMkLst>
            <pc:docMk/>
            <pc:sldMk cId="2855113689" sldId="258"/>
            <ac:cxnSpMk id="12" creationId="{6B9695BD-ECF6-49CA-8877-8C493193C65D}"/>
          </ac:cxnSpMkLst>
        </pc:cxnChg>
      </pc:sldChg>
      <pc:sldChg chg="addSp delSp modSp mod">
        <pc:chgData name="Golyha Gergő László" userId="256a907f-40c1-442d-a52a-5c44868c1e0f" providerId="ADAL" clId="{B78FC9EF-2799-4A40-84D0-3265A44B797D}" dt="2023-12-11T21:23:40.529" v="1090" actId="20577"/>
        <pc:sldMkLst>
          <pc:docMk/>
          <pc:sldMk cId="2699809841" sldId="259"/>
        </pc:sldMkLst>
        <pc:spChg chg="mod">
          <ac:chgData name="Golyha Gergő László" userId="256a907f-40c1-442d-a52a-5c44868c1e0f" providerId="ADAL" clId="{B78FC9EF-2799-4A40-84D0-3265A44B797D}" dt="2023-12-11T20:22:45.983" v="613"/>
          <ac:spMkLst>
            <pc:docMk/>
            <pc:sldMk cId="2699809841" sldId="259"/>
            <ac:spMk id="2" creationId="{E97E75D3-6F64-E0DB-748C-DBF00FCC05C1}"/>
          </ac:spMkLst>
        </pc:spChg>
        <pc:spChg chg="mod">
          <ac:chgData name="Golyha Gergő László" userId="256a907f-40c1-442d-a52a-5c44868c1e0f" providerId="ADAL" clId="{B78FC9EF-2799-4A40-84D0-3265A44B797D}" dt="2023-12-11T21:23:40.529" v="1090" actId="20577"/>
          <ac:spMkLst>
            <pc:docMk/>
            <pc:sldMk cId="2699809841" sldId="259"/>
            <ac:spMk id="3" creationId="{506F92D7-9E68-7990-A703-71EC77B1F51A}"/>
          </ac:spMkLst>
        </pc:spChg>
        <pc:picChg chg="add del mod">
          <ac:chgData name="Golyha Gergő László" userId="256a907f-40c1-442d-a52a-5c44868c1e0f" providerId="ADAL" clId="{B78FC9EF-2799-4A40-84D0-3265A44B797D}" dt="2023-12-11T20:26:29.877" v="677" actId="478"/>
          <ac:picMkLst>
            <pc:docMk/>
            <pc:sldMk cId="2699809841" sldId="259"/>
            <ac:picMk id="4" creationId="{3E4D2EB8-FEEE-8BE3-F189-71E18EEB9D14}"/>
          </ac:picMkLst>
        </pc:picChg>
        <pc:picChg chg="mod modCrop">
          <ac:chgData name="Golyha Gergő László" userId="256a907f-40c1-442d-a52a-5c44868c1e0f" providerId="ADAL" clId="{B78FC9EF-2799-4A40-84D0-3265A44B797D}" dt="2023-12-11T20:17:49.784" v="509" actId="1076"/>
          <ac:picMkLst>
            <pc:docMk/>
            <pc:sldMk cId="2699809841" sldId="259"/>
            <ac:picMk id="5" creationId="{A559A011-FFB6-BC31-97E8-BB39BA4888EB}"/>
          </ac:picMkLst>
        </pc:picChg>
        <pc:picChg chg="mod">
          <ac:chgData name="Golyha Gergő László" userId="256a907f-40c1-442d-a52a-5c44868c1e0f" providerId="ADAL" clId="{B78FC9EF-2799-4A40-84D0-3265A44B797D}" dt="2023-12-11T20:17:30.078" v="507" actId="1076"/>
          <ac:picMkLst>
            <pc:docMk/>
            <pc:sldMk cId="2699809841" sldId="259"/>
            <ac:picMk id="6" creationId="{CD26EB66-D11C-B3C5-4769-C0FA47B87050}"/>
          </ac:picMkLst>
        </pc:picChg>
        <pc:picChg chg="mod">
          <ac:chgData name="Golyha Gergő László" userId="256a907f-40c1-442d-a52a-5c44868c1e0f" providerId="ADAL" clId="{B78FC9EF-2799-4A40-84D0-3265A44B797D}" dt="2023-12-11T20:16:41.670" v="496" actId="1076"/>
          <ac:picMkLst>
            <pc:docMk/>
            <pc:sldMk cId="2699809841" sldId="259"/>
            <ac:picMk id="7" creationId="{50455F25-977A-EB7E-7A4C-704DE2516F72}"/>
          </ac:picMkLst>
        </pc:picChg>
        <pc:picChg chg="mod">
          <ac:chgData name="Golyha Gergő László" userId="256a907f-40c1-442d-a52a-5c44868c1e0f" providerId="ADAL" clId="{B78FC9EF-2799-4A40-84D0-3265A44B797D}" dt="2023-12-11T20:16:42.886" v="498" actId="1076"/>
          <ac:picMkLst>
            <pc:docMk/>
            <pc:sldMk cId="2699809841" sldId="259"/>
            <ac:picMk id="8" creationId="{C77C5CE4-33E7-FA55-1976-9F1A46C74F6B}"/>
          </ac:picMkLst>
        </pc:picChg>
        <pc:picChg chg="mod">
          <ac:chgData name="Golyha Gergő László" userId="256a907f-40c1-442d-a52a-5c44868c1e0f" providerId="ADAL" clId="{B78FC9EF-2799-4A40-84D0-3265A44B797D}" dt="2023-12-11T20:16:42.318" v="497" actId="1076"/>
          <ac:picMkLst>
            <pc:docMk/>
            <pc:sldMk cId="2699809841" sldId="259"/>
            <ac:picMk id="9" creationId="{58CFF7A8-AA66-ADB2-D74B-AFB6DFC610EE}"/>
          </ac:picMkLst>
        </pc:picChg>
        <pc:picChg chg="mod">
          <ac:chgData name="Golyha Gergő László" userId="256a907f-40c1-442d-a52a-5c44868c1e0f" providerId="ADAL" clId="{B78FC9EF-2799-4A40-84D0-3265A44B797D}" dt="2023-12-11T20:17:43.642" v="508" actId="1076"/>
          <ac:picMkLst>
            <pc:docMk/>
            <pc:sldMk cId="2699809841" sldId="259"/>
            <ac:picMk id="15" creationId="{9BB64170-1A37-9277-46CD-A244B16C3345}"/>
          </ac:picMkLst>
        </pc:picChg>
        <pc:picChg chg="add mod">
          <ac:chgData name="Golyha Gergő László" userId="256a907f-40c1-442d-a52a-5c44868c1e0f" providerId="ADAL" clId="{B78FC9EF-2799-4A40-84D0-3265A44B797D}" dt="2023-12-11T20:17:26.182" v="505" actId="1076"/>
          <ac:picMkLst>
            <pc:docMk/>
            <pc:sldMk cId="2699809841" sldId="259"/>
            <ac:picMk id="1026" creationId="{3318C3DD-0F64-6145-4626-8C28DE8574DA}"/>
          </ac:picMkLst>
        </pc:picChg>
        <pc:picChg chg="add del mod">
          <ac:chgData name="Golyha Gergő László" userId="256a907f-40c1-442d-a52a-5c44868c1e0f" providerId="ADAL" clId="{B78FC9EF-2799-4A40-84D0-3265A44B797D}" dt="2023-12-11T20:26:34.780" v="679" actId="1076"/>
          <ac:picMkLst>
            <pc:docMk/>
            <pc:sldMk cId="2699809841" sldId="259"/>
            <ac:picMk id="1028" creationId="{4709256B-BBB3-1F9A-70ED-B0961937794D}"/>
          </ac:picMkLst>
        </pc:picChg>
      </pc:sldChg>
      <pc:sldChg chg="addSp delSp modSp mod setBg">
        <pc:chgData name="Golyha Gergő László" userId="256a907f-40c1-442d-a52a-5c44868c1e0f" providerId="ADAL" clId="{B78FC9EF-2799-4A40-84D0-3265A44B797D}" dt="2023-12-11T20:24:49.182" v="645" actId="26606"/>
        <pc:sldMkLst>
          <pc:docMk/>
          <pc:sldMk cId="1413932236" sldId="260"/>
        </pc:sldMkLst>
        <pc:spChg chg="add del">
          <ac:chgData name="Golyha Gergő László" userId="256a907f-40c1-442d-a52a-5c44868c1e0f" providerId="ADAL" clId="{B78FC9EF-2799-4A40-84D0-3265A44B797D}" dt="2023-12-11T20:24:49.182" v="645" actId="26606"/>
          <ac:spMkLst>
            <pc:docMk/>
            <pc:sldMk cId="1413932236" sldId="260"/>
            <ac:spMk id="2" creationId="{1F93BC10-3B9F-8306-ECFD-60D27BBAADB7}"/>
          </ac:spMkLst>
        </pc:spChg>
        <pc:spChg chg="add del">
          <ac:chgData name="Golyha Gergő László" userId="256a907f-40c1-442d-a52a-5c44868c1e0f" providerId="ADAL" clId="{B78FC9EF-2799-4A40-84D0-3265A44B797D}" dt="2023-12-11T20:24:49.156" v="643" actId="26606"/>
          <ac:spMkLst>
            <pc:docMk/>
            <pc:sldMk cId="1413932236" sldId="260"/>
            <ac:spMk id="2" creationId="{5AB096E5-CC46-FBE2-4BCD-29EF9FF0E20C}"/>
          </ac:spMkLst>
        </pc:spChg>
        <pc:spChg chg="add del">
          <ac:chgData name="Golyha Gergő László" userId="256a907f-40c1-442d-a52a-5c44868c1e0f" providerId="ADAL" clId="{B78FC9EF-2799-4A40-84D0-3265A44B797D}" dt="2023-12-11T20:24:49.182" v="645" actId="26606"/>
          <ac:spMkLst>
            <pc:docMk/>
            <pc:sldMk cId="1413932236" sldId="260"/>
            <ac:spMk id="3" creationId="{2112E885-7D9F-C903-58FB-6FC67E089854}"/>
          </ac:spMkLst>
        </pc:spChg>
        <pc:spChg chg="add del">
          <ac:chgData name="Golyha Gergő László" userId="256a907f-40c1-442d-a52a-5c44868c1e0f" providerId="ADAL" clId="{B78FC9EF-2799-4A40-84D0-3265A44B797D}" dt="2023-12-11T20:24:49.156" v="643" actId="26606"/>
          <ac:spMkLst>
            <pc:docMk/>
            <pc:sldMk cId="1413932236" sldId="260"/>
            <ac:spMk id="3" creationId="{83678F40-132A-97E9-5205-992E3516E686}"/>
          </ac:spMkLst>
        </pc:spChg>
        <pc:spChg chg="add del">
          <ac:chgData name="Golyha Gergő László" userId="256a907f-40c1-442d-a52a-5c44868c1e0f" providerId="ADAL" clId="{B78FC9EF-2799-4A40-84D0-3265A44B797D}" dt="2023-12-11T20:24:44.529" v="631" actId="26606"/>
          <ac:spMkLst>
            <pc:docMk/>
            <pc:sldMk cId="1413932236" sldId="260"/>
            <ac:spMk id="3076" creationId="{A93A089E-0A16-452C-B341-0F769780D262}"/>
          </ac:spMkLst>
        </pc:spChg>
        <pc:spChg chg="add del">
          <ac:chgData name="Golyha Gergő László" userId="256a907f-40c1-442d-a52a-5c44868c1e0f" providerId="ADAL" clId="{B78FC9EF-2799-4A40-84D0-3265A44B797D}" dt="2023-12-11T20:24:46.791" v="637" actId="26606"/>
          <ac:spMkLst>
            <pc:docMk/>
            <pc:sldMk cId="1413932236" sldId="260"/>
            <ac:spMk id="3077" creationId="{A93A089E-0A16-452C-B341-0F769780D262}"/>
          </ac:spMkLst>
        </pc:spChg>
        <pc:spChg chg="add del">
          <ac:chgData name="Golyha Gergő László" userId="256a907f-40c1-442d-a52a-5c44868c1e0f" providerId="ADAL" clId="{B78FC9EF-2799-4A40-84D0-3265A44B797D}" dt="2023-12-11T20:24:49.156" v="643" actId="26606"/>
          <ac:spMkLst>
            <pc:docMk/>
            <pc:sldMk cId="1413932236" sldId="260"/>
            <ac:spMk id="3078" creationId="{A93A089E-0A16-452C-B341-0F769780D262}"/>
          </ac:spMkLst>
        </pc:spChg>
        <pc:spChg chg="add del">
          <ac:chgData name="Golyha Gergő László" userId="256a907f-40c1-442d-a52a-5c44868c1e0f" providerId="ADAL" clId="{B78FC9EF-2799-4A40-84D0-3265A44B797D}" dt="2023-12-11T20:24:39.689" v="625" actId="26606"/>
          <ac:spMkLst>
            <pc:docMk/>
            <pc:sldMk cId="1413932236" sldId="260"/>
            <ac:spMk id="3079" creationId="{A93A089E-0A16-452C-B341-0F769780D262}"/>
          </ac:spMkLst>
        </pc:spChg>
        <pc:spChg chg="add del mod replId">
          <ac:chgData name="Golyha Gergő László" userId="256a907f-40c1-442d-a52a-5c44868c1e0f" providerId="ADAL" clId="{B78FC9EF-2799-4A40-84D0-3265A44B797D}" dt="2023-12-11T20:24:49.182" v="645" actId="26606"/>
          <ac:spMkLst>
            <pc:docMk/>
            <pc:sldMk cId="1413932236" sldId="260"/>
            <ac:spMk id="3080" creationId="{E97E75D3-6F64-E0DB-748C-DBF00FCC05C1}"/>
          </ac:spMkLst>
        </pc:spChg>
        <pc:spChg chg="add del mod replId">
          <ac:chgData name="Golyha Gergő László" userId="256a907f-40c1-442d-a52a-5c44868c1e0f" providerId="ADAL" clId="{B78FC9EF-2799-4A40-84D0-3265A44B797D}" dt="2023-12-11T20:24:49.182" v="645" actId="26606"/>
          <ac:spMkLst>
            <pc:docMk/>
            <pc:sldMk cId="1413932236" sldId="260"/>
            <ac:spMk id="3081" creationId="{506F92D7-9E68-7990-A703-71EC77B1F51A}"/>
          </ac:spMkLst>
        </pc:spChg>
        <pc:picChg chg="add del">
          <ac:chgData name="Golyha Gergő László" userId="256a907f-40c1-442d-a52a-5c44868c1e0f" providerId="ADAL" clId="{B78FC9EF-2799-4A40-84D0-3265A44B797D}" dt="2023-12-11T20:24:49.156" v="643" actId="26606"/>
          <ac:picMkLst>
            <pc:docMk/>
            <pc:sldMk cId="1413932236" sldId="260"/>
            <ac:picMk id="3074" creationId="{9C4FB35A-4F7E-02FD-6684-FDDF636367E7}"/>
          </ac:picMkLst>
        </pc:picChg>
        <pc:picChg chg="add del">
          <ac:chgData name="Golyha Gergő László" userId="256a907f-40c1-442d-a52a-5c44868c1e0f" providerId="ADAL" clId="{B78FC9EF-2799-4A40-84D0-3265A44B797D}" dt="2023-12-11T20:24:49.182" v="645" actId="26606"/>
          <ac:picMkLst>
            <pc:docMk/>
            <pc:sldMk cId="1413932236" sldId="260"/>
            <ac:picMk id="3074" creationId="{C6750E3F-0C39-7ABE-DD9E-DEBC30D2FA4C}"/>
          </ac:picMkLst>
        </pc:picChg>
        <pc:picChg chg="add del mod replId">
          <ac:chgData name="Golyha Gergő László" userId="256a907f-40c1-442d-a52a-5c44868c1e0f" providerId="ADAL" clId="{B78FC9EF-2799-4A40-84D0-3265A44B797D}" dt="2023-12-11T20:24:49.182" v="645" actId="26606"/>
          <ac:picMkLst>
            <pc:docMk/>
            <pc:sldMk cId="1413932236" sldId="260"/>
            <ac:picMk id="3082" creationId="{1F5382BC-D343-E3CB-EDA2-C169AFB0F4BD}"/>
          </ac:picMkLst>
        </pc:picChg>
      </pc:sldChg>
      <pc:sldChg chg="addSp delSp modSp mod">
        <pc:chgData name="Golyha Gergő László" userId="256a907f-40c1-442d-a52a-5c44868c1e0f" providerId="ADAL" clId="{B78FC9EF-2799-4A40-84D0-3265A44B797D}" dt="2023-12-11T20:30:01.055" v="791" actId="20577"/>
        <pc:sldMkLst>
          <pc:docMk/>
          <pc:sldMk cId="3183557075" sldId="261"/>
        </pc:sldMkLst>
        <pc:spChg chg="mod">
          <ac:chgData name="Golyha Gergő László" userId="256a907f-40c1-442d-a52a-5c44868c1e0f" providerId="ADAL" clId="{B78FC9EF-2799-4A40-84D0-3265A44B797D}" dt="2023-12-11T20:22:45.983" v="613"/>
          <ac:spMkLst>
            <pc:docMk/>
            <pc:sldMk cId="3183557075" sldId="261"/>
            <ac:spMk id="2" creationId="{E97E75D3-6F64-E0DB-748C-DBF00FCC05C1}"/>
          </ac:spMkLst>
        </pc:spChg>
        <pc:spChg chg="add del mod">
          <ac:chgData name="Golyha Gergő László" userId="256a907f-40c1-442d-a52a-5c44868c1e0f" providerId="ADAL" clId="{B78FC9EF-2799-4A40-84D0-3265A44B797D}" dt="2023-12-11T20:30:01.055" v="791" actId="20577"/>
          <ac:spMkLst>
            <pc:docMk/>
            <pc:sldMk cId="3183557075" sldId="261"/>
            <ac:spMk id="3" creationId="{506F92D7-9E68-7990-A703-71EC77B1F51A}"/>
          </ac:spMkLst>
        </pc:spChg>
        <pc:spChg chg="add mod">
          <ac:chgData name="Golyha Gergő László" userId="256a907f-40c1-442d-a52a-5c44868c1e0f" providerId="ADAL" clId="{B78FC9EF-2799-4A40-84D0-3265A44B797D}" dt="2023-12-11T20:27:50.675" v="680" actId="207"/>
          <ac:spMkLst>
            <pc:docMk/>
            <pc:sldMk cId="3183557075" sldId="261"/>
            <ac:spMk id="7" creationId="{D907C42D-2A36-C305-EE8B-383885DA7F63}"/>
          </ac:spMkLst>
        </pc:spChg>
        <pc:spChg chg="add mod">
          <ac:chgData name="Golyha Gergő László" userId="256a907f-40c1-442d-a52a-5c44868c1e0f" providerId="ADAL" clId="{B78FC9EF-2799-4A40-84D0-3265A44B797D}" dt="2023-12-11T20:14:40.784" v="456" actId="20577"/>
          <ac:spMkLst>
            <pc:docMk/>
            <pc:sldMk cId="3183557075" sldId="261"/>
            <ac:spMk id="8" creationId="{33FF888E-BF33-7A85-DFFA-B15137BD8077}"/>
          </ac:spMkLst>
        </pc:spChg>
        <pc:spChg chg="add mod">
          <ac:chgData name="Golyha Gergő László" userId="256a907f-40c1-442d-a52a-5c44868c1e0f" providerId="ADAL" clId="{B78FC9EF-2799-4A40-84D0-3265A44B797D}" dt="2023-12-11T20:14:59.536" v="465" actId="255"/>
          <ac:spMkLst>
            <pc:docMk/>
            <pc:sldMk cId="3183557075" sldId="261"/>
            <ac:spMk id="9" creationId="{DF060004-48A5-3D5B-E76E-BBCDFE7FE612}"/>
          </ac:spMkLst>
        </pc:spChg>
        <pc:spChg chg="add mod">
          <ac:chgData name="Golyha Gergő László" userId="256a907f-40c1-442d-a52a-5c44868c1e0f" providerId="ADAL" clId="{B78FC9EF-2799-4A40-84D0-3265A44B797D}" dt="2023-12-11T20:14:44.192" v="460" actId="20577"/>
          <ac:spMkLst>
            <pc:docMk/>
            <pc:sldMk cId="3183557075" sldId="261"/>
            <ac:spMk id="10" creationId="{14EDFD81-19EA-E018-BB08-1D42EE851E72}"/>
          </ac:spMkLst>
        </pc:spChg>
        <pc:spChg chg="add del mod">
          <ac:chgData name="Golyha Gergő László" userId="256a907f-40c1-442d-a52a-5c44868c1e0f" providerId="ADAL" clId="{B78FC9EF-2799-4A40-84D0-3265A44B797D}" dt="2023-12-11T20:29:03.108" v="684" actId="21"/>
          <ac:spMkLst>
            <pc:docMk/>
            <pc:sldMk cId="3183557075" sldId="261"/>
            <ac:spMk id="13" creationId="{81554997-6622-3D23-0DC9-472EC6AEBE42}"/>
          </ac:spMkLst>
        </pc:spChg>
        <pc:grpChg chg="add mod">
          <ac:chgData name="Golyha Gergő László" userId="256a907f-40c1-442d-a52a-5c44868c1e0f" providerId="ADAL" clId="{B78FC9EF-2799-4A40-84D0-3265A44B797D}" dt="2023-12-11T20:15:10.616" v="469" actId="1076"/>
          <ac:grpSpMkLst>
            <pc:docMk/>
            <pc:sldMk cId="3183557075" sldId="261"/>
            <ac:grpSpMk id="11" creationId="{2337FC32-49C8-8123-7DD6-6A265054366E}"/>
          </ac:grpSpMkLst>
        </pc:grpChg>
        <pc:graphicFrameChg chg="add del mod">
          <ac:chgData name="Golyha Gergő László" userId="256a907f-40c1-442d-a52a-5c44868c1e0f" providerId="ADAL" clId="{B78FC9EF-2799-4A40-84D0-3265A44B797D}" dt="2023-12-11T20:10:45.955" v="339" actId="478"/>
          <ac:graphicFrameMkLst>
            <pc:docMk/>
            <pc:sldMk cId="3183557075" sldId="261"/>
            <ac:graphicFrameMk id="6" creationId="{5443924C-861E-FBEB-0593-10BABAB7B64A}"/>
          </ac:graphicFrameMkLst>
        </pc:graphicFrameChg>
      </pc:sldChg>
      <pc:sldChg chg="addSp delSp modSp mod setBg">
        <pc:chgData name="Golyha Gergő László" userId="256a907f-40c1-442d-a52a-5c44868c1e0f" providerId="ADAL" clId="{B78FC9EF-2799-4A40-84D0-3265A44B797D}" dt="2023-12-11T21:28:55.889" v="1114" actId="20577"/>
        <pc:sldMkLst>
          <pc:docMk/>
          <pc:sldMk cId="1530757162" sldId="262"/>
        </pc:sldMkLst>
        <pc:spChg chg="add del">
          <ac:chgData name="Golyha Gergő László" userId="256a907f-40c1-442d-a52a-5c44868c1e0f" providerId="ADAL" clId="{B78FC9EF-2799-4A40-84D0-3265A44B797D}" dt="2023-12-11T21:22:01.078" v="1072" actId="26606"/>
          <ac:spMkLst>
            <pc:docMk/>
            <pc:sldMk cId="1530757162" sldId="262"/>
            <ac:spMk id="2" creationId="{104AAF42-6880-DBAA-AA22-2A6E4D4C6635}"/>
          </ac:spMkLst>
        </pc:spChg>
        <pc:spChg chg="add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" creationId="{10CD1572-68AE-EEA4-5D69-FBD69C3AF723}"/>
          </ac:spMkLst>
        </pc:spChg>
        <pc:spChg chg="add del">
          <ac:chgData name="Golyha Gergő László" userId="256a907f-40c1-442d-a52a-5c44868c1e0f" providerId="ADAL" clId="{B78FC9EF-2799-4A40-84D0-3265A44B797D}" dt="2023-12-11T21:22:11.642" v="1078" actId="26606"/>
          <ac:spMkLst>
            <pc:docMk/>
            <pc:sldMk cId="1530757162" sldId="262"/>
            <ac:spMk id="2" creationId="{5CA5AD23-1FFA-B4D6-59B3-CEB0B7549B34}"/>
          </ac:spMkLst>
        </pc:spChg>
        <pc:spChg chg="add del">
          <ac:chgData name="Golyha Gergő László" userId="256a907f-40c1-442d-a52a-5c44868c1e0f" providerId="ADAL" clId="{B78FC9EF-2799-4A40-84D0-3265A44B797D}" dt="2023-12-11T21:22:09.700" v="1075" actId="26606"/>
          <ac:spMkLst>
            <pc:docMk/>
            <pc:sldMk cId="1530757162" sldId="262"/>
            <ac:spMk id="2" creationId="{73557A4F-A8DF-A5DD-BA8A-F6F2CEFA5540}"/>
          </ac:spMkLst>
        </pc:spChg>
        <pc:spChg chg="add del">
          <ac:chgData name="Golyha Gergő László" userId="256a907f-40c1-442d-a52a-5c44868c1e0f" providerId="ADAL" clId="{B78FC9EF-2799-4A40-84D0-3265A44B797D}" dt="2023-12-11T21:22:01.078" v="1072" actId="26606"/>
          <ac:spMkLst>
            <pc:docMk/>
            <pc:sldMk cId="1530757162" sldId="262"/>
            <ac:spMk id="3" creationId="{0D12797F-3CD4-0302-AFA6-298D94595D37}"/>
          </ac:spMkLst>
        </pc:spChg>
        <pc:spChg chg="add mod">
          <ac:chgData name="Golyha Gergő László" userId="256a907f-40c1-442d-a52a-5c44868c1e0f" providerId="ADAL" clId="{B78FC9EF-2799-4A40-84D0-3265A44B797D}" dt="2023-12-11T21:28:55.889" v="1114" actId="20577"/>
          <ac:spMkLst>
            <pc:docMk/>
            <pc:sldMk cId="1530757162" sldId="262"/>
            <ac:spMk id="3" creationId="{3CB94C90-B2EF-5BB1-7B25-222696DD365B}"/>
          </ac:spMkLst>
        </pc:spChg>
        <pc:spChg chg="add del">
          <ac:chgData name="Golyha Gergő László" userId="256a907f-40c1-442d-a52a-5c44868c1e0f" providerId="ADAL" clId="{B78FC9EF-2799-4A40-84D0-3265A44B797D}" dt="2023-12-11T21:22:09.700" v="1075" actId="26606"/>
          <ac:spMkLst>
            <pc:docMk/>
            <pc:sldMk cId="1530757162" sldId="262"/>
            <ac:spMk id="3" creationId="{7541D1F7-43D8-3456-7FB3-FE0C0A28E8BD}"/>
          </ac:spMkLst>
        </pc:spChg>
        <pc:spChg chg="add del">
          <ac:chgData name="Golyha Gergő László" userId="256a907f-40c1-442d-a52a-5c44868c1e0f" providerId="ADAL" clId="{B78FC9EF-2799-4A40-84D0-3265A44B797D}" dt="2023-12-11T21:22:11.642" v="1078" actId="26606"/>
          <ac:spMkLst>
            <pc:docMk/>
            <pc:sldMk cId="1530757162" sldId="262"/>
            <ac:spMk id="3" creationId="{A4921AA6-7836-C5B8-50E7-D263FAB3DCBF}"/>
          </ac:spMkLst>
        </pc:spChg>
        <pc:spChg chg="del mod replId">
          <ac:chgData name="Golyha Gergő László" userId="256a907f-40c1-442d-a52a-5c44868c1e0f" providerId="ADAL" clId="{B78FC9EF-2799-4A40-84D0-3265A44B797D}" dt="2023-12-11T20:23:32.112" v="619" actId="26606"/>
          <ac:spMkLst>
            <pc:docMk/>
            <pc:sldMk cId="1530757162" sldId="262"/>
            <ac:spMk id="2052" creationId="{E97E75D3-6F64-E0DB-748C-DBF00FCC05C1}"/>
          </ac:spMkLst>
        </pc:spChg>
        <pc:spChg chg="del mod replId">
          <ac:chgData name="Golyha Gergő László" userId="256a907f-40c1-442d-a52a-5c44868c1e0f" providerId="ADAL" clId="{B78FC9EF-2799-4A40-84D0-3265A44B797D}" dt="2023-12-11T20:23:32.112" v="619" actId="26606"/>
          <ac:spMkLst>
            <pc:docMk/>
            <pc:sldMk cId="1530757162" sldId="262"/>
            <ac:spMk id="2053" creationId="{506F92D7-9E68-7990-A703-71EC77B1F51A}"/>
          </ac:spMkLst>
        </pc:spChg>
        <pc:spChg chg="add del">
          <ac:chgData name="Golyha Gergő László" userId="256a907f-40c1-442d-a52a-5c44868c1e0f" providerId="ADAL" clId="{B78FC9EF-2799-4A40-84D0-3265A44B797D}" dt="2023-12-11T20:23:44.052" v="621" actId="26606"/>
          <ac:spMkLst>
            <pc:docMk/>
            <pc:sldMk cId="1530757162" sldId="262"/>
            <ac:spMk id="2055" creationId="{A26E2FAE-FA60-497B-B2CB-7702C6FF3A3F}"/>
          </ac:spMkLst>
        </pc:spChg>
        <pc:spChg chg="add del">
          <ac:chgData name="Golyha Gergő László" userId="256a907f-40c1-442d-a52a-5c44868c1e0f" providerId="ADAL" clId="{B78FC9EF-2799-4A40-84D0-3265A44B797D}" dt="2023-12-11T21:21:51.724" v="1069" actId="26606"/>
          <ac:spMkLst>
            <pc:docMk/>
            <pc:sldMk cId="1530757162" sldId="262"/>
            <ac:spMk id="2056" creationId="{DBAF956B-591A-4461-BB3C-79AA176B099A}"/>
          </ac:spMkLst>
        </pc:spChg>
        <pc:spChg chg="add del mod replId">
          <ac:chgData name="Golyha Gergő László" userId="256a907f-40c1-442d-a52a-5c44868c1e0f" providerId="ADAL" clId="{B78FC9EF-2799-4A40-84D0-3265A44B797D}" dt="2023-12-11T20:23:44.052" v="621" actId="26606"/>
          <ac:spMkLst>
            <pc:docMk/>
            <pc:sldMk cId="1530757162" sldId="262"/>
            <ac:spMk id="2057" creationId="{AC520B67-70E7-63B5-A9F4-05FE5EFADD93}"/>
          </ac:spMkLst>
        </pc:spChg>
        <pc:spChg chg="add del mod replId">
          <ac:chgData name="Golyha Gergő László" userId="256a907f-40c1-442d-a52a-5c44868c1e0f" providerId="ADAL" clId="{B78FC9EF-2799-4A40-84D0-3265A44B797D}" dt="2023-12-11T20:23:44.052" v="621" actId="26606"/>
          <ac:spMkLst>
            <pc:docMk/>
            <pc:sldMk cId="1530757162" sldId="262"/>
            <ac:spMk id="2059" creationId="{67945682-2B74-4B60-937E-3885F2DF63FB}"/>
          </ac:spMkLst>
        </pc:spChg>
        <pc:spChg chg="add del">
          <ac:chgData name="Golyha Gergő László" userId="256a907f-40c1-442d-a52a-5c44868c1e0f" providerId="ADAL" clId="{B78FC9EF-2799-4A40-84D0-3265A44B797D}" dt="2023-12-11T21:21:51.724" v="1069" actId="26606"/>
          <ac:spMkLst>
            <pc:docMk/>
            <pc:sldMk cId="1530757162" sldId="262"/>
            <ac:spMk id="2060" creationId="{E8895FAA-0D03-43F6-9594-A8733552E281}"/>
          </ac:spMkLst>
        </pc:spChg>
        <pc:spChg chg="add del">
          <ac:chgData name="Golyha Gergő László" userId="256a907f-40c1-442d-a52a-5c44868c1e0f" providerId="ADAL" clId="{B78FC9EF-2799-4A40-84D0-3265A44B797D}" dt="2023-12-11T21:21:51.724" v="1069" actId="26606"/>
          <ac:spMkLst>
            <pc:docMk/>
            <pc:sldMk cId="1530757162" sldId="262"/>
            <ac:spMk id="2061" creationId="{918FB696-BC5E-43A4-9768-4BB5278BDC9A}"/>
          </ac:spMkLst>
        </pc:spChg>
        <pc:spChg chg="add del">
          <ac:chgData name="Golyha Gergő László" userId="256a907f-40c1-442d-a52a-5c44868c1e0f" providerId="ADAL" clId="{B78FC9EF-2799-4A40-84D0-3265A44B797D}" dt="2023-12-11T21:22:01.078" v="1072" actId="26606"/>
          <ac:spMkLst>
            <pc:docMk/>
            <pc:sldMk cId="1530757162" sldId="262"/>
            <ac:spMk id="2066" creationId="{AC546BE4-C7A3-4A47-9FA5-0866D5E656B4}"/>
          </ac:spMkLst>
        </pc:spChg>
        <pc:spChg chg="add del">
          <ac:chgData name="Golyha Gergő László" userId="256a907f-40c1-442d-a52a-5c44868c1e0f" providerId="ADAL" clId="{B78FC9EF-2799-4A40-84D0-3265A44B797D}" dt="2023-12-11T21:22:09.700" v="1075" actId="26606"/>
          <ac:spMkLst>
            <pc:docMk/>
            <pc:sldMk cId="1530757162" sldId="262"/>
            <ac:spMk id="2071" creationId="{AB6AAF19-F9D3-45A5-AE5D-78BC811061C5}"/>
          </ac:spMkLst>
        </pc:spChg>
        <pc:spChg chg="add del">
          <ac:chgData name="Golyha Gergő László" userId="256a907f-40c1-442d-a52a-5c44868c1e0f" providerId="ADAL" clId="{B78FC9EF-2799-4A40-84D0-3265A44B797D}" dt="2023-12-11T21:22:09.700" v="1075" actId="26606"/>
          <ac:spMkLst>
            <pc:docMk/>
            <pc:sldMk cId="1530757162" sldId="262"/>
            <ac:spMk id="2072" creationId="{7BBF43D6-A5CF-4884-BE66-F395A6C04654}"/>
          </ac:spMkLst>
        </pc:spChg>
        <pc:spChg chg="add del">
          <ac:chgData name="Golyha Gergő László" userId="256a907f-40c1-442d-a52a-5c44868c1e0f" providerId="ADAL" clId="{B78FC9EF-2799-4A40-84D0-3265A44B797D}" dt="2023-12-11T21:22:09.700" v="1075" actId="26606"/>
          <ac:spMkLst>
            <pc:docMk/>
            <pc:sldMk cId="1530757162" sldId="262"/>
            <ac:spMk id="2073" creationId="{1D4731B7-53A1-43E4-B5FD-B33358A7FD3A}"/>
          </ac:spMkLst>
        </pc:spChg>
        <pc:spChg chg="add del">
          <ac:chgData name="Golyha Gergő László" userId="256a907f-40c1-442d-a52a-5c44868c1e0f" providerId="ADAL" clId="{B78FC9EF-2799-4A40-84D0-3265A44B797D}" dt="2023-12-11T21:22:11.642" v="1078" actId="26606"/>
          <ac:spMkLst>
            <pc:docMk/>
            <pc:sldMk cId="1530757162" sldId="262"/>
            <ac:spMk id="2078" creationId="{7DAA46B9-B7E8-4487-B28E-C63A6EB7AA27}"/>
          </ac:spMkLst>
        </pc:spChg>
        <pc:spChg chg="add del">
          <ac:chgData name="Golyha Gergő László" userId="256a907f-40c1-442d-a52a-5c44868c1e0f" providerId="ADAL" clId="{B78FC9EF-2799-4A40-84D0-3265A44B797D}" dt="2023-12-11T21:22:11.642" v="1078" actId="26606"/>
          <ac:spMkLst>
            <pc:docMk/>
            <pc:sldMk cId="1530757162" sldId="262"/>
            <ac:spMk id="2079" creationId="{C866818C-1E5F-475A-B310-3C06B555FB69}"/>
          </ac:spMkLst>
        </pc:spChg>
        <pc:spChg chg="add del">
          <ac:chgData name="Golyha Gergő László" userId="256a907f-40c1-442d-a52a-5c44868c1e0f" providerId="ADAL" clId="{B78FC9EF-2799-4A40-84D0-3265A44B797D}" dt="2023-12-11T21:22:11.642" v="1078" actId="26606"/>
          <ac:spMkLst>
            <pc:docMk/>
            <pc:sldMk cId="1530757162" sldId="262"/>
            <ac:spMk id="2080" creationId="{D12AFDE8-E1ED-4A49-B8B3-4953F4B8ACB9}"/>
          </ac:spMkLst>
        </pc:spChg>
        <pc:spChg chg="add del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85" creationId="{DBAF956B-591A-4461-BB3C-79AA176B099A}"/>
          </ac:spMkLst>
        </pc:spChg>
        <pc:spChg chg="add del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86" creationId="{E8895FAA-0D03-43F6-9594-A8733552E281}"/>
          </ac:spMkLst>
        </pc:spChg>
        <pc:spChg chg="add del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87" creationId="{918FB696-BC5E-43A4-9768-4BB5278BDC9A}"/>
          </ac:spMkLst>
        </pc:spChg>
        <pc:spChg chg="add del mod replId">
          <ac:chgData name="Golyha Gergő László" userId="256a907f-40c1-442d-a52a-5c44868c1e0f" providerId="ADAL" clId="{B78FC9EF-2799-4A40-84D0-3265A44B797D}" dt="2023-12-11T21:22:11.654" v="1080" actId="26606"/>
          <ac:spMkLst>
            <pc:docMk/>
            <pc:sldMk cId="1530757162" sldId="262"/>
            <ac:spMk id="2088" creationId="{C7036A03-9BB1-45D7-1C97-00C345B6E5ED}"/>
          </ac:spMkLst>
        </pc:spChg>
        <pc:spChg chg="add del mod replId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89" creationId="{6B8A9A6E-1B8A-D2B2-20C2-4EBE2420B827}"/>
          </ac:spMkLst>
        </pc:spChg>
        <pc:spChg chg="add del mod replId">
          <ac:chgData name="Golyha Gergő László" userId="256a907f-40c1-442d-a52a-5c44868c1e0f" providerId="ADAL" clId="{B78FC9EF-2799-4A40-84D0-3265A44B797D}" dt="2023-12-11T21:22:11.654" v="1080" actId="26606"/>
          <ac:spMkLst>
            <pc:docMk/>
            <pc:sldMk cId="1530757162" sldId="262"/>
            <ac:spMk id="2090" creationId="{9517E982-766B-9361-5932-2023174EFACE}"/>
          </ac:spMkLst>
        </pc:spChg>
        <pc:spChg chg="add del mod replId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91" creationId="{F06CD137-B535-4F08-8F21-3703E89671F8}"/>
          </ac:spMkLst>
        </pc:spChg>
        <pc:spChg chg="add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92" creationId="{BDF1A5A8-1F9D-41FB-9968-E8E141CC34F5}"/>
          </ac:spMkLst>
        </pc:spChg>
        <pc:spChg chg="add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94" creationId="{2FF8A507-56A2-4FE4-8B7E-C1BC9DD86558}"/>
          </ac:spMkLst>
        </pc:spChg>
        <pc:spChg chg="add">
          <ac:chgData name="Golyha Gergő László" userId="256a907f-40c1-442d-a52a-5c44868c1e0f" providerId="ADAL" clId="{B78FC9EF-2799-4A40-84D0-3265A44B797D}" dt="2023-12-11T21:26:15.507" v="1105" actId="26606"/>
          <ac:spMkLst>
            <pc:docMk/>
            <pc:sldMk cId="1530757162" sldId="262"/>
            <ac:spMk id="2096" creationId="{FCC54B50-93BD-4243-9020-11486472E259}"/>
          </ac:spMkLst>
        </pc:spChg>
        <pc:picChg chg="add">
          <ac:chgData name="Golyha Gergő László" userId="256a907f-40c1-442d-a52a-5c44868c1e0f" providerId="ADAL" clId="{B78FC9EF-2799-4A40-84D0-3265A44B797D}" dt="2023-12-11T21:26:15.507" v="1105" actId="26606"/>
          <ac:picMkLst>
            <pc:docMk/>
            <pc:sldMk cId="1530757162" sldId="262"/>
            <ac:picMk id="5" creationId="{19B96C80-3FB2-48BA-E659-AE0784E1FD0B}"/>
          </ac:picMkLst>
        </pc:picChg>
        <pc:picChg chg="add del">
          <ac:chgData name="Golyha Gergő László" userId="256a907f-40c1-442d-a52a-5c44868c1e0f" providerId="ADAL" clId="{B78FC9EF-2799-4A40-84D0-3265A44B797D}" dt="2023-12-11T21:22:09.700" v="1075" actId="26606"/>
          <ac:picMkLst>
            <pc:docMk/>
            <pc:sldMk cId="1530757162" sldId="262"/>
            <ac:picMk id="5" creationId="{2E0BEA32-B998-9A49-EA02-37AAF92C8628}"/>
          </ac:picMkLst>
        </pc:picChg>
        <pc:picChg chg="add del">
          <ac:chgData name="Golyha Gergő László" userId="256a907f-40c1-442d-a52a-5c44868c1e0f" providerId="ADAL" clId="{B78FC9EF-2799-4A40-84D0-3265A44B797D}" dt="2023-12-11T21:22:01.078" v="1072" actId="26606"/>
          <ac:picMkLst>
            <pc:docMk/>
            <pc:sldMk cId="1530757162" sldId="262"/>
            <ac:picMk id="5" creationId="{9B428199-0FD4-3D48-1B67-AAB5F559C2B2}"/>
          </ac:picMkLst>
        </pc:picChg>
        <pc:picChg chg="add del">
          <ac:chgData name="Golyha Gergő László" userId="256a907f-40c1-442d-a52a-5c44868c1e0f" providerId="ADAL" clId="{B78FC9EF-2799-4A40-84D0-3265A44B797D}" dt="2023-12-11T21:22:11.642" v="1078" actId="26606"/>
          <ac:picMkLst>
            <pc:docMk/>
            <pc:sldMk cId="1530757162" sldId="262"/>
            <ac:picMk id="5" creationId="{E8B77E41-0D7F-A5E5-2A49-16A63953E4BC}"/>
          </ac:picMkLst>
        </pc:picChg>
        <pc:picChg chg="add">
          <ac:chgData name="Golyha Gergő László" userId="256a907f-40c1-442d-a52a-5c44868c1e0f" providerId="ADAL" clId="{B78FC9EF-2799-4A40-84D0-3265A44B797D}" dt="2023-12-11T21:26:15.507" v="1105" actId="26606"/>
          <ac:picMkLst>
            <pc:docMk/>
            <pc:sldMk cId="1530757162" sldId="262"/>
            <ac:picMk id="2050" creationId="{593EA1B5-5F0C-AA16-73F4-B295744E9355}"/>
          </ac:picMkLst>
        </pc:picChg>
        <pc:picChg chg="add del">
          <ac:chgData name="Golyha Gergő László" userId="256a907f-40c1-442d-a52a-5c44868c1e0f" providerId="ADAL" clId="{B78FC9EF-2799-4A40-84D0-3265A44B797D}" dt="2023-12-11T21:22:11.642" v="1078" actId="26606"/>
          <ac:picMkLst>
            <pc:docMk/>
            <pc:sldMk cId="1530757162" sldId="262"/>
            <ac:picMk id="2050" creationId="{886BC877-69FD-9FE2-808C-114AA20E6851}"/>
          </ac:picMkLst>
        </pc:picChg>
        <pc:picChg chg="add del">
          <ac:chgData name="Golyha Gergő László" userId="256a907f-40c1-442d-a52a-5c44868c1e0f" providerId="ADAL" clId="{B78FC9EF-2799-4A40-84D0-3265A44B797D}" dt="2023-12-11T21:22:09.700" v="1075" actId="26606"/>
          <ac:picMkLst>
            <pc:docMk/>
            <pc:sldMk cId="1530757162" sldId="262"/>
            <ac:picMk id="2050" creationId="{AC09D1C1-4714-03E3-3005-22C85A87505A}"/>
          </ac:picMkLst>
        </pc:picChg>
        <pc:picChg chg="add del">
          <ac:chgData name="Golyha Gergő László" userId="256a907f-40c1-442d-a52a-5c44868c1e0f" providerId="ADAL" clId="{B78FC9EF-2799-4A40-84D0-3265A44B797D}" dt="2023-12-11T21:22:01.078" v="1072" actId="26606"/>
          <ac:picMkLst>
            <pc:docMk/>
            <pc:sldMk cId="1530757162" sldId="262"/>
            <ac:picMk id="2050" creationId="{F1D316D7-56C1-2F8A-39FA-7C6A4F9D6C4B}"/>
          </ac:picMkLst>
        </pc:picChg>
        <pc:picChg chg="add del mod replId">
          <ac:chgData name="Golyha Gergő László" userId="256a907f-40c1-442d-a52a-5c44868c1e0f" providerId="ADAL" clId="{B78FC9EF-2799-4A40-84D0-3265A44B797D}" dt="2023-12-11T20:23:32.112" v="619" actId="26606"/>
          <ac:picMkLst>
            <pc:docMk/>
            <pc:sldMk cId="1530757162" sldId="262"/>
            <ac:picMk id="2054" creationId="{1DC7780D-08AA-88D6-D398-2970424C1FD8}"/>
          </ac:picMkLst>
        </pc:picChg>
        <pc:picChg chg="add del mod replId">
          <ac:chgData name="Golyha Gergő László" userId="256a907f-40c1-442d-a52a-5c44868c1e0f" providerId="ADAL" clId="{B78FC9EF-2799-4A40-84D0-3265A44B797D}" dt="2023-12-11T20:23:44.052" v="621" actId="26606"/>
          <ac:picMkLst>
            <pc:docMk/>
            <pc:sldMk cId="1530757162" sldId="262"/>
            <ac:picMk id="2058" creationId="{6F23DCA6-F81A-F6B7-4722-BA7130DB505C}"/>
          </ac:picMkLst>
        </pc:picChg>
        <pc:picChg chg="add del mod replId">
          <ac:chgData name="Golyha Gergő László" userId="256a907f-40c1-442d-a52a-5c44868c1e0f" providerId="ADAL" clId="{B78FC9EF-2799-4A40-84D0-3265A44B797D}" dt="2023-12-11T21:22:11.654" v="1080" actId="26606"/>
          <ac:picMkLst>
            <pc:docMk/>
            <pc:sldMk cId="1530757162" sldId="262"/>
            <ac:picMk id="2089" creationId="{19716537-B0C8-DF2F-977E-B47B23224732}"/>
          </ac:picMkLst>
        </pc:picChg>
        <pc:picChg chg="add del mod replId">
          <ac:chgData name="Golyha Gergő László" userId="256a907f-40c1-442d-a52a-5c44868c1e0f" providerId="ADAL" clId="{B78FC9EF-2799-4A40-84D0-3265A44B797D}" dt="2023-12-11T21:26:15.507" v="1105" actId="26606"/>
          <ac:picMkLst>
            <pc:docMk/>
            <pc:sldMk cId="1530757162" sldId="262"/>
            <ac:picMk id="2090" creationId="{F7A53B48-9AD8-3C1A-6F19-33AD4E6E0508}"/>
          </ac:picMkLst>
        </pc:picChg>
        <pc:picChg chg="add del mod replId">
          <ac:chgData name="Golyha Gergő László" userId="256a907f-40c1-442d-a52a-5c44868c1e0f" providerId="ADAL" clId="{B78FC9EF-2799-4A40-84D0-3265A44B797D}" dt="2023-12-11T21:22:11.654" v="1080" actId="26606"/>
          <ac:picMkLst>
            <pc:docMk/>
            <pc:sldMk cId="1530757162" sldId="262"/>
            <ac:picMk id="2091" creationId="{E7E46CBA-2CBB-82E0-CF12-37634B8D45FE}"/>
          </ac:picMkLst>
        </pc:picChg>
        <pc:picChg chg="add del mod replId">
          <ac:chgData name="Golyha Gergő László" userId="256a907f-40c1-442d-a52a-5c44868c1e0f" providerId="ADAL" clId="{B78FC9EF-2799-4A40-84D0-3265A44B797D}" dt="2023-12-11T21:26:15.507" v="1105" actId="26606"/>
          <ac:picMkLst>
            <pc:docMk/>
            <pc:sldMk cId="1530757162" sldId="262"/>
            <ac:picMk id="2093" creationId="{01B20622-B80A-A37B-AF4F-B47F48576352}"/>
          </ac:picMkLst>
        </pc:picChg>
      </pc:sldChg>
      <pc:sldChg chg="addSp delSp modSp mod setBg">
        <pc:chgData name="Golyha Gergő László" userId="256a907f-40c1-442d-a52a-5c44868c1e0f" providerId="ADAL" clId="{B78FC9EF-2799-4A40-84D0-3265A44B797D}" dt="2023-12-11T22:13:25.593" v="1478" actId="14100"/>
        <pc:sldMkLst>
          <pc:docMk/>
          <pc:sldMk cId="1449939943" sldId="263"/>
        </pc:sldMkLst>
        <pc:spChg chg="add del">
          <ac:chgData name="Golyha Gergő László" userId="256a907f-40c1-442d-a52a-5c44868c1e0f" providerId="ADAL" clId="{B78FC9EF-2799-4A40-84D0-3265A44B797D}" dt="2023-12-11T22:13:11.616" v="1472" actId="26606"/>
          <ac:spMkLst>
            <pc:docMk/>
            <pc:sldMk cId="1449939943" sldId="263"/>
            <ac:spMk id="2" creationId="{AD4BB655-8FD4-22F8-753A-60267E41687B}"/>
          </ac:spMkLst>
        </pc:spChg>
        <pc:spChg chg="add del">
          <ac:chgData name="Golyha Gergő László" userId="256a907f-40c1-442d-a52a-5c44868c1e0f" providerId="ADAL" clId="{B78FC9EF-2799-4A40-84D0-3265A44B797D}" dt="2023-12-11T22:13:15.431" v="1475" actId="26606"/>
          <ac:spMkLst>
            <pc:docMk/>
            <pc:sldMk cId="1449939943" sldId="263"/>
            <ac:spMk id="2" creationId="{AEC3474A-1E0A-35A8-F7B4-1AB4C38F9BB3}"/>
          </ac:spMkLst>
        </pc:spChg>
        <pc:spChg chg="add del">
          <ac:chgData name="Golyha Gergő László" userId="256a907f-40c1-442d-a52a-5c44868c1e0f" providerId="ADAL" clId="{B78FC9EF-2799-4A40-84D0-3265A44B797D}" dt="2023-12-11T21:44:54.645" v="1463" actId="26606"/>
          <ac:spMkLst>
            <pc:docMk/>
            <pc:sldMk cId="1449939943" sldId="263"/>
            <ac:spMk id="2" creationId="{BF445B6C-9EE5-F6A3-14E5-2E40C98CC457}"/>
          </ac:spMkLst>
        </pc:spChg>
        <pc:spChg chg="add">
          <ac:chgData name="Golyha Gergő László" userId="256a907f-40c1-442d-a52a-5c44868c1e0f" providerId="ADAL" clId="{B78FC9EF-2799-4A40-84D0-3265A44B797D}" dt="2023-12-11T22:13:15.462" v="1477" actId="26606"/>
          <ac:spMkLst>
            <pc:docMk/>
            <pc:sldMk cId="1449939943" sldId="263"/>
            <ac:spMk id="2" creationId="{CDE7DDF0-9F94-4A6E-3BD8-F670AFAA2D30}"/>
          </ac:spMkLst>
        </pc:spChg>
        <pc:spChg chg="add del">
          <ac:chgData name="Golyha Gergő László" userId="256a907f-40c1-442d-a52a-5c44868c1e0f" providerId="ADAL" clId="{B78FC9EF-2799-4A40-84D0-3265A44B797D}" dt="2023-12-11T21:44:54.645" v="1463" actId="26606"/>
          <ac:spMkLst>
            <pc:docMk/>
            <pc:sldMk cId="1449939943" sldId="263"/>
            <ac:spMk id="3" creationId="{4B2B2DAB-158A-64DC-E04F-0AF2C6E8FDA5}"/>
          </ac:spMkLst>
        </pc:spChg>
        <pc:spChg chg="add del">
          <ac:chgData name="Golyha Gergő László" userId="256a907f-40c1-442d-a52a-5c44868c1e0f" providerId="ADAL" clId="{B78FC9EF-2799-4A40-84D0-3265A44B797D}" dt="2023-12-11T22:13:15.431" v="1475" actId="26606"/>
          <ac:spMkLst>
            <pc:docMk/>
            <pc:sldMk cId="1449939943" sldId="263"/>
            <ac:spMk id="3" creationId="{82DACB43-9B4E-1530-B0F9-BD3D46D5D207}"/>
          </ac:spMkLst>
        </pc:spChg>
        <pc:spChg chg="add mod">
          <ac:chgData name="Golyha Gergő László" userId="256a907f-40c1-442d-a52a-5c44868c1e0f" providerId="ADAL" clId="{B78FC9EF-2799-4A40-84D0-3265A44B797D}" dt="2023-12-11T22:13:25.593" v="1478" actId="14100"/>
          <ac:spMkLst>
            <pc:docMk/>
            <pc:sldMk cId="1449939943" sldId="263"/>
            <ac:spMk id="3" creationId="{A9AE6979-DFE0-2567-183B-55DC99FED80D}"/>
          </ac:spMkLst>
        </pc:spChg>
        <pc:spChg chg="add del">
          <ac:chgData name="Golyha Gergő László" userId="256a907f-40c1-442d-a52a-5c44868c1e0f" providerId="ADAL" clId="{B78FC9EF-2799-4A40-84D0-3265A44B797D}" dt="2023-12-11T22:13:11.616" v="1472" actId="26606"/>
          <ac:spMkLst>
            <pc:docMk/>
            <pc:sldMk cId="1449939943" sldId="263"/>
            <ac:spMk id="3" creationId="{C9392DA6-D068-CA52-20C1-828276BA77E2}"/>
          </ac:spMkLst>
        </pc:spChg>
        <pc:spChg chg="add del">
          <ac:chgData name="Golyha Gergő László" userId="256a907f-40c1-442d-a52a-5c44868c1e0f" providerId="ADAL" clId="{B78FC9EF-2799-4A40-84D0-3265A44B797D}" dt="2023-12-11T21:44:54.645" v="1463" actId="26606"/>
          <ac:spMkLst>
            <pc:docMk/>
            <pc:sldMk cId="1449939943" sldId="263"/>
            <ac:spMk id="6151" creationId="{A26E2FAE-FA60-497B-B2CB-7702C6FF3A3F}"/>
          </ac:spMkLst>
        </pc:spChg>
        <pc:spChg chg="add del">
          <ac:chgData name="Golyha Gergő László" userId="256a907f-40c1-442d-a52a-5c44868c1e0f" providerId="ADAL" clId="{B78FC9EF-2799-4A40-84D0-3265A44B797D}" dt="2023-12-11T22:08:33.268" v="1467" actId="26606"/>
          <ac:spMkLst>
            <pc:docMk/>
            <pc:sldMk cId="1449939943" sldId="263"/>
            <ac:spMk id="6153" creationId="{81CC9B02-E087-4350-AEBD-2C3CF001AF01}"/>
          </ac:spMkLst>
        </pc:spChg>
        <pc:spChg chg="add del">
          <ac:chgData name="Golyha Gergő László" userId="256a907f-40c1-442d-a52a-5c44868c1e0f" providerId="ADAL" clId="{B78FC9EF-2799-4A40-84D0-3265A44B797D}" dt="2023-12-11T22:08:33.268" v="1467" actId="26606"/>
          <ac:spMkLst>
            <pc:docMk/>
            <pc:sldMk cId="1449939943" sldId="263"/>
            <ac:spMk id="6154" creationId="{C8A3C342-1D03-412F-8DD3-BF519E8E0AE9}"/>
          </ac:spMkLst>
        </pc:spChg>
        <pc:spChg chg="add del mod replId">
          <ac:chgData name="Golyha Gergő László" userId="256a907f-40c1-442d-a52a-5c44868c1e0f" providerId="ADAL" clId="{B78FC9EF-2799-4A40-84D0-3265A44B797D}" dt="2023-12-11T21:44:54.699" v="1465" actId="26606"/>
          <ac:spMkLst>
            <pc:docMk/>
            <pc:sldMk cId="1449939943" sldId="263"/>
            <ac:spMk id="6155" creationId="{E97E75D3-6F64-E0DB-748C-DBF00FCC05C1}"/>
          </ac:spMkLst>
        </pc:spChg>
        <pc:spChg chg="add del mod replId">
          <ac:chgData name="Golyha Gergő László" userId="256a907f-40c1-442d-a52a-5c44868c1e0f" providerId="ADAL" clId="{B78FC9EF-2799-4A40-84D0-3265A44B797D}" dt="2023-12-11T22:08:33.268" v="1467" actId="26606"/>
          <ac:spMkLst>
            <pc:docMk/>
            <pc:sldMk cId="1449939943" sldId="263"/>
            <ac:spMk id="6156" creationId="{1368A44B-335B-98A7-BF0B-ABD508CEEA95}"/>
          </ac:spMkLst>
        </pc:spChg>
        <pc:spChg chg="add del mod replId">
          <ac:chgData name="Golyha Gergő László" userId="256a907f-40c1-442d-a52a-5c44868c1e0f" providerId="ADAL" clId="{B78FC9EF-2799-4A40-84D0-3265A44B797D}" dt="2023-12-11T21:44:54.699" v="1465" actId="26606"/>
          <ac:spMkLst>
            <pc:docMk/>
            <pc:sldMk cId="1449939943" sldId="263"/>
            <ac:spMk id="6156" creationId="{506F92D7-9E68-7990-A703-71EC77B1F51A}"/>
          </ac:spMkLst>
        </pc:spChg>
        <pc:spChg chg="add del mod replId">
          <ac:chgData name="Golyha Gergő László" userId="256a907f-40c1-442d-a52a-5c44868c1e0f" providerId="ADAL" clId="{B78FC9EF-2799-4A40-84D0-3265A44B797D}" dt="2023-12-11T22:08:33.268" v="1467" actId="26606"/>
          <ac:spMkLst>
            <pc:docMk/>
            <pc:sldMk cId="1449939943" sldId="263"/>
            <ac:spMk id="6157" creationId="{EA8364C1-E0AD-3E9A-A303-FFB76B6ED7AD}"/>
          </ac:spMkLst>
        </pc:spChg>
        <pc:spChg chg="add del">
          <ac:chgData name="Golyha Gergő László" userId="256a907f-40c1-442d-a52a-5c44868c1e0f" providerId="ADAL" clId="{B78FC9EF-2799-4A40-84D0-3265A44B797D}" dt="2023-12-11T22:13:15.462" v="1477" actId="26606"/>
          <ac:spMkLst>
            <pc:docMk/>
            <pc:sldMk cId="1449939943" sldId="263"/>
            <ac:spMk id="6159" creationId="{AA047838-7F9E-43CF-A116-26E7AAA8F842}"/>
          </ac:spMkLst>
        </pc:spChg>
        <pc:spChg chg="add del">
          <ac:chgData name="Golyha Gergő László" userId="256a907f-40c1-442d-a52a-5c44868c1e0f" providerId="ADAL" clId="{B78FC9EF-2799-4A40-84D0-3265A44B797D}" dt="2023-12-11T22:13:11.616" v="1472" actId="26606"/>
          <ac:spMkLst>
            <pc:docMk/>
            <pc:sldMk cId="1449939943" sldId="263"/>
            <ac:spMk id="6164" creationId="{A93A089E-0A16-452C-B341-0F769780D262}"/>
          </ac:spMkLst>
        </pc:spChg>
        <pc:spChg chg="add del">
          <ac:chgData name="Golyha Gergő László" userId="256a907f-40c1-442d-a52a-5c44868c1e0f" providerId="ADAL" clId="{B78FC9EF-2799-4A40-84D0-3265A44B797D}" dt="2023-12-11T22:13:15.431" v="1475" actId="26606"/>
          <ac:spMkLst>
            <pc:docMk/>
            <pc:sldMk cId="1449939943" sldId="263"/>
            <ac:spMk id="6166" creationId="{81CC9B02-E087-4350-AEBD-2C3CF001AF01}"/>
          </ac:spMkLst>
        </pc:spChg>
        <pc:spChg chg="add del">
          <ac:chgData name="Golyha Gergő László" userId="256a907f-40c1-442d-a52a-5c44868c1e0f" providerId="ADAL" clId="{B78FC9EF-2799-4A40-84D0-3265A44B797D}" dt="2023-12-11T22:13:15.431" v="1475" actId="26606"/>
          <ac:spMkLst>
            <pc:docMk/>
            <pc:sldMk cId="1449939943" sldId="263"/>
            <ac:spMk id="6167" creationId="{C8A3C342-1D03-412F-8DD3-BF519E8E0AE9}"/>
          </ac:spMkLst>
        </pc:spChg>
        <pc:spChg chg="add del">
          <ac:chgData name="Golyha Gergő László" userId="256a907f-40c1-442d-a52a-5c44868c1e0f" providerId="ADAL" clId="{B78FC9EF-2799-4A40-84D0-3265A44B797D}" dt="2023-12-11T22:13:15.431" v="1475" actId="26606"/>
          <ac:spMkLst>
            <pc:docMk/>
            <pc:sldMk cId="1449939943" sldId="263"/>
            <ac:spMk id="6168" creationId="{D6F18ACE-6E82-4ADC-8A2F-A1771B309B16}"/>
          </ac:spMkLst>
        </pc:spChg>
        <pc:spChg chg="add del mod replId">
          <ac:chgData name="Golyha Gergő László" userId="256a907f-40c1-442d-a52a-5c44868c1e0f" providerId="ADAL" clId="{B78FC9EF-2799-4A40-84D0-3265A44B797D}" dt="2023-12-11T22:13:15.462" v="1477" actId="26606"/>
          <ac:spMkLst>
            <pc:docMk/>
            <pc:sldMk cId="1449939943" sldId="263"/>
            <ac:spMk id="6170" creationId="{8FA2B9D1-3EA6-C300-9ADF-22F2D413D249}"/>
          </ac:spMkLst>
        </pc:spChg>
        <pc:spChg chg="add del mod replId">
          <ac:chgData name="Golyha Gergő László" userId="256a907f-40c1-442d-a52a-5c44868c1e0f" providerId="ADAL" clId="{B78FC9EF-2799-4A40-84D0-3265A44B797D}" dt="2023-12-11T22:13:15.462" v="1477" actId="26606"/>
          <ac:spMkLst>
            <pc:docMk/>
            <pc:sldMk cId="1449939943" sldId="263"/>
            <ac:spMk id="6172" creationId="{BE24537A-383C-05EB-CF97-B321CB70C181}"/>
          </ac:spMkLst>
        </pc:spChg>
        <pc:picChg chg="add">
          <ac:chgData name="Golyha Gergő László" userId="256a907f-40c1-442d-a52a-5c44868c1e0f" providerId="ADAL" clId="{B78FC9EF-2799-4A40-84D0-3265A44B797D}" dt="2023-12-11T22:13:15.462" v="1477" actId="26606"/>
          <ac:picMkLst>
            <pc:docMk/>
            <pc:sldMk cId="1449939943" sldId="263"/>
            <ac:picMk id="6146" creationId="{03FDB85A-8F5E-FB77-0D98-5C17146956C4}"/>
          </ac:picMkLst>
        </pc:picChg>
        <pc:picChg chg="add del">
          <ac:chgData name="Golyha Gergő László" userId="256a907f-40c1-442d-a52a-5c44868c1e0f" providerId="ADAL" clId="{B78FC9EF-2799-4A40-84D0-3265A44B797D}" dt="2023-12-11T22:13:15.431" v="1475" actId="26606"/>
          <ac:picMkLst>
            <pc:docMk/>
            <pc:sldMk cId="1449939943" sldId="263"/>
            <ac:picMk id="6146" creationId="{402D0C40-D779-997D-38D4-3751552BCF11}"/>
          </ac:picMkLst>
        </pc:picChg>
        <pc:picChg chg="add del">
          <ac:chgData name="Golyha Gergő László" userId="256a907f-40c1-442d-a52a-5c44868c1e0f" providerId="ADAL" clId="{B78FC9EF-2799-4A40-84D0-3265A44B797D}" dt="2023-12-11T22:13:11.616" v="1472" actId="26606"/>
          <ac:picMkLst>
            <pc:docMk/>
            <pc:sldMk cId="1449939943" sldId="263"/>
            <ac:picMk id="6146" creationId="{88C2895C-17E3-6F00-2774-A9007FEB7CB4}"/>
          </ac:picMkLst>
        </pc:picChg>
        <pc:picChg chg="add del">
          <ac:chgData name="Golyha Gergő László" userId="256a907f-40c1-442d-a52a-5c44868c1e0f" providerId="ADAL" clId="{B78FC9EF-2799-4A40-84D0-3265A44B797D}" dt="2023-12-11T21:44:54.645" v="1463" actId="26606"/>
          <ac:picMkLst>
            <pc:docMk/>
            <pc:sldMk cId="1449939943" sldId="263"/>
            <ac:picMk id="6146" creationId="{E070F4D9-74AA-58A2-5805-D4B752080AA9}"/>
          </ac:picMkLst>
        </pc:picChg>
        <pc:picChg chg="add del mod replId">
          <ac:chgData name="Golyha Gergő László" userId="256a907f-40c1-442d-a52a-5c44868c1e0f" providerId="ADAL" clId="{B78FC9EF-2799-4A40-84D0-3265A44B797D}" dt="2023-12-11T21:44:54.699" v="1465" actId="26606"/>
          <ac:picMkLst>
            <pc:docMk/>
            <pc:sldMk cId="1449939943" sldId="263"/>
            <ac:picMk id="6157" creationId="{9ECBB25E-6BE7-2315-BBDE-46DC922EB478}"/>
          </ac:picMkLst>
        </pc:picChg>
        <pc:picChg chg="add del mod replId">
          <ac:chgData name="Golyha Gergő László" userId="256a907f-40c1-442d-a52a-5c44868c1e0f" providerId="ADAL" clId="{B78FC9EF-2799-4A40-84D0-3265A44B797D}" dt="2023-12-11T22:08:33.268" v="1467" actId="26606"/>
          <ac:picMkLst>
            <pc:docMk/>
            <pc:sldMk cId="1449939943" sldId="263"/>
            <ac:picMk id="6158" creationId="{1046A06C-112D-09DD-8BE6-1D335790988D}"/>
          </ac:picMkLst>
        </pc:picChg>
        <pc:picChg chg="add del mod replId">
          <ac:chgData name="Golyha Gergő László" userId="256a907f-40c1-442d-a52a-5c44868c1e0f" providerId="ADAL" clId="{B78FC9EF-2799-4A40-84D0-3265A44B797D}" dt="2023-12-11T22:13:15.462" v="1477" actId="26606"/>
          <ac:picMkLst>
            <pc:docMk/>
            <pc:sldMk cId="1449939943" sldId="263"/>
            <ac:picMk id="6171" creationId="{AD11E4F7-5B13-6C39-11FA-1CACC11B8A9A}"/>
          </ac:picMkLst>
        </pc:picChg>
      </pc:sldChg>
      <pc:sldChg chg="addSp delSp modSp mod setBg">
        <pc:chgData name="Golyha Gergő László" userId="256a907f-40c1-442d-a52a-5c44868c1e0f" providerId="ADAL" clId="{B78FC9EF-2799-4A40-84D0-3265A44B797D}" dt="2023-12-11T20:33:19.896" v="858" actId="26606"/>
        <pc:sldMkLst>
          <pc:docMk/>
          <pc:sldMk cId="788433507" sldId="264"/>
        </pc:sldMkLst>
        <pc:spChg chg="add">
          <ac:chgData name="Golyha Gergő László" userId="256a907f-40c1-442d-a52a-5c44868c1e0f" providerId="ADAL" clId="{B78FC9EF-2799-4A40-84D0-3265A44B797D}" dt="2023-12-11T20:33:19.896" v="858" actId="26606"/>
          <ac:spMkLst>
            <pc:docMk/>
            <pc:sldMk cId="788433507" sldId="264"/>
            <ac:spMk id="2" creationId="{9BD18D54-5BB9-E898-1E91-84C1CF85AC97}"/>
          </ac:spMkLst>
        </pc:spChg>
        <pc:spChg chg="add">
          <ac:chgData name="Golyha Gergő László" userId="256a907f-40c1-442d-a52a-5c44868c1e0f" providerId="ADAL" clId="{B78FC9EF-2799-4A40-84D0-3265A44B797D}" dt="2023-12-11T20:33:19.896" v="858" actId="26606"/>
          <ac:spMkLst>
            <pc:docMk/>
            <pc:sldMk cId="788433507" sldId="264"/>
            <ac:spMk id="3" creationId="{02786D79-7085-1F89-0D74-BABAED96618C}"/>
          </ac:spMkLst>
        </pc:spChg>
        <pc:spChg chg="del mod replId">
          <ac:chgData name="Golyha Gergő László" userId="256a907f-40c1-442d-a52a-5c44868c1e0f" providerId="ADAL" clId="{B78FC9EF-2799-4A40-84D0-3265A44B797D}" dt="2023-12-11T20:33:19.896" v="858" actId="26606"/>
          <ac:spMkLst>
            <pc:docMk/>
            <pc:sldMk cId="788433507" sldId="264"/>
            <ac:spMk id="4100" creationId="{9E61AFCD-CC4C-8D0E-7FCF-34DE1814FE24}"/>
          </ac:spMkLst>
        </pc:spChg>
        <pc:spChg chg="del mod replId">
          <ac:chgData name="Golyha Gergő László" userId="256a907f-40c1-442d-a52a-5c44868c1e0f" providerId="ADAL" clId="{B78FC9EF-2799-4A40-84D0-3265A44B797D}" dt="2023-12-11T20:33:19.896" v="858" actId="26606"/>
          <ac:spMkLst>
            <pc:docMk/>
            <pc:sldMk cId="788433507" sldId="264"/>
            <ac:spMk id="4101" creationId="{023B5F70-535E-3F98-DB5C-CBABC817EE0B}"/>
          </ac:spMkLst>
        </pc:spChg>
        <pc:spChg chg="add">
          <ac:chgData name="Golyha Gergő László" userId="256a907f-40c1-442d-a52a-5c44868c1e0f" providerId="ADAL" clId="{B78FC9EF-2799-4A40-84D0-3265A44B797D}" dt="2023-12-11T20:33:19.896" v="858" actId="26606"/>
          <ac:spMkLst>
            <pc:docMk/>
            <pc:sldMk cId="788433507" sldId="264"/>
            <ac:spMk id="4103" creationId="{C8A3C342-1D03-412F-8DD3-BF519E8E0AE9}"/>
          </ac:spMkLst>
        </pc:spChg>
        <pc:spChg chg="add">
          <ac:chgData name="Golyha Gergő László" userId="256a907f-40c1-442d-a52a-5c44868c1e0f" providerId="ADAL" clId="{B78FC9EF-2799-4A40-84D0-3265A44B797D}" dt="2023-12-11T20:33:19.896" v="858" actId="26606"/>
          <ac:spMkLst>
            <pc:docMk/>
            <pc:sldMk cId="788433507" sldId="264"/>
            <ac:spMk id="4105" creationId="{81CC9B02-E087-4350-AEBD-2C3CF001AF01}"/>
          </ac:spMkLst>
        </pc:spChg>
        <pc:spChg chg="add">
          <ac:chgData name="Golyha Gergő László" userId="256a907f-40c1-442d-a52a-5c44868c1e0f" providerId="ADAL" clId="{B78FC9EF-2799-4A40-84D0-3265A44B797D}" dt="2023-12-11T20:33:19.896" v="858" actId="26606"/>
          <ac:spMkLst>
            <pc:docMk/>
            <pc:sldMk cId="788433507" sldId="264"/>
            <ac:spMk id="4107" creationId="{D6F18ACE-6E82-4ADC-8A2F-A1771B309B16}"/>
          </ac:spMkLst>
        </pc:spChg>
        <pc:picChg chg="add">
          <ac:chgData name="Golyha Gergő László" userId="256a907f-40c1-442d-a52a-5c44868c1e0f" providerId="ADAL" clId="{B78FC9EF-2799-4A40-84D0-3265A44B797D}" dt="2023-12-11T20:33:19.896" v="858" actId="26606"/>
          <ac:picMkLst>
            <pc:docMk/>
            <pc:sldMk cId="788433507" sldId="264"/>
            <ac:picMk id="4098" creationId="{941D4C22-829A-34E1-77F2-3108F762BB7C}"/>
          </ac:picMkLst>
        </pc:picChg>
        <pc:picChg chg="add del mod replId">
          <ac:chgData name="Golyha Gergő László" userId="256a907f-40c1-442d-a52a-5c44868c1e0f" providerId="ADAL" clId="{B78FC9EF-2799-4A40-84D0-3265A44B797D}" dt="2023-12-11T20:33:19.896" v="858" actId="26606"/>
          <ac:picMkLst>
            <pc:docMk/>
            <pc:sldMk cId="788433507" sldId="264"/>
            <ac:picMk id="4102" creationId="{979FCB55-918A-281E-2DB9-97B5D62907DD}"/>
          </ac:picMkLst>
        </pc:picChg>
      </pc:sldChg>
      <pc:sldChg chg="addSp delSp modSp mod setBg">
        <pc:chgData name="Golyha Gergő László" userId="256a907f-40c1-442d-a52a-5c44868c1e0f" providerId="ADAL" clId="{B78FC9EF-2799-4A40-84D0-3265A44B797D}" dt="2023-12-11T20:47:01.919" v="1060" actId="1076"/>
        <pc:sldMkLst>
          <pc:docMk/>
          <pc:sldMk cId="2336402539" sldId="267"/>
        </pc:sldMkLst>
        <pc:spChg chg="add del">
          <ac:chgData name="Golyha Gergő László" userId="256a907f-40c1-442d-a52a-5c44868c1e0f" providerId="ADAL" clId="{B78FC9EF-2799-4A40-84D0-3265A44B797D}" dt="2023-12-11T20:33:44.979" v="862" actId="26606"/>
          <ac:spMkLst>
            <pc:docMk/>
            <pc:sldMk cId="2336402539" sldId="267"/>
            <ac:spMk id="2" creationId="{417EAF18-F946-7015-3DC9-72A2B44E6279}"/>
          </ac:spMkLst>
        </pc:spChg>
        <pc:spChg chg="add">
          <ac:chgData name="Golyha Gergő László" userId="256a907f-40c1-442d-a52a-5c44868c1e0f" providerId="ADAL" clId="{B78FC9EF-2799-4A40-84D0-3265A44B797D}" dt="2023-12-11T20:34:18.922" v="868" actId="26606"/>
          <ac:spMkLst>
            <pc:docMk/>
            <pc:sldMk cId="2336402539" sldId="267"/>
            <ac:spMk id="2" creationId="{7BE5D176-978F-D864-CC48-5AF382E65C17}"/>
          </ac:spMkLst>
        </pc:spChg>
        <pc:spChg chg="add del mod">
          <ac:chgData name="Golyha Gergő László" userId="256a907f-40c1-442d-a52a-5c44868c1e0f" providerId="ADAL" clId="{B78FC9EF-2799-4A40-84D0-3265A44B797D}" dt="2023-12-11T20:34:18.922" v="868" actId="26606"/>
          <ac:spMkLst>
            <pc:docMk/>
            <pc:sldMk cId="2336402539" sldId="267"/>
            <ac:spMk id="3" creationId="{66784346-CE2D-D55E-7B78-4BA1FA6C91C9}"/>
          </ac:spMkLst>
        </pc:spChg>
        <pc:spChg chg="add del mod">
          <ac:chgData name="Golyha Gergő László" userId="256a907f-40c1-442d-a52a-5c44868c1e0f" providerId="ADAL" clId="{B78FC9EF-2799-4A40-84D0-3265A44B797D}" dt="2023-12-11T20:45:37.316" v="974"/>
          <ac:spMkLst>
            <pc:docMk/>
            <pc:sldMk cId="2336402539" sldId="267"/>
            <ac:spMk id="4" creationId="{052FEACF-43B1-38AA-3344-E509DF263F05}"/>
          </ac:spMkLst>
        </pc:spChg>
        <pc:spChg chg="add mod">
          <ac:chgData name="Golyha Gergő László" userId="256a907f-40c1-442d-a52a-5c44868c1e0f" providerId="ADAL" clId="{B78FC9EF-2799-4A40-84D0-3265A44B797D}" dt="2023-12-11T20:47:01.919" v="1060" actId="1076"/>
          <ac:spMkLst>
            <pc:docMk/>
            <pc:sldMk cId="2336402539" sldId="267"/>
            <ac:spMk id="5" creationId="{C9ECA367-A177-5C11-D616-448EEE25E023}"/>
          </ac:spMkLst>
        </pc:spChg>
        <pc:spChg chg="add">
          <ac:chgData name="Golyha Gergő László" userId="256a907f-40c1-442d-a52a-5c44868c1e0f" providerId="ADAL" clId="{B78FC9EF-2799-4A40-84D0-3265A44B797D}" dt="2023-12-11T20:34:18.922" v="868" actId="26606"/>
          <ac:spMkLst>
            <pc:docMk/>
            <pc:sldMk cId="2336402539" sldId="267"/>
            <ac:spMk id="5126" creationId="{989BE678-777B-482A-A616-FEDC47B162E5}"/>
          </ac:spMkLst>
        </pc:spChg>
        <pc:spChg chg="add del">
          <ac:chgData name="Golyha Gergő László" userId="256a907f-40c1-442d-a52a-5c44868c1e0f" providerId="ADAL" clId="{B78FC9EF-2799-4A40-84D0-3265A44B797D}" dt="2023-12-11T20:33:44.979" v="862" actId="26606"/>
          <ac:spMkLst>
            <pc:docMk/>
            <pc:sldMk cId="2336402539" sldId="267"/>
            <ac:spMk id="5131" creationId="{989BE678-777B-482A-A616-FEDC47B162E5}"/>
          </ac:spMkLst>
        </pc:spChg>
        <pc:spChg chg="add">
          <ac:chgData name="Golyha Gergő László" userId="256a907f-40c1-442d-a52a-5c44868c1e0f" providerId="ADAL" clId="{B78FC9EF-2799-4A40-84D0-3265A44B797D}" dt="2023-12-11T20:34:18.922" v="868" actId="26606"/>
          <ac:spMkLst>
            <pc:docMk/>
            <pc:sldMk cId="2336402539" sldId="267"/>
            <ac:spMk id="5132" creationId="{D28BE0C3-2102-4820-B88B-A448B1840D14}"/>
          </ac:spMkLst>
        </pc:spChg>
        <pc:spChg chg="add">
          <ac:chgData name="Golyha Gergő László" userId="256a907f-40c1-442d-a52a-5c44868c1e0f" providerId="ADAL" clId="{B78FC9EF-2799-4A40-84D0-3265A44B797D}" dt="2023-12-11T20:34:18.922" v="868" actId="26606"/>
          <ac:spMkLst>
            <pc:docMk/>
            <pc:sldMk cId="2336402539" sldId="267"/>
            <ac:spMk id="5134" creationId="{E4F17063-EDA4-417B-946F-BA357F3B390D}"/>
          </ac:spMkLst>
        </pc:spChg>
        <pc:spChg chg="add">
          <ac:chgData name="Golyha Gergő László" userId="256a907f-40c1-442d-a52a-5c44868c1e0f" providerId="ADAL" clId="{B78FC9EF-2799-4A40-84D0-3265A44B797D}" dt="2023-12-11T20:34:18.922" v="868" actId="26606"/>
          <ac:spMkLst>
            <pc:docMk/>
            <pc:sldMk cId="2336402539" sldId="267"/>
            <ac:spMk id="5136" creationId="{D36F3EEA-55D4-4677-80E7-92D00B8F343B}"/>
          </ac:spMkLst>
        </pc:spChg>
        <pc:spChg chg="add del">
          <ac:chgData name="Golyha Gergő László" userId="256a907f-40c1-442d-a52a-5c44868c1e0f" providerId="ADAL" clId="{B78FC9EF-2799-4A40-84D0-3265A44B797D}" dt="2023-12-11T20:33:44.979" v="862" actId="26606"/>
          <ac:spMkLst>
            <pc:docMk/>
            <pc:sldMk cId="2336402539" sldId="267"/>
            <ac:spMk id="5137" creationId="{D28BE0C3-2102-4820-B88B-A448B1840D14}"/>
          </ac:spMkLst>
        </pc:spChg>
        <pc:spChg chg="add del mod replId">
          <ac:chgData name="Golyha Gergő László" userId="256a907f-40c1-442d-a52a-5c44868c1e0f" providerId="ADAL" clId="{B78FC9EF-2799-4A40-84D0-3265A44B797D}" dt="2023-12-11T20:34:18.922" v="868" actId="26606"/>
          <ac:spMkLst>
            <pc:docMk/>
            <pc:sldMk cId="2336402539" sldId="267"/>
            <ac:spMk id="5137" creationId="{F66096BB-0B9C-4C6F-86E9-6B859523E326}"/>
          </ac:spMkLst>
        </pc:spChg>
        <pc:spChg chg="add del">
          <ac:chgData name="Golyha Gergő László" userId="256a907f-40c1-442d-a52a-5c44868c1e0f" providerId="ADAL" clId="{B78FC9EF-2799-4A40-84D0-3265A44B797D}" dt="2023-12-11T20:33:44.979" v="862" actId="26606"/>
          <ac:spMkLst>
            <pc:docMk/>
            <pc:sldMk cId="2336402539" sldId="267"/>
            <ac:spMk id="5139" creationId="{E4F17063-EDA4-417B-946F-BA357F3B390D}"/>
          </ac:spMkLst>
        </pc:spChg>
        <pc:spChg chg="add del">
          <ac:chgData name="Golyha Gergő László" userId="256a907f-40c1-442d-a52a-5c44868c1e0f" providerId="ADAL" clId="{B78FC9EF-2799-4A40-84D0-3265A44B797D}" dt="2023-12-11T20:33:44.979" v="862" actId="26606"/>
          <ac:spMkLst>
            <pc:docMk/>
            <pc:sldMk cId="2336402539" sldId="267"/>
            <ac:spMk id="5141" creationId="{D36F3EEA-55D4-4677-80E7-92D00B8F343B}"/>
          </ac:spMkLst>
        </pc:spChg>
        <pc:picChg chg="add mod">
          <ac:chgData name="Golyha Gergő László" userId="256a907f-40c1-442d-a52a-5c44868c1e0f" providerId="ADAL" clId="{B78FC9EF-2799-4A40-84D0-3265A44B797D}" dt="2023-12-11T20:45:36.587" v="972" actId="18131"/>
          <ac:picMkLst>
            <pc:docMk/>
            <pc:sldMk cId="2336402539" sldId="267"/>
            <ac:picMk id="5122" creationId="{EB826B53-A926-B798-E4F2-EC03A4304854}"/>
          </ac:picMkLst>
        </pc:picChg>
        <pc:picChg chg="add del">
          <ac:chgData name="Golyha Gergő László" userId="256a907f-40c1-442d-a52a-5c44868c1e0f" providerId="ADAL" clId="{B78FC9EF-2799-4A40-84D0-3265A44B797D}" dt="2023-12-11T20:33:44.979" v="862" actId="26606"/>
          <ac:picMkLst>
            <pc:docMk/>
            <pc:sldMk cId="2336402539" sldId="267"/>
            <ac:picMk id="5122" creationId="{EFB7C393-8B71-63B1-7929-12EDBDAF273F}"/>
          </ac:picMkLst>
        </pc:picChg>
        <pc:picChg chg="add">
          <ac:chgData name="Golyha Gergő László" userId="256a907f-40c1-442d-a52a-5c44868c1e0f" providerId="ADAL" clId="{B78FC9EF-2799-4A40-84D0-3265A44B797D}" dt="2023-12-11T20:34:18.922" v="868" actId="26606"/>
          <ac:picMkLst>
            <pc:docMk/>
            <pc:sldMk cId="2336402539" sldId="267"/>
            <ac:picMk id="5124" creationId="{DF19BAF3-7E20-4B9D-B544-BABAEEA1FA75}"/>
          </ac:picMkLst>
        </pc:picChg>
        <pc:picChg chg="add">
          <ac:chgData name="Golyha Gergő László" userId="256a907f-40c1-442d-a52a-5c44868c1e0f" providerId="ADAL" clId="{B78FC9EF-2799-4A40-84D0-3265A44B797D}" dt="2023-12-11T20:34:18.922" v="868" actId="26606"/>
          <ac:picMkLst>
            <pc:docMk/>
            <pc:sldMk cId="2336402539" sldId="267"/>
            <ac:picMk id="5125" creationId="{950648F4-ABCD-4DF0-8641-76CFB2354721}"/>
          </ac:picMkLst>
        </pc:picChg>
        <pc:picChg chg="add del">
          <ac:chgData name="Golyha Gergő László" userId="256a907f-40c1-442d-a52a-5c44868c1e0f" providerId="ADAL" clId="{B78FC9EF-2799-4A40-84D0-3265A44B797D}" dt="2023-12-11T20:33:44.979" v="862" actId="26606"/>
          <ac:picMkLst>
            <pc:docMk/>
            <pc:sldMk cId="2336402539" sldId="267"/>
            <ac:picMk id="5127" creationId="{DF19BAF3-7E20-4B9D-B544-BABAEEA1FA75}"/>
          </ac:picMkLst>
        </pc:picChg>
        <pc:picChg chg="add">
          <ac:chgData name="Golyha Gergő László" userId="256a907f-40c1-442d-a52a-5c44868c1e0f" providerId="ADAL" clId="{B78FC9EF-2799-4A40-84D0-3265A44B797D}" dt="2023-12-11T20:34:18.922" v="868" actId="26606"/>
          <ac:picMkLst>
            <pc:docMk/>
            <pc:sldMk cId="2336402539" sldId="267"/>
            <ac:picMk id="5128" creationId="{CF1EB4BD-9C7E-4AA3-9681-C7EB0DA6250B}"/>
          </ac:picMkLst>
        </pc:picChg>
        <pc:picChg chg="add del">
          <ac:chgData name="Golyha Gergő László" userId="256a907f-40c1-442d-a52a-5c44868c1e0f" providerId="ADAL" clId="{B78FC9EF-2799-4A40-84D0-3265A44B797D}" dt="2023-12-11T20:33:44.979" v="862" actId="26606"/>
          <ac:picMkLst>
            <pc:docMk/>
            <pc:sldMk cId="2336402539" sldId="267"/>
            <ac:picMk id="5129" creationId="{950648F4-ABCD-4DF0-8641-76CFB2354721}"/>
          </ac:picMkLst>
        </pc:picChg>
        <pc:picChg chg="add">
          <ac:chgData name="Golyha Gergő László" userId="256a907f-40c1-442d-a52a-5c44868c1e0f" providerId="ADAL" clId="{B78FC9EF-2799-4A40-84D0-3265A44B797D}" dt="2023-12-11T20:34:18.922" v="868" actId="26606"/>
          <ac:picMkLst>
            <pc:docMk/>
            <pc:sldMk cId="2336402539" sldId="267"/>
            <ac:picMk id="5130" creationId="{94AAE3AA-3759-4D28-B0EF-575F25A5146C}"/>
          </ac:picMkLst>
        </pc:picChg>
        <pc:picChg chg="add del">
          <ac:chgData name="Golyha Gergő László" userId="256a907f-40c1-442d-a52a-5c44868c1e0f" providerId="ADAL" clId="{B78FC9EF-2799-4A40-84D0-3265A44B797D}" dt="2023-12-11T20:33:44.979" v="862" actId="26606"/>
          <ac:picMkLst>
            <pc:docMk/>
            <pc:sldMk cId="2336402539" sldId="267"/>
            <ac:picMk id="5133" creationId="{CF1EB4BD-9C7E-4AA3-9681-C7EB0DA6250B}"/>
          </ac:picMkLst>
        </pc:picChg>
        <pc:picChg chg="add del">
          <ac:chgData name="Golyha Gergő László" userId="256a907f-40c1-442d-a52a-5c44868c1e0f" providerId="ADAL" clId="{B78FC9EF-2799-4A40-84D0-3265A44B797D}" dt="2023-12-11T20:33:44.979" v="862" actId="26606"/>
          <ac:picMkLst>
            <pc:docMk/>
            <pc:sldMk cId="2336402539" sldId="267"/>
            <ac:picMk id="5135" creationId="{94AAE3AA-3759-4D28-B0EF-575F25A5146C}"/>
          </ac:picMkLst>
        </pc:picChg>
        <pc:picChg chg="add del mod replId">
          <ac:chgData name="Golyha Gergő László" userId="256a907f-40c1-442d-a52a-5c44868c1e0f" providerId="ADAL" clId="{B78FC9EF-2799-4A40-84D0-3265A44B797D}" dt="2023-12-11T20:34:18.922" v="868" actId="26606"/>
          <ac:picMkLst>
            <pc:docMk/>
            <pc:sldMk cId="2336402539" sldId="267"/>
            <ac:picMk id="5138" creationId="{32916497-ADE5-8DDF-3D0C-90B541A93A50}"/>
          </ac:picMkLst>
        </pc:picChg>
      </pc:sldChg>
      <pc:sldMasterChg chg="modSp modSldLayout">
        <pc:chgData name="Golyha Gergő László" userId="256a907f-40c1-442d-a52a-5c44868c1e0f" providerId="ADAL" clId="{B78FC9EF-2799-4A40-84D0-3265A44B797D}" dt="2023-12-11T20:12:09.189" v="369"/>
        <pc:sldMasterMkLst>
          <pc:docMk/>
          <pc:sldMasterMk cId="2929082138" sldId="2147483648"/>
        </pc:sldMasterMkLst>
        <pc:spChg chg="mod">
          <ac:chgData name="Golyha Gergő László" userId="256a907f-40c1-442d-a52a-5c44868c1e0f" providerId="ADAL" clId="{B78FC9EF-2799-4A40-84D0-3265A44B797D}" dt="2023-12-11T20:12:09.189" v="369"/>
          <ac:spMkLst>
            <pc:docMk/>
            <pc:sldMasterMk cId="2929082138" sldId="2147483648"/>
            <ac:spMk id="2" creationId="{53B7FCF0-6553-902D-1837-9538DC73C56D}"/>
          </ac:spMkLst>
        </pc:spChg>
        <pc:spChg chg="mod">
          <ac:chgData name="Golyha Gergő László" userId="256a907f-40c1-442d-a52a-5c44868c1e0f" providerId="ADAL" clId="{B78FC9EF-2799-4A40-84D0-3265A44B797D}" dt="2023-12-11T20:12:09.189" v="369"/>
          <ac:spMkLst>
            <pc:docMk/>
            <pc:sldMasterMk cId="2929082138" sldId="2147483648"/>
            <ac:spMk id="3" creationId="{DA1034FF-B87C-3888-244C-400BDF0E6DC8}"/>
          </ac:spMkLst>
        </pc:spChg>
        <pc:spChg chg="mod">
          <ac:chgData name="Golyha Gergő László" userId="256a907f-40c1-442d-a52a-5c44868c1e0f" providerId="ADAL" clId="{B78FC9EF-2799-4A40-84D0-3265A44B797D}" dt="2023-12-11T20:12:09.189" v="369"/>
          <ac:spMkLst>
            <pc:docMk/>
            <pc:sldMasterMk cId="2929082138" sldId="2147483648"/>
            <ac:spMk id="4" creationId="{F6EC9075-152B-61B0-AB66-68AB9AD3C273}"/>
          </ac:spMkLst>
        </pc:spChg>
        <pc:spChg chg="mod">
          <ac:chgData name="Golyha Gergő László" userId="256a907f-40c1-442d-a52a-5c44868c1e0f" providerId="ADAL" clId="{B78FC9EF-2799-4A40-84D0-3265A44B797D}" dt="2023-12-11T20:12:09.189" v="369"/>
          <ac:spMkLst>
            <pc:docMk/>
            <pc:sldMasterMk cId="2929082138" sldId="2147483648"/>
            <ac:spMk id="5" creationId="{45D44867-F936-3A0B-3879-9B66834F8708}"/>
          </ac:spMkLst>
        </pc:spChg>
        <pc:spChg chg="mod">
          <ac:chgData name="Golyha Gergő László" userId="256a907f-40c1-442d-a52a-5c44868c1e0f" providerId="ADAL" clId="{B78FC9EF-2799-4A40-84D0-3265A44B797D}" dt="2023-12-11T20:12:09.189" v="369"/>
          <ac:spMkLst>
            <pc:docMk/>
            <pc:sldMasterMk cId="2929082138" sldId="2147483648"/>
            <ac:spMk id="6" creationId="{9831241C-BB7A-7A84-B66E-CEA1F7FF625C}"/>
          </ac:spMkLst>
        </pc:spChg>
        <pc:sldLayoutChg chg="modSp">
          <pc:chgData name="Golyha Gergő László" userId="256a907f-40c1-442d-a52a-5c44868c1e0f" providerId="ADAL" clId="{B78FC9EF-2799-4A40-84D0-3265A44B797D}" dt="2023-12-11T20:12:09.189" v="369"/>
          <pc:sldLayoutMkLst>
            <pc:docMk/>
            <pc:sldMasterMk cId="2929082138" sldId="2147483648"/>
            <pc:sldLayoutMk cId="2966664501" sldId="2147483649"/>
          </pc:sldLayoutMkLst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2966664501" sldId="2147483649"/>
              <ac:spMk id="2" creationId="{5458A4CF-445E-9572-24DB-F41B3E6C4C89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2966664501" sldId="2147483649"/>
              <ac:spMk id="3" creationId="{706ADE8E-98D1-CCCB-3743-4D80E0199E46}"/>
            </ac:spMkLst>
          </pc:spChg>
        </pc:sldLayoutChg>
        <pc:sldLayoutChg chg="modSp">
          <pc:chgData name="Golyha Gergő László" userId="256a907f-40c1-442d-a52a-5c44868c1e0f" providerId="ADAL" clId="{B78FC9EF-2799-4A40-84D0-3265A44B797D}" dt="2023-12-11T20:12:09.189" v="369"/>
          <pc:sldLayoutMkLst>
            <pc:docMk/>
            <pc:sldMasterMk cId="2929082138" sldId="2147483648"/>
            <pc:sldLayoutMk cId="3362952708" sldId="2147483651"/>
          </pc:sldLayoutMkLst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3362952708" sldId="2147483651"/>
              <ac:spMk id="2" creationId="{6069A7A9-F63D-0CF6-A4EC-389E18FFAE41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3362952708" sldId="2147483651"/>
              <ac:spMk id="3" creationId="{D318FFAE-05E3-A8E3-9C24-2F3A5D2DE248}"/>
            </ac:spMkLst>
          </pc:spChg>
        </pc:sldLayoutChg>
        <pc:sldLayoutChg chg="modSp">
          <pc:chgData name="Golyha Gergő László" userId="256a907f-40c1-442d-a52a-5c44868c1e0f" providerId="ADAL" clId="{B78FC9EF-2799-4A40-84D0-3265A44B797D}" dt="2023-12-11T20:12:09.189" v="369"/>
          <pc:sldLayoutMkLst>
            <pc:docMk/>
            <pc:sldMasterMk cId="2929082138" sldId="2147483648"/>
            <pc:sldLayoutMk cId="3550570157" sldId="2147483652"/>
          </pc:sldLayoutMkLst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3550570157" sldId="2147483652"/>
              <ac:spMk id="3" creationId="{944CA40D-A82D-92F7-70C2-69D78FEDE382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3550570157" sldId="2147483652"/>
              <ac:spMk id="4" creationId="{1847916C-C237-94E1-1576-C051E6952048}"/>
            </ac:spMkLst>
          </pc:spChg>
        </pc:sldLayoutChg>
        <pc:sldLayoutChg chg="modSp">
          <pc:chgData name="Golyha Gergő László" userId="256a907f-40c1-442d-a52a-5c44868c1e0f" providerId="ADAL" clId="{B78FC9EF-2799-4A40-84D0-3265A44B797D}" dt="2023-12-11T20:12:09.189" v="369"/>
          <pc:sldLayoutMkLst>
            <pc:docMk/>
            <pc:sldMasterMk cId="2929082138" sldId="2147483648"/>
            <pc:sldLayoutMk cId="1599713621" sldId="2147483653"/>
          </pc:sldLayoutMkLst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599713621" sldId="2147483653"/>
              <ac:spMk id="2" creationId="{16EDC5A1-832C-D487-3976-7C547F38C090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599713621" sldId="2147483653"/>
              <ac:spMk id="3" creationId="{406B6CE7-F89B-080A-8DCA-17A57AA8F26A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599713621" sldId="2147483653"/>
              <ac:spMk id="4" creationId="{E3FCC82B-E41B-6430-8887-80CB08C663BB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599713621" sldId="2147483653"/>
              <ac:spMk id="5" creationId="{C34D6F76-88E5-B4E7-1268-81EF45A36D70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599713621" sldId="2147483653"/>
              <ac:spMk id="6" creationId="{E8F74D5A-CE07-ED4E-D818-A3C73BACE997}"/>
            </ac:spMkLst>
          </pc:spChg>
        </pc:sldLayoutChg>
        <pc:sldLayoutChg chg="modSp">
          <pc:chgData name="Golyha Gergő László" userId="256a907f-40c1-442d-a52a-5c44868c1e0f" providerId="ADAL" clId="{B78FC9EF-2799-4A40-84D0-3265A44B797D}" dt="2023-12-11T20:12:09.189" v="369"/>
          <pc:sldLayoutMkLst>
            <pc:docMk/>
            <pc:sldMasterMk cId="2929082138" sldId="2147483648"/>
            <pc:sldLayoutMk cId="1344701205" sldId="2147483656"/>
          </pc:sldLayoutMkLst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344701205" sldId="2147483656"/>
              <ac:spMk id="2" creationId="{27FCE4EA-686D-A614-E086-4F29CB3DDAD6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344701205" sldId="2147483656"/>
              <ac:spMk id="3" creationId="{26335367-0219-8B5E-F016-E1C3B0A565BE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1344701205" sldId="2147483656"/>
              <ac:spMk id="4" creationId="{FC0C3137-34C3-3066-451D-37FFA639EF6B}"/>
            </ac:spMkLst>
          </pc:spChg>
        </pc:sldLayoutChg>
        <pc:sldLayoutChg chg="modSp">
          <pc:chgData name="Golyha Gergő László" userId="256a907f-40c1-442d-a52a-5c44868c1e0f" providerId="ADAL" clId="{B78FC9EF-2799-4A40-84D0-3265A44B797D}" dt="2023-12-11T20:12:09.189" v="369"/>
          <pc:sldLayoutMkLst>
            <pc:docMk/>
            <pc:sldMasterMk cId="2929082138" sldId="2147483648"/>
            <pc:sldLayoutMk cId="2882184846" sldId="2147483657"/>
          </pc:sldLayoutMkLst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2882184846" sldId="2147483657"/>
              <ac:spMk id="2" creationId="{CA83A128-C43C-5F51-2685-58D974ADE57D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2882184846" sldId="2147483657"/>
              <ac:spMk id="3" creationId="{D9A4243F-D3C6-6C78-81BE-2D4AFE3B3DDF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2882184846" sldId="2147483657"/>
              <ac:spMk id="4" creationId="{83004B48-88D5-9EDB-8D4D-9AE0FBAD9531}"/>
            </ac:spMkLst>
          </pc:spChg>
        </pc:sldLayoutChg>
        <pc:sldLayoutChg chg="modSp">
          <pc:chgData name="Golyha Gergő László" userId="256a907f-40c1-442d-a52a-5c44868c1e0f" providerId="ADAL" clId="{B78FC9EF-2799-4A40-84D0-3265A44B797D}" dt="2023-12-11T20:12:09.189" v="369"/>
          <pc:sldLayoutMkLst>
            <pc:docMk/>
            <pc:sldMasterMk cId="2929082138" sldId="2147483648"/>
            <pc:sldLayoutMk cId="337501122" sldId="2147483659"/>
          </pc:sldLayoutMkLst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337501122" sldId="2147483659"/>
              <ac:spMk id="2" creationId="{12670CB2-196E-0029-CB29-E4B4C7FA47AB}"/>
            </ac:spMkLst>
          </pc:spChg>
          <pc:spChg chg="mod">
            <ac:chgData name="Golyha Gergő László" userId="256a907f-40c1-442d-a52a-5c44868c1e0f" providerId="ADAL" clId="{B78FC9EF-2799-4A40-84D0-3265A44B797D}" dt="2023-12-11T20:12:09.189" v="369"/>
            <ac:spMkLst>
              <pc:docMk/>
              <pc:sldMasterMk cId="2929082138" sldId="2147483648"/>
              <pc:sldLayoutMk cId="337501122" sldId="2147483659"/>
              <ac:spMk id="3" creationId="{964A4946-F7A7-259F-4D80-BE5CDB58BAE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09BC4-4742-4A21-9004-1625BFC1B20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D9FCB0D-6448-4D44-B933-F2C7345D34B4}">
      <dgm:prSet/>
      <dgm:spPr/>
      <dgm:t>
        <a:bodyPr/>
        <a:lstStyle/>
        <a:p>
          <a:r>
            <a:rPr lang="en-US" b="0" i="0" dirty="0" err="1"/>
            <a:t>Kiadás</a:t>
          </a:r>
          <a:r>
            <a:rPr lang="en-US" b="0" i="0" dirty="0"/>
            <a:t>:</a:t>
          </a:r>
          <a:endParaRPr lang="en-US" dirty="0"/>
        </a:p>
      </dgm:t>
    </dgm:pt>
    <dgm:pt modelId="{C77D64D3-9A66-4564-921C-A8EB0A41474E}" type="parTrans" cxnId="{36DBE675-FDA4-450A-803A-C28D9C222E81}">
      <dgm:prSet/>
      <dgm:spPr/>
      <dgm:t>
        <a:bodyPr/>
        <a:lstStyle/>
        <a:p>
          <a:endParaRPr lang="en-US"/>
        </a:p>
      </dgm:t>
    </dgm:pt>
    <dgm:pt modelId="{733FCF18-F7AD-4C83-8E98-63DAD9E3432D}" type="sibTrans" cxnId="{36DBE675-FDA4-450A-803A-C28D9C222E81}">
      <dgm:prSet/>
      <dgm:spPr/>
      <dgm:t>
        <a:bodyPr/>
        <a:lstStyle/>
        <a:p>
          <a:endParaRPr lang="en-US"/>
        </a:p>
      </dgm:t>
    </dgm:pt>
    <dgm:pt modelId="{050CE804-B0FC-4A9F-8666-2985E13DFD19}">
      <dgm:prSet/>
      <dgm:spPr/>
      <dgm:t>
        <a:bodyPr/>
        <a:lstStyle/>
        <a:p>
          <a:r>
            <a:rPr lang="en-US" b="0" i="0"/>
            <a:t>Megvalósítás</a:t>
          </a:r>
          <a:endParaRPr lang="en-US"/>
        </a:p>
      </dgm:t>
    </dgm:pt>
    <dgm:pt modelId="{697CDFEB-9E91-4B52-A646-57741B28106F}" type="parTrans" cxnId="{3B5BE72D-6415-4D19-AD50-824C5609BDE1}">
      <dgm:prSet/>
      <dgm:spPr/>
      <dgm:t>
        <a:bodyPr/>
        <a:lstStyle/>
        <a:p>
          <a:endParaRPr lang="en-US"/>
        </a:p>
      </dgm:t>
    </dgm:pt>
    <dgm:pt modelId="{3CF0523B-9283-47FC-B9AC-6C021B204475}" type="sibTrans" cxnId="{3B5BE72D-6415-4D19-AD50-824C5609BDE1}">
      <dgm:prSet/>
      <dgm:spPr/>
      <dgm:t>
        <a:bodyPr/>
        <a:lstStyle/>
        <a:p>
          <a:endParaRPr lang="en-US"/>
        </a:p>
      </dgm:t>
    </dgm:pt>
    <dgm:pt modelId="{0A0272F0-4906-4C82-BF33-8AB62ECB46A8}">
      <dgm:prSet/>
      <dgm:spPr/>
      <dgm:t>
        <a:bodyPr/>
        <a:lstStyle/>
        <a:p>
          <a:r>
            <a:rPr lang="en-US" b="0" i="0" dirty="0" err="1"/>
            <a:t>Hozzáférés</a:t>
          </a:r>
          <a:r>
            <a:rPr lang="en-US" b="0" i="0" dirty="0"/>
            <a:t> </a:t>
          </a:r>
          <a:r>
            <a:rPr lang="en-US" b="0" i="0" dirty="0" err="1"/>
            <a:t>az</a:t>
          </a:r>
          <a:r>
            <a:rPr lang="en-US" b="0" i="0" dirty="0"/>
            <a:t> </a:t>
          </a:r>
          <a:r>
            <a:rPr lang="en-US" b="0" i="0" dirty="0" err="1"/>
            <a:t>adathoz</a:t>
          </a:r>
          <a:endParaRPr lang="en-US" dirty="0"/>
        </a:p>
      </dgm:t>
    </dgm:pt>
    <dgm:pt modelId="{EBB63479-2029-4104-B1F9-4DCB54911261}" type="parTrans" cxnId="{89936F72-33F8-4D33-895C-2B4F33F72D87}">
      <dgm:prSet/>
      <dgm:spPr/>
      <dgm:t>
        <a:bodyPr/>
        <a:lstStyle/>
        <a:p>
          <a:endParaRPr lang="en-US"/>
        </a:p>
      </dgm:t>
    </dgm:pt>
    <dgm:pt modelId="{822C2116-6A06-4595-B25D-05E16F1134E8}" type="sibTrans" cxnId="{89936F72-33F8-4D33-895C-2B4F33F72D87}">
      <dgm:prSet/>
      <dgm:spPr/>
      <dgm:t>
        <a:bodyPr/>
        <a:lstStyle/>
        <a:p>
          <a:endParaRPr lang="en-US"/>
        </a:p>
      </dgm:t>
    </dgm:pt>
    <dgm:pt modelId="{EF4CDE90-F258-4B8D-93C3-8C06C48B8D42}">
      <dgm:prSet/>
      <dgm:spPr/>
      <dgm:t>
        <a:bodyPr/>
        <a:lstStyle/>
        <a:p>
          <a:r>
            <a:rPr lang="en-US" b="0" i="0"/>
            <a:t>Bevétel:</a:t>
          </a:r>
          <a:endParaRPr lang="en-US"/>
        </a:p>
      </dgm:t>
    </dgm:pt>
    <dgm:pt modelId="{91C9AAB4-CAE7-46DC-B294-41C15D484722}" type="parTrans" cxnId="{1B9A6660-CC38-4F0D-9FB6-64EF5F7AD1A1}">
      <dgm:prSet/>
      <dgm:spPr/>
      <dgm:t>
        <a:bodyPr/>
        <a:lstStyle/>
        <a:p>
          <a:endParaRPr lang="en-US"/>
        </a:p>
      </dgm:t>
    </dgm:pt>
    <dgm:pt modelId="{CEF830FC-2AEF-42FE-B253-2FDE8D916DDD}" type="sibTrans" cxnId="{1B9A6660-CC38-4F0D-9FB6-64EF5F7AD1A1}">
      <dgm:prSet/>
      <dgm:spPr/>
      <dgm:t>
        <a:bodyPr/>
        <a:lstStyle/>
        <a:p>
          <a:endParaRPr lang="en-US"/>
        </a:p>
      </dgm:t>
    </dgm:pt>
    <dgm:pt modelId="{8E9EDE33-BDC9-4170-8978-A49F0FE70403}">
      <dgm:prSet/>
      <dgm:spPr/>
      <dgm:t>
        <a:bodyPr/>
        <a:lstStyle/>
        <a:p>
          <a:r>
            <a:rPr lang="en-US" b="0" i="0" dirty="0" err="1"/>
            <a:t>Reklámok</a:t>
          </a:r>
          <a:r>
            <a:rPr lang="en-US" b="0" i="0" dirty="0"/>
            <a:t>, </a:t>
          </a:r>
          <a:r>
            <a:rPr lang="en-US" b="0" i="0" dirty="0" err="1"/>
            <a:t>mentesség</a:t>
          </a:r>
          <a:endParaRPr lang="en-US" dirty="0"/>
        </a:p>
      </dgm:t>
    </dgm:pt>
    <dgm:pt modelId="{3E4B906C-3A0F-4A77-B753-5DC2DDF1C128}" type="parTrans" cxnId="{45B6DFD0-934C-414B-9839-C9846C1D63A2}">
      <dgm:prSet/>
      <dgm:spPr/>
      <dgm:t>
        <a:bodyPr/>
        <a:lstStyle/>
        <a:p>
          <a:endParaRPr lang="en-US"/>
        </a:p>
      </dgm:t>
    </dgm:pt>
    <dgm:pt modelId="{02D33943-B50D-40EA-BC4A-059C123FC7F0}" type="sibTrans" cxnId="{45B6DFD0-934C-414B-9839-C9846C1D63A2}">
      <dgm:prSet/>
      <dgm:spPr/>
      <dgm:t>
        <a:bodyPr/>
        <a:lstStyle/>
        <a:p>
          <a:endParaRPr lang="en-US"/>
        </a:p>
      </dgm:t>
    </dgm:pt>
    <dgm:pt modelId="{5DC071FD-A5D2-4C17-A68D-C7AB70C38F13}">
      <dgm:prSet/>
      <dgm:spPr/>
      <dgm:t>
        <a:bodyPr/>
        <a:lstStyle/>
        <a:p>
          <a:r>
            <a:rPr lang="en-US" b="0" i="0" dirty="0" err="1"/>
            <a:t>Kesőbb</a:t>
          </a:r>
          <a:r>
            <a:rPr lang="en-US" b="0" i="0" dirty="0"/>
            <a:t>: </a:t>
          </a:r>
          <a:r>
            <a:rPr lang="en-US" b="0" i="0" dirty="0" err="1"/>
            <a:t>fordul</a:t>
          </a:r>
          <a:r>
            <a:rPr lang="en-US" b="0" i="0" dirty="0"/>
            <a:t> a </a:t>
          </a:r>
          <a:r>
            <a:rPr lang="en-US" b="0" i="0" dirty="0" err="1"/>
            <a:t>kocka</a:t>
          </a:r>
          <a:endParaRPr lang="en-US" dirty="0"/>
        </a:p>
      </dgm:t>
    </dgm:pt>
    <dgm:pt modelId="{0750AEF5-1C14-49CE-8D55-F466DE1302DE}" type="parTrans" cxnId="{2E81AAD9-38CA-473B-BAD8-1C3105238794}">
      <dgm:prSet/>
      <dgm:spPr/>
      <dgm:t>
        <a:bodyPr/>
        <a:lstStyle/>
        <a:p>
          <a:endParaRPr lang="en-US"/>
        </a:p>
      </dgm:t>
    </dgm:pt>
    <dgm:pt modelId="{1EA2F380-8EAA-4B0A-AD05-CE4E339E7CC6}" type="sibTrans" cxnId="{2E81AAD9-38CA-473B-BAD8-1C3105238794}">
      <dgm:prSet/>
      <dgm:spPr/>
      <dgm:t>
        <a:bodyPr/>
        <a:lstStyle/>
        <a:p>
          <a:endParaRPr lang="en-US"/>
        </a:p>
      </dgm:t>
    </dgm:pt>
    <dgm:pt modelId="{794F07B7-940E-4BE5-BE0E-1A7569FDEF00}" type="pres">
      <dgm:prSet presAssocID="{4E609BC4-4742-4A21-9004-1625BFC1B20A}" presName="Name0" presStyleCnt="0">
        <dgm:presLayoutVars>
          <dgm:dir/>
          <dgm:animLvl val="lvl"/>
          <dgm:resizeHandles val="exact"/>
        </dgm:presLayoutVars>
      </dgm:prSet>
      <dgm:spPr/>
    </dgm:pt>
    <dgm:pt modelId="{6442BA41-AE35-4768-B78D-EDBCB11C4EC0}" type="pres">
      <dgm:prSet presAssocID="{0D9FCB0D-6448-4D44-B933-F2C7345D34B4}" presName="linNode" presStyleCnt="0"/>
      <dgm:spPr/>
    </dgm:pt>
    <dgm:pt modelId="{514CF9E1-F75B-4108-BD94-EBD0F382C690}" type="pres">
      <dgm:prSet presAssocID="{0D9FCB0D-6448-4D44-B933-F2C7345D34B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EF4CE6A9-BEFF-4B64-91B1-71B498202021}" type="pres">
      <dgm:prSet presAssocID="{0D9FCB0D-6448-4D44-B933-F2C7345D34B4}" presName="descendantText" presStyleLbl="alignAccFollowNode1" presStyleIdx="0" presStyleCnt="2">
        <dgm:presLayoutVars>
          <dgm:bulletEnabled/>
        </dgm:presLayoutVars>
      </dgm:prSet>
      <dgm:spPr/>
    </dgm:pt>
    <dgm:pt modelId="{074E0438-5752-491B-BF92-20FA1D848B17}" type="pres">
      <dgm:prSet presAssocID="{733FCF18-F7AD-4C83-8E98-63DAD9E3432D}" presName="sp" presStyleCnt="0"/>
      <dgm:spPr/>
    </dgm:pt>
    <dgm:pt modelId="{D8A7A6C4-FF8D-4EB6-B0A2-833039C8FCC2}" type="pres">
      <dgm:prSet presAssocID="{EF4CDE90-F258-4B8D-93C3-8C06C48B8D42}" presName="linNode" presStyleCnt="0"/>
      <dgm:spPr/>
    </dgm:pt>
    <dgm:pt modelId="{0008176F-08BE-4173-9C5F-5A6E8A4C37A4}" type="pres">
      <dgm:prSet presAssocID="{EF4CDE90-F258-4B8D-93C3-8C06C48B8D42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169ED4A-F6CA-4D46-8614-6FA8DBBBE411}" type="pres">
      <dgm:prSet presAssocID="{EF4CDE90-F258-4B8D-93C3-8C06C48B8D42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2C6AD00E-A4E6-4FFB-96F5-CB04EE0D2A58}" type="presOf" srcId="{8E9EDE33-BDC9-4170-8978-A49F0FE70403}" destId="{0169ED4A-F6CA-4D46-8614-6FA8DBBBE411}" srcOrd="0" destOrd="0" presId="urn:microsoft.com/office/officeart/2016/7/layout/VerticalSolidActionList"/>
    <dgm:cxn modelId="{3B5BE72D-6415-4D19-AD50-824C5609BDE1}" srcId="{0D9FCB0D-6448-4D44-B933-F2C7345D34B4}" destId="{050CE804-B0FC-4A9F-8666-2985E13DFD19}" srcOrd="0" destOrd="0" parTransId="{697CDFEB-9E91-4B52-A646-57741B28106F}" sibTransId="{3CF0523B-9283-47FC-B9AC-6C021B204475}"/>
    <dgm:cxn modelId="{96FCA23F-B9F3-4B0B-A1CE-4F57F25C3BC1}" type="presOf" srcId="{050CE804-B0FC-4A9F-8666-2985E13DFD19}" destId="{EF4CE6A9-BEFF-4B64-91B1-71B498202021}" srcOrd="0" destOrd="0" presId="urn:microsoft.com/office/officeart/2016/7/layout/VerticalSolidActionList"/>
    <dgm:cxn modelId="{4278CE5F-8F71-4A28-BB2D-7B8794EFD8A3}" type="presOf" srcId="{5DC071FD-A5D2-4C17-A68D-C7AB70C38F13}" destId="{0169ED4A-F6CA-4D46-8614-6FA8DBBBE411}" srcOrd="0" destOrd="1" presId="urn:microsoft.com/office/officeart/2016/7/layout/VerticalSolidActionList"/>
    <dgm:cxn modelId="{1B9A6660-CC38-4F0D-9FB6-64EF5F7AD1A1}" srcId="{4E609BC4-4742-4A21-9004-1625BFC1B20A}" destId="{EF4CDE90-F258-4B8D-93C3-8C06C48B8D42}" srcOrd="1" destOrd="0" parTransId="{91C9AAB4-CAE7-46DC-B294-41C15D484722}" sibTransId="{CEF830FC-2AEF-42FE-B253-2FDE8D916DDD}"/>
    <dgm:cxn modelId="{2B868160-7107-4A14-908B-5BDEC521B10A}" type="presOf" srcId="{0D9FCB0D-6448-4D44-B933-F2C7345D34B4}" destId="{514CF9E1-F75B-4108-BD94-EBD0F382C690}" srcOrd="0" destOrd="0" presId="urn:microsoft.com/office/officeart/2016/7/layout/VerticalSolidActionList"/>
    <dgm:cxn modelId="{89936F72-33F8-4D33-895C-2B4F33F72D87}" srcId="{0D9FCB0D-6448-4D44-B933-F2C7345D34B4}" destId="{0A0272F0-4906-4C82-BF33-8AB62ECB46A8}" srcOrd="1" destOrd="0" parTransId="{EBB63479-2029-4104-B1F9-4DCB54911261}" sibTransId="{822C2116-6A06-4595-B25D-05E16F1134E8}"/>
    <dgm:cxn modelId="{36DBE675-FDA4-450A-803A-C28D9C222E81}" srcId="{4E609BC4-4742-4A21-9004-1625BFC1B20A}" destId="{0D9FCB0D-6448-4D44-B933-F2C7345D34B4}" srcOrd="0" destOrd="0" parTransId="{C77D64D3-9A66-4564-921C-A8EB0A41474E}" sibTransId="{733FCF18-F7AD-4C83-8E98-63DAD9E3432D}"/>
    <dgm:cxn modelId="{0F267383-645E-472F-AEBB-F9283A8E768C}" type="presOf" srcId="{4E609BC4-4742-4A21-9004-1625BFC1B20A}" destId="{794F07B7-940E-4BE5-BE0E-1A7569FDEF00}" srcOrd="0" destOrd="0" presId="urn:microsoft.com/office/officeart/2016/7/layout/VerticalSolidActionList"/>
    <dgm:cxn modelId="{42EB3BAD-EA22-4398-B35D-3F20D8B62900}" type="presOf" srcId="{0A0272F0-4906-4C82-BF33-8AB62ECB46A8}" destId="{EF4CE6A9-BEFF-4B64-91B1-71B498202021}" srcOrd="0" destOrd="1" presId="urn:microsoft.com/office/officeart/2016/7/layout/VerticalSolidActionList"/>
    <dgm:cxn modelId="{04D621CE-F0D3-4A85-92C9-645D30453F06}" type="presOf" srcId="{EF4CDE90-F258-4B8D-93C3-8C06C48B8D42}" destId="{0008176F-08BE-4173-9C5F-5A6E8A4C37A4}" srcOrd="0" destOrd="0" presId="urn:microsoft.com/office/officeart/2016/7/layout/VerticalSolidActionList"/>
    <dgm:cxn modelId="{45B6DFD0-934C-414B-9839-C9846C1D63A2}" srcId="{EF4CDE90-F258-4B8D-93C3-8C06C48B8D42}" destId="{8E9EDE33-BDC9-4170-8978-A49F0FE70403}" srcOrd="0" destOrd="0" parTransId="{3E4B906C-3A0F-4A77-B753-5DC2DDF1C128}" sibTransId="{02D33943-B50D-40EA-BC4A-059C123FC7F0}"/>
    <dgm:cxn modelId="{2E81AAD9-38CA-473B-BAD8-1C3105238794}" srcId="{EF4CDE90-F258-4B8D-93C3-8C06C48B8D42}" destId="{5DC071FD-A5D2-4C17-A68D-C7AB70C38F13}" srcOrd="1" destOrd="0" parTransId="{0750AEF5-1C14-49CE-8D55-F466DE1302DE}" sibTransId="{1EA2F380-8EAA-4B0A-AD05-CE4E339E7CC6}"/>
    <dgm:cxn modelId="{443779D5-E530-4F3A-96D4-0A5B25A49F8B}" type="presParOf" srcId="{794F07B7-940E-4BE5-BE0E-1A7569FDEF00}" destId="{6442BA41-AE35-4768-B78D-EDBCB11C4EC0}" srcOrd="0" destOrd="0" presId="urn:microsoft.com/office/officeart/2016/7/layout/VerticalSolidActionList"/>
    <dgm:cxn modelId="{1E565658-54A6-4086-94C2-F207D375BF3F}" type="presParOf" srcId="{6442BA41-AE35-4768-B78D-EDBCB11C4EC0}" destId="{514CF9E1-F75B-4108-BD94-EBD0F382C690}" srcOrd="0" destOrd="0" presId="urn:microsoft.com/office/officeart/2016/7/layout/VerticalSolidActionList"/>
    <dgm:cxn modelId="{8FDD8FA5-772E-4CAA-A2D0-B031A4F0DB7A}" type="presParOf" srcId="{6442BA41-AE35-4768-B78D-EDBCB11C4EC0}" destId="{EF4CE6A9-BEFF-4B64-91B1-71B498202021}" srcOrd="1" destOrd="0" presId="urn:microsoft.com/office/officeart/2016/7/layout/VerticalSolidActionList"/>
    <dgm:cxn modelId="{8DAF8177-216A-4522-B56D-823348808455}" type="presParOf" srcId="{794F07B7-940E-4BE5-BE0E-1A7569FDEF00}" destId="{074E0438-5752-491B-BF92-20FA1D848B17}" srcOrd="1" destOrd="0" presId="urn:microsoft.com/office/officeart/2016/7/layout/VerticalSolidActionList"/>
    <dgm:cxn modelId="{EFB74F46-8F0C-4314-8CB3-67A3CBB09ADA}" type="presParOf" srcId="{794F07B7-940E-4BE5-BE0E-1A7569FDEF00}" destId="{D8A7A6C4-FF8D-4EB6-B0A2-833039C8FCC2}" srcOrd="2" destOrd="0" presId="urn:microsoft.com/office/officeart/2016/7/layout/VerticalSolidActionList"/>
    <dgm:cxn modelId="{8B333E32-1BD5-4003-9E15-8EECF668600C}" type="presParOf" srcId="{D8A7A6C4-FF8D-4EB6-B0A2-833039C8FCC2}" destId="{0008176F-08BE-4173-9C5F-5A6E8A4C37A4}" srcOrd="0" destOrd="0" presId="urn:microsoft.com/office/officeart/2016/7/layout/VerticalSolidActionList"/>
    <dgm:cxn modelId="{050A328C-4AED-4FF7-8C6F-0F48DC3684B4}" type="presParOf" srcId="{D8A7A6C4-FF8D-4EB6-B0A2-833039C8FCC2}" destId="{0169ED4A-F6CA-4D46-8614-6FA8DBBBE41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CE6A9-BEFF-4B64-91B1-71B498202021}">
      <dsp:nvSpPr>
        <dsp:cNvPr id="0" name=""/>
        <dsp:cNvSpPr/>
      </dsp:nvSpPr>
      <dsp:spPr>
        <a:xfrm>
          <a:off x="1410652" y="355"/>
          <a:ext cx="5642611" cy="19640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82" tIns="498875" rIns="109482" bIns="4988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Megvalósítás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Hozzáférés</a:t>
          </a:r>
          <a:r>
            <a:rPr lang="en-US" sz="2000" b="0" i="0" kern="1200" dirty="0"/>
            <a:t> </a:t>
          </a:r>
          <a:r>
            <a:rPr lang="en-US" sz="2000" b="0" i="0" kern="1200" dirty="0" err="1"/>
            <a:t>az</a:t>
          </a:r>
          <a:r>
            <a:rPr lang="en-US" sz="2000" b="0" i="0" kern="1200" dirty="0"/>
            <a:t> </a:t>
          </a:r>
          <a:r>
            <a:rPr lang="en-US" sz="2000" b="0" i="0" kern="1200" dirty="0" err="1"/>
            <a:t>adathoz</a:t>
          </a:r>
          <a:endParaRPr lang="en-US" sz="2000" kern="1200" dirty="0"/>
        </a:p>
      </dsp:txBody>
      <dsp:txXfrm>
        <a:off x="1410652" y="355"/>
        <a:ext cx="5642611" cy="1964075"/>
      </dsp:txXfrm>
    </dsp:sp>
    <dsp:sp modelId="{514CF9E1-F75B-4108-BD94-EBD0F382C690}">
      <dsp:nvSpPr>
        <dsp:cNvPr id="0" name=""/>
        <dsp:cNvSpPr/>
      </dsp:nvSpPr>
      <dsp:spPr>
        <a:xfrm>
          <a:off x="0" y="355"/>
          <a:ext cx="1410652" cy="19640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47" tIns="194007" rIns="74647" bIns="19400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 err="1"/>
            <a:t>Kiadás</a:t>
          </a:r>
          <a:r>
            <a:rPr lang="en-US" sz="2500" b="0" i="0" kern="1200" dirty="0"/>
            <a:t>:</a:t>
          </a:r>
          <a:endParaRPr lang="en-US" sz="2500" kern="1200" dirty="0"/>
        </a:p>
      </dsp:txBody>
      <dsp:txXfrm>
        <a:off x="0" y="355"/>
        <a:ext cx="1410652" cy="1964075"/>
      </dsp:txXfrm>
    </dsp:sp>
    <dsp:sp modelId="{0169ED4A-F6CA-4D46-8614-6FA8DBBBE411}">
      <dsp:nvSpPr>
        <dsp:cNvPr id="0" name=""/>
        <dsp:cNvSpPr/>
      </dsp:nvSpPr>
      <dsp:spPr>
        <a:xfrm>
          <a:off x="1410652" y="2082275"/>
          <a:ext cx="5642611" cy="1964075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82" tIns="498875" rIns="109482" bIns="4988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Reklámok</a:t>
          </a:r>
          <a:r>
            <a:rPr lang="en-US" sz="2000" b="0" i="0" kern="1200" dirty="0"/>
            <a:t>, </a:t>
          </a:r>
          <a:r>
            <a:rPr lang="en-US" sz="2000" b="0" i="0" kern="1200" dirty="0" err="1"/>
            <a:t>mentesség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Kesőbb</a:t>
          </a:r>
          <a:r>
            <a:rPr lang="en-US" sz="2000" b="0" i="0" kern="1200" dirty="0"/>
            <a:t>: </a:t>
          </a:r>
          <a:r>
            <a:rPr lang="en-US" sz="2000" b="0" i="0" kern="1200" dirty="0" err="1"/>
            <a:t>fordul</a:t>
          </a:r>
          <a:r>
            <a:rPr lang="en-US" sz="2000" b="0" i="0" kern="1200" dirty="0"/>
            <a:t> a </a:t>
          </a:r>
          <a:r>
            <a:rPr lang="en-US" sz="2000" b="0" i="0" kern="1200" dirty="0" err="1"/>
            <a:t>kocka</a:t>
          </a:r>
          <a:endParaRPr lang="en-US" sz="2000" kern="1200" dirty="0"/>
        </a:p>
      </dsp:txBody>
      <dsp:txXfrm>
        <a:off x="1410652" y="2082275"/>
        <a:ext cx="5642611" cy="1964075"/>
      </dsp:txXfrm>
    </dsp:sp>
    <dsp:sp modelId="{0008176F-08BE-4173-9C5F-5A6E8A4C37A4}">
      <dsp:nvSpPr>
        <dsp:cNvPr id="0" name=""/>
        <dsp:cNvSpPr/>
      </dsp:nvSpPr>
      <dsp:spPr>
        <a:xfrm>
          <a:off x="0" y="2082275"/>
          <a:ext cx="1410652" cy="1964075"/>
        </a:xfrm>
        <a:prstGeom prst="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47" tIns="194007" rIns="74647" bIns="19400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Bevétel:</a:t>
          </a:r>
          <a:endParaRPr lang="en-US" sz="2500" kern="1200"/>
        </a:p>
      </dsp:txBody>
      <dsp:txXfrm>
        <a:off x="0" y="2082275"/>
        <a:ext cx="1410652" cy="1964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24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04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21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23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56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47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37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184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4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61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42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88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8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74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72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A202F4-A14D-4541-95C7-E852DD05D772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2A55-1593-412C-87AD-E2F643A6DA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20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9C874B2-66F4-5F35-706B-D70A6A8575D1}"/>
              </a:ext>
            </a:extLst>
          </p:cNvPr>
          <p:cNvSpPr txBox="1"/>
          <p:nvPr/>
        </p:nvSpPr>
        <p:spPr>
          <a:xfrm>
            <a:off x="5999559" y="5963920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Készítette: Golyha Gergő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7C7BD63E-1AB7-14F7-A365-165515A32BA7}"/>
              </a:ext>
            </a:extLst>
          </p:cNvPr>
          <p:cNvSpPr txBox="1">
            <a:spLocks/>
          </p:cNvSpPr>
          <p:nvPr/>
        </p:nvSpPr>
        <p:spPr>
          <a:xfrm>
            <a:off x="604646" y="804672"/>
            <a:ext cx="2641019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57200"/>
            <a:r>
              <a:rPr lang="en-US" sz="2900"/>
              <a:t>EbédKözpont</a:t>
            </a:r>
            <a:endParaRPr lang="en-US" sz="2900" dirty="0"/>
          </a:p>
        </p:txBody>
      </p:sp>
      <p:sp>
        <p:nvSpPr>
          <p:cNvPr id="16" name="Alcím 2">
            <a:extLst>
              <a:ext uri="{FF2B5EF4-FFF2-40B4-BE49-F238E27FC236}">
                <a16:creationId xmlns:a16="http://schemas.microsoft.com/office/drawing/2014/main" id="{4BD60FF7-B80B-1AE8-614F-A5D7F6961678}"/>
              </a:ext>
            </a:extLst>
          </p:cNvPr>
          <p:cNvSpPr txBox="1">
            <a:spLocks/>
          </p:cNvSpPr>
          <p:nvPr/>
        </p:nvSpPr>
        <p:spPr>
          <a:xfrm>
            <a:off x="3731895" y="804671"/>
            <a:ext cx="4799948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4572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Az ételek tárháza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AB21A8-6DA9-613A-34A0-ECB7FEEC8BFA}"/>
              </a:ext>
            </a:extLst>
          </p:cNvPr>
          <p:cNvCxnSpPr>
            <a:cxnSpLocks/>
          </p:cNvCxnSpPr>
          <p:nvPr/>
        </p:nvCxnSpPr>
        <p:spPr>
          <a:xfrm>
            <a:off x="3447875" y="1711355"/>
            <a:ext cx="0" cy="3456263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1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E75D3-6F64-E0DB-748C-DBF00FCC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Product concept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6F92D7-9E68-7990-A703-71EC77B1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Progléma:</a:t>
            </a:r>
          </a:p>
          <a:p>
            <a:r>
              <a:rPr lang="hu-HU" dirty="0"/>
              <a:t>Túl nagy választék</a:t>
            </a:r>
          </a:p>
          <a:p>
            <a:r>
              <a:rPr lang="hu-HU" dirty="0"/>
              <a:t>Eltérő árak</a:t>
            </a:r>
          </a:p>
          <a:p>
            <a:r>
              <a:rPr lang="hu-HU" dirty="0"/>
              <a:t>Hiányos adatok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Megoldás: </a:t>
            </a:r>
            <a:r>
              <a:rPr lang="en-US" dirty="0" err="1"/>
              <a:t>Ebéd</a:t>
            </a:r>
            <a:r>
              <a:rPr lang="hu-HU" dirty="0"/>
              <a:t>Központ</a:t>
            </a:r>
          </a:p>
          <a:p>
            <a:endParaRPr lang="hu-HU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559A011-FFB6-BC31-97E8-BB39BA488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5" r="4849"/>
          <a:stretch/>
        </p:blipFill>
        <p:spPr>
          <a:xfrm>
            <a:off x="7035836" y="1496594"/>
            <a:ext cx="1293615" cy="825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6EB66-D11C-B3C5-4769-C0FA47B87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47829"/>
            <a:ext cx="2414982" cy="283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55F25-977A-EB7E-7A4C-704DE251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881" y="2704515"/>
            <a:ext cx="1698956" cy="138757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77C5CE4-33E7-FA55-1976-9F1A46C74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9345" y="5018803"/>
            <a:ext cx="2408678" cy="749760"/>
          </a:xfrm>
          <a:prstGeom prst="rect">
            <a:avLst/>
          </a:prstGeom>
        </p:spPr>
      </p:pic>
      <p:pic>
        <p:nvPicPr>
          <p:cNvPr id="9" name="Picture 8" descr="A blue sign with white text and a fork and spoon and knife&#10;&#10;Description automatically generated">
            <a:extLst>
              <a:ext uri="{FF2B5EF4-FFF2-40B4-BE49-F238E27FC236}">
                <a16:creationId xmlns:a16="http://schemas.microsoft.com/office/drawing/2014/main" id="{58CFF7A8-AA66-ADB2-D74B-AFB6DFC61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36" y="4495931"/>
            <a:ext cx="1408885" cy="1408885"/>
          </a:xfrm>
          <a:prstGeom prst="rect">
            <a:avLst/>
          </a:prstGeom>
        </p:spPr>
      </p:pic>
      <p:pic>
        <p:nvPicPr>
          <p:cNvPr id="15" name="Picture 14" descr="A yellow and blue logo&#10;&#10;Description automatically generated">
            <a:extLst>
              <a:ext uri="{FF2B5EF4-FFF2-40B4-BE49-F238E27FC236}">
                <a16:creationId xmlns:a16="http://schemas.microsoft.com/office/drawing/2014/main" id="{9BB64170-1A37-9277-46CD-A244B16C33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5" b="29592"/>
          <a:stretch/>
        </p:blipFill>
        <p:spPr>
          <a:xfrm>
            <a:off x="4692548" y="3688967"/>
            <a:ext cx="1607344" cy="6246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18C3DD-0F64-6145-4626-8C28DE85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35" y="2492700"/>
            <a:ext cx="1905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tyFood - e-food">
            <a:extLst>
              <a:ext uri="{FF2B5EF4-FFF2-40B4-BE49-F238E27FC236}">
                <a16:creationId xmlns:a16="http://schemas.microsoft.com/office/drawing/2014/main" id="{4709256B-BBB3-1F9A-70ED-B0961937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81" y="1636153"/>
            <a:ext cx="2338971" cy="5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0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CD1572-68AE-EEA4-5D69-FBD69C3A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hu-HU"/>
              <a:t>Piaci környezet</a:t>
            </a:r>
          </a:p>
        </p:txBody>
      </p:sp>
      <p:sp>
        <p:nvSpPr>
          <p:cNvPr id="2092" name="Freeform: Shape 2091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2094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causes inflation? | Stanford News">
            <a:extLst>
              <a:ext uri="{FF2B5EF4-FFF2-40B4-BE49-F238E27FC236}">
                <a16:creationId xmlns:a16="http://schemas.microsoft.com/office/drawing/2014/main" id="{593EA1B5-5F0C-AA16-73F4-B295744E9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r="13836" b="2"/>
          <a:stretch/>
        </p:blipFill>
        <p:spPr bwMode="auto">
          <a:xfrm>
            <a:off x="5672806" y="867691"/>
            <a:ext cx="2985104" cy="28022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Rectangle 2095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B94C90-B2EF-5BB1-7B25-222696DD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r>
              <a:rPr lang="en-US" dirty="0" err="1"/>
              <a:t>Infláció</a:t>
            </a:r>
            <a:r>
              <a:rPr lang="en-US" dirty="0"/>
              <a:t> -&gt; </a:t>
            </a:r>
            <a:r>
              <a:rPr lang="en-US" dirty="0" err="1"/>
              <a:t>Igény</a:t>
            </a:r>
            <a:endParaRPr lang="en-US" dirty="0"/>
          </a:p>
          <a:p>
            <a:r>
              <a:rPr lang="en-US" dirty="0" err="1"/>
              <a:t>Piaci</a:t>
            </a:r>
            <a:r>
              <a:rPr lang="en-US" dirty="0"/>
              <a:t> </a:t>
            </a:r>
            <a:r>
              <a:rPr lang="en-US" dirty="0" err="1"/>
              <a:t>rés</a:t>
            </a:r>
            <a:endParaRPr lang="en-US" dirty="0"/>
          </a:p>
          <a:p>
            <a:r>
              <a:rPr lang="en-US" dirty="0" err="1"/>
              <a:t>Versenytársak</a:t>
            </a:r>
            <a:r>
              <a:rPr lang="en-US" dirty="0"/>
              <a:t> </a:t>
            </a:r>
            <a:r>
              <a:rPr lang="en-US" dirty="0" err="1"/>
              <a:t>veszélye</a:t>
            </a:r>
            <a:endParaRPr lang="en-US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B96C80-3FB2-48BA-E659-AE0784E1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06" y="4685651"/>
            <a:ext cx="2985104" cy="962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075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3BC10-3B9F-8306-ECFD-60D27BBA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1450259"/>
            <a:ext cx="2815200" cy="1442153"/>
          </a:xfrm>
        </p:spPr>
        <p:txBody>
          <a:bodyPr>
            <a:normAutofit/>
          </a:bodyPr>
          <a:lstStyle/>
          <a:p>
            <a:r>
              <a:rPr lang="hu-HU" sz="3100"/>
              <a:t>Marketing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12E885-7D9F-C903-58FB-6FC67E08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3072385"/>
            <a:ext cx="2816240" cy="2947415"/>
          </a:xfrm>
        </p:spPr>
        <p:txBody>
          <a:bodyPr>
            <a:normAutofit/>
          </a:bodyPr>
          <a:lstStyle/>
          <a:p>
            <a:r>
              <a:rPr lang="hu-HU" sz="1600"/>
              <a:t>Google ads</a:t>
            </a:r>
          </a:p>
          <a:p>
            <a:r>
              <a:rPr lang="hu-HU" sz="1600"/>
              <a:t>Célcsoport: </a:t>
            </a:r>
            <a:r>
              <a:rPr lang="en-US" sz="1600"/>
              <a:t>eddigi </a:t>
            </a:r>
            <a:r>
              <a:rPr lang="hu-HU" sz="1600"/>
              <a:t>felhasználó</a:t>
            </a:r>
            <a:r>
              <a:rPr lang="en-US" sz="1600"/>
              <a:t>k</a:t>
            </a:r>
            <a:endParaRPr lang="hu-HU" sz="1600"/>
          </a:p>
          <a:p>
            <a:endParaRPr lang="hu-HU" sz="1600"/>
          </a:p>
        </p:txBody>
      </p:sp>
      <p:pic>
        <p:nvPicPr>
          <p:cNvPr id="3074" name="Picture 2" descr="Premium Photo | A man eating a meal from a container with a fork.">
            <a:extLst>
              <a:ext uri="{FF2B5EF4-FFF2-40B4-BE49-F238E27FC236}">
                <a16:creationId xmlns:a16="http://schemas.microsoft.com/office/drawing/2014/main" id="{C6750E3F-0C39-7ABE-DD9E-DEBC30D2F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7" r="17118" b="2"/>
          <a:stretch/>
        </p:blipFill>
        <p:spPr bwMode="auto">
          <a:xfrm>
            <a:off x="3787791" y="1447799"/>
            <a:ext cx="4870433" cy="45720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E75D3-6F64-E0DB-748C-DBF00FCC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Csapatfelépítés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6F92D7-9E68-7990-A703-71EC77B1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elkészítése</a:t>
            </a:r>
            <a:endParaRPr lang="hu-HU" dirty="0"/>
          </a:p>
          <a:p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ellenőrzése</a:t>
            </a:r>
            <a:endParaRPr lang="hu-HU" dirty="0"/>
          </a:p>
          <a:p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hu-HU" dirty="0"/>
              <a:t>e</a:t>
            </a:r>
            <a:r>
              <a:rPr lang="en-US" dirty="0" err="1"/>
              <a:t>gítése</a:t>
            </a:r>
            <a:endParaRPr lang="hu-HU" dirty="0"/>
          </a:p>
          <a:p>
            <a:r>
              <a:rPr lang="hu-HU" dirty="0"/>
              <a:t>Reklámok megvalósítása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337FC32-49C8-8123-7DD6-6A265054366E}"/>
              </a:ext>
            </a:extLst>
          </p:cNvPr>
          <p:cNvGrpSpPr/>
          <p:nvPr/>
        </p:nvGrpSpPr>
        <p:grpSpPr>
          <a:xfrm>
            <a:off x="322031" y="4642793"/>
            <a:ext cx="8104304" cy="800739"/>
            <a:chOff x="335533" y="3965225"/>
            <a:chExt cx="7200000" cy="71139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907C42D-2A36-C305-EE8B-383885DA7F63}"/>
                </a:ext>
              </a:extLst>
            </p:cNvPr>
            <p:cNvSpPr/>
            <p:nvPr/>
          </p:nvSpPr>
          <p:spPr>
            <a:xfrm>
              <a:off x="335533" y="3965225"/>
              <a:ext cx="2880000" cy="7113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/>
                <a:t>Fejlesztés</a:t>
              </a:r>
              <a:br>
                <a:rPr lang="en-US" sz="1350" dirty="0"/>
              </a:br>
              <a:r>
                <a:rPr lang="en-US" sz="1350" dirty="0"/>
                <a:t>40%</a:t>
              </a:r>
              <a:endParaRPr lang="hu-HU" sz="1350" dirty="0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33FF888E-BF33-7A85-DFFA-B15137BD8077}"/>
                </a:ext>
              </a:extLst>
            </p:cNvPr>
            <p:cNvSpPr/>
            <p:nvPr/>
          </p:nvSpPr>
          <p:spPr>
            <a:xfrm>
              <a:off x="3215533" y="3965225"/>
              <a:ext cx="1800000" cy="7113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350" dirty="0"/>
                <a:t>Adatellenőrzés</a:t>
              </a:r>
              <a:br>
                <a:rPr lang="en-US" sz="1350" dirty="0"/>
              </a:br>
              <a:r>
                <a:rPr lang="en-US" sz="1350" dirty="0"/>
                <a:t>25%</a:t>
              </a:r>
              <a:endParaRPr lang="hu-HU" sz="1350" dirty="0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DF060004-48A5-3D5B-E76E-BBCDFE7FE612}"/>
                </a:ext>
              </a:extLst>
            </p:cNvPr>
            <p:cNvSpPr/>
            <p:nvPr/>
          </p:nvSpPr>
          <p:spPr>
            <a:xfrm>
              <a:off x="6455533" y="3965225"/>
              <a:ext cx="1080000" cy="71139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350" dirty="0"/>
                <a:t>Marketing</a:t>
              </a:r>
              <a:endParaRPr lang="en-US" sz="1350" dirty="0"/>
            </a:p>
            <a:p>
              <a:pPr algn="ctr"/>
              <a:r>
                <a:rPr lang="en-US" sz="1350" dirty="0"/>
                <a:t>15%</a:t>
              </a:r>
              <a:endParaRPr lang="hu-HU" sz="1350" dirty="0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14EDFD81-19EA-E018-BB08-1D42EE851E72}"/>
                </a:ext>
              </a:extLst>
            </p:cNvPr>
            <p:cNvSpPr/>
            <p:nvPr/>
          </p:nvSpPr>
          <p:spPr>
            <a:xfrm>
              <a:off x="5015533" y="3965225"/>
              <a:ext cx="1440000" cy="7113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350" dirty="0"/>
                <a:t>Customer Service</a:t>
              </a:r>
              <a:br>
                <a:rPr lang="en-US" sz="1350" dirty="0"/>
              </a:br>
              <a:r>
                <a:rPr lang="en-US" sz="1350" dirty="0"/>
                <a:t>20%</a:t>
              </a:r>
              <a:endParaRPr lang="hu-HU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55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E83-FAE3-2753-BFF4-FCA0541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hu-HU"/>
              <a:t>Pénzügyi terv</a:t>
            </a:r>
            <a:endParaRPr lang="en-GB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C68B907-1CBB-CFB7-26AC-6930715C0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054173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511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7DDF0-9F94-4A6E-3BD8-F670AFAA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6939116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900"/>
              <a:t>Együttműködések, piaci stratégia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AE6979-DFE0-2567-183B-55DC99FE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3" y="2052214"/>
            <a:ext cx="3467247" cy="4196185"/>
          </a:xfrm>
        </p:spPr>
        <p:txBody>
          <a:bodyPr>
            <a:normAutofit/>
          </a:bodyPr>
          <a:lstStyle/>
          <a:p>
            <a:r>
              <a:rPr lang="hu-HU" dirty="0"/>
              <a:t>Szoros együttműködés a szolgáltatókkal</a:t>
            </a:r>
            <a:endParaRPr lang="en-US" dirty="0"/>
          </a:p>
          <a:p>
            <a:pPr lvl="1"/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információ</a:t>
            </a:r>
            <a:r>
              <a:rPr lang="en-US" dirty="0"/>
              <a:t> </a:t>
            </a:r>
            <a:r>
              <a:rPr lang="en-US" dirty="0" err="1"/>
              <a:t>csere</a:t>
            </a:r>
            <a:endParaRPr lang="en-US" dirty="0"/>
          </a:p>
          <a:p>
            <a:r>
              <a:rPr lang="en-US" dirty="0"/>
              <a:t>Korai </a:t>
            </a:r>
            <a:r>
              <a:rPr lang="en-US" dirty="0" err="1"/>
              <a:t>felhasználóknak</a:t>
            </a:r>
            <a:r>
              <a:rPr lang="en-US" dirty="0"/>
              <a:t> </a:t>
            </a:r>
            <a:r>
              <a:rPr lang="en-US" dirty="0" err="1"/>
              <a:t>jutalom</a:t>
            </a:r>
            <a:endParaRPr lang="hu-HU" dirty="0"/>
          </a:p>
          <a:p>
            <a:endParaRPr lang="hu-HU" dirty="0"/>
          </a:p>
        </p:txBody>
      </p:sp>
      <p:pic>
        <p:nvPicPr>
          <p:cNvPr id="6146" name="Picture 2" descr="A nagy ebédmenü teszt: Teletál Ételfutár – a mefiblogon">
            <a:extLst>
              <a:ext uri="{FF2B5EF4-FFF2-40B4-BE49-F238E27FC236}">
                <a16:creationId xmlns:a16="http://schemas.microsoft.com/office/drawing/2014/main" id="{03FDB85A-8F5E-FB77-0D98-5C1714695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6" r="10723" b="-2"/>
          <a:stretch/>
        </p:blipFill>
        <p:spPr bwMode="auto">
          <a:xfrm>
            <a:off x="4568937" y="2052213"/>
            <a:ext cx="4088720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3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18D54-5BB9-E898-1E91-84C1CF85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rPr lang="hu-HU"/>
              <a:t>Társadalmi hatás</a:t>
            </a:r>
            <a:endParaRPr lang="en-GB"/>
          </a:p>
        </p:txBody>
      </p:sp>
      <p:sp>
        <p:nvSpPr>
          <p:cNvPr id="410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eople eating salad while smiling">
            <a:extLst>
              <a:ext uri="{FF2B5EF4-FFF2-40B4-BE49-F238E27FC236}">
                <a16:creationId xmlns:a16="http://schemas.microsoft.com/office/drawing/2014/main" id="{941D4C22-829A-34E1-77F2-3108F762B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3" r="24212" b="2"/>
          <a:stretch/>
        </p:blipFill>
        <p:spPr bwMode="auto"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D79-7085-1F89-0D74-BABAED96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212" y="2052918"/>
            <a:ext cx="3479177" cy="4195481"/>
          </a:xfrm>
        </p:spPr>
        <p:txBody>
          <a:bodyPr>
            <a:normAutofit/>
          </a:bodyPr>
          <a:lstStyle/>
          <a:p>
            <a:r>
              <a:rPr lang="en-US" dirty="0" err="1"/>
              <a:t>Tudatosabb</a:t>
            </a:r>
            <a:r>
              <a:rPr lang="hu-HU" dirty="0"/>
              <a:t> étkezés</a:t>
            </a:r>
          </a:p>
          <a:p>
            <a:r>
              <a:rPr lang="en-US" dirty="0" err="1"/>
              <a:t>Árak</a:t>
            </a:r>
            <a:r>
              <a:rPr lang="en-US" dirty="0"/>
              <a:t> </a:t>
            </a:r>
            <a:r>
              <a:rPr lang="en-US" dirty="0" err="1"/>
              <a:t>csökkenése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4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51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5125" name="Picture 51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5126" name="Oval 51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5128" name="Picture 51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5130" name="Picture 51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5132" name="Rectangle 51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5122" name="Picture 2" descr="Teletál Ételfutár és az Irigy hónaljmirigy: Hófehérke és az Irigy  Hónaljmirigy">
            <a:extLst>
              <a:ext uri="{FF2B5EF4-FFF2-40B4-BE49-F238E27FC236}">
                <a16:creationId xmlns:a16="http://schemas.microsoft.com/office/drawing/2014/main" id="{EB826B53-A926-B798-E4F2-EC03A43048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20961" r="4" b="5833"/>
          <a:stretch/>
        </p:blipFill>
        <p:spPr bwMode="auto">
          <a:xfrm>
            <a:off x="-85" y="-17180"/>
            <a:ext cx="914375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6" name="Freeform: Shape 514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5D176-978F-D864-CC48-5AF382E6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7805701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 err="1">
                <a:solidFill>
                  <a:srgbClr val="EBEBEB"/>
                </a:solidFill>
              </a:rPr>
              <a:t>Köszönöm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hu-HU" dirty="0">
                <a:solidFill>
                  <a:srgbClr val="EBEBEB"/>
                </a:solidFill>
              </a:rPr>
              <a:t>a </a:t>
            </a:r>
            <a:r>
              <a:rPr lang="en-US" dirty="0" err="1">
                <a:solidFill>
                  <a:srgbClr val="EBEBEB"/>
                </a:solidFill>
              </a:rPr>
              <a:t>figyelmet</a:t>
            </a:r>
            <a:r>
              <a:rPr lang="hu-HU" dirty="0">
                <a:solidFill>
                  <a:srgbClr val="EBEBEB"/>
                </a:solidFill>
              </a:rPr>
              <a:t>!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9ECA367-A177-5C11-D616-448EEE25E023}"/>
              </a:ext>
            </a:extLst>
          </p:cNvPr>
          <p:cNvSpPr txBox="1"/>
          <p:nvPr/>
        </p:nvSpPr>
        <p:spPr>
          <a:xfrm>
            <a:off x="2541704" y="4055533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Miki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finomat</a:t>
            </a:r>
            <a:r>
              <a:rPr lang="en-US" dirty="0"/>
              <a:t> </a:t>
            </a:r>
            <a:r>
              <a:rPr lang="en-US" dirty="0" err="1"/>
              <a:t>eszik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0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1055</TotalTime>
  <Words>116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Product concept</vt:lpstr>
      <vt:lpstr>Piaci környezet</vt:lpstr>
      <vt:lpstr>Marketing</vt:lpstr>
      <vt:lpstr>Csapatfelépítés</vt:lpstr>
      <vt:lpstr>Pénzügyi terv</vt:lpstr>
      <vt:lpstr>Együttműködések, piaci stratégia</vt:lpstr>
      <vt:lpstr>Társadalmi hatás</vt:lpstr>
      <vt:lpstr>Köszönöm a figyelmet!</vt:lpstr>
    </vt:vector>
  </TitlesOfParts>
  <Company>ATC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Golyha Gergő László</dc:creator>
  <cp:lastModifiedBy>Golyha Gergő László</cp:lastModifiedBy>
  <cp:revision>1</cp:revision>
  <dcterms:created xsi:type="dcterms:W3CDTF">2023-12-10T05:45:20Z</dcterms:created>
  <dcterms:modified xsi:type="dcterms:W3CDTF">2023-12-12T07:17:38Z</dcterms:modified>
</cp:coreProperties>
</file>