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Old Standard TT"/>
      <p:regular r:id="rId9"/>
      <p:bold r:id="rId10"/>
      <p: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OldStandardTT-italic.fntdata"/><Relationship Id="rId10" Type="http://schemas.openxmlformats.org/officeDocument/2006/relationships/font" Target="fonts/OldStandardTT-bold.fntdata"/><Relationship Id="rId9" Type="http://schemas.openxmlformats.org/officeDocument/2006/relationships/font" Target="fonts/OldStandardT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 Id="rId4" Type="http://schemas.openxmlformats.org/officeDocument/2006/relationships/image" Target="../media/image02.jpg"/><Relationship Id="rId5"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tIns="91425">
            <a:noAutofit/>
          </a:bodyPr>
          <a:lstStyle/>
          <a:p>
            <a:pPr lvl="0">
              <a:spcBef>
                <a:spcPts val="0"/>
              </a:spcBef>
              <a:buNone/>
            </a:pPr>
            <a:r>
              <a:rPr lang="en"/>
              <a:t>Hip Hop Impacts My Life</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tIns="91425">
            <a:noAutofit/>
          </a:bodyPr>
          <a:lstStyle/>
          <a:p>
            <a:pPr lvl="0">
              <a:spcBef>
                <a:spcPts val="0"/>
              </a:spcBef>
              <a:buNone/>
            </a:pPr>
            <a:r>
              <a:rPr lang="en"/>
              <a:t>By: Savion McCaskey &amp; Bryan Crooke </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Impact</a:t>
            </a:r>
          </a:p>
        </p:txBody>
      </p:sp>
      <p:sp>
        <p:nvSpPr>
          <p:cNvPr id="66" name="Shape 66"/>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sz="3000">
                <a:latin typeface="Times New Roman"/>
                <a:ea typeface="Times New Roman"/>
                <a:cs typeface="Times New Roman"/>
                <a:sym typeface="Times New Roman"/>
              </a:rPr>
              <a:t> Hip Hop is more than music, Hip Hop is a culture. Over the past three decades, Hip Hop has influenced and uplifted America, speaking up for generations and providing a voice to a group of people trying to deliver a message.</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Influences Society </a:t>
            </a:r>
          </a:p>
        </p:txBody>
      </p:sp>
      <p:sp>
        <p:nvSpPr>
          <p:cNvPr id="72" name="Shape 72"/>
          <p:cNvSpPr txBox="1"/>
          <p:nvPr>
            <p:ph idx="1" type="body"/>
          </p:nvPr>
        </p:nvSpPr>
        <p:spPr>
          <a:xfrm>
            <a:off x="311700" y="1171600"/>
            <a:ext cx="8520600" cy="3739500"/>
          </a:xfrm>
          <a:prstGeom prst="rect">
            <a:avLst/>
          </a:prstGeom>
        </p:spPr>
        <p:txBody>
          <a:bodyPr anchorCtr="0" anchor="t" bIns="91425" lIns="91425" rIns="91425" tIns="91425">
            <a:noAutofit/>
          </a:bodyPr>
          <a:lstStyle/>
          <a:p>
            <a:pPr lvl="0">
              <a:spcBef>
                <a:spcPts val="0"/>
              </a:spcBef>
              <a:buNone/>
            </a:pPr>
            <a:r>
              <a:rPr lang="en" sz="3000">
                <a:latin typeface="Times New Roman"/>
                <a:ea typeface="Times New Roman"/>
                <a:cs typeface="Times New Roman"/>
                <a:sym typeface="Times New Roman"/>
              </a:rPr>
              <a:t>One example of influential new trends that took place in the nineties centers on the evolution of Hip Hop culture. The history of Hip Hop stems from black community consciousness within the United States. Additionally, Hip Hop culture can be viewed as a direct response to the socially economic issues that spawned from that history.</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t/>
            </a:r>
            <a:endParaRPr/>
          </a:p>
        </p:txBody>
      </p:sp>
      <p:sp>
        <p:nvSpPr>
          <p:cNvPr id="78" name="Shape 78"/>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79" name="Shape 79"/>
          <p:cNvPicPr preferRelativeResize="0"/>
          <p:nvPr/>
        </p:nvPicPr>
        <p:blipFill>
          <a:blip r:embed="rId3">
            <a:alphaModFix/>
          </a:blip>
          <a:stretch>
            <a:fillRect/>
          </a:stretch>
        </p:blipFill>
        <p:spPr>
          <a:xfrm>
            <a:off x="311700" y="1171599"/>
            <a:ext cx="3409950" cy="3397200"/>
          </a:xfrm>
          <a:prstGeom prst="rect">
            <a:avLst/>
          </a:prstGeom>
          <a:noFill/>
          <a:ln>
            <a:noFill/>
          </a:ln>
        </p:spPr>
      </p:pic>
      <p:pic>
        <p:nvPicPr>
          <p:cNvPr id="80" name="Shape 80"/>
          <p:cNvPicPr preferRelativeResize="0"/>
          <p:nvPr/>
        </p:nvPicPr>
        <p:blipFill>
          <a:blip r:embed="rId4">
            <a:alphaModFix/>
          </a:blip>
          <a:stretch>
            <a:fillRect/>
          </a:stretch>
        </p:blipFill>
        <p:spPr>
          <a:xfrm>
            <a:off x="3721650" y="1171599"/>
            <a:ext cx="2619375" cy="1934675"/>
          </a:xfrm>
          <a:prstGeom prst="rect">
            <a:avLst/>
          </a:prstGeom>
          <a:noFill/>
          <a:ln>
            <a:noFill/>
          </a:ln>
        </p:spPr>
      </p:pic>
      <p:pic>
        <p:nvPicPr>
          <p:cNvPr id="81" name="Shape 81"/>
          <p:cNvPicPr preferRelativeResize="0"/>
          <p:nvPr/>
        </p:nvPicPr>
        <p:blipFill>
          <a:blip r:embed="rId5">
            <a:alphaModFix/>
          </a:blip>
          <a:stretch>
            <a:fillRect/>
          </a:stretch>
        </p:blipFill>
        <p:spPr>
          <a:xfrm>
            <a:off x="3721650" y="3106275"/>
            <a:ext cx="3324225" cy="1494500"/>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