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08E4-E7AB-436F-B0A7-B1D858353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B8ED4-B498-47FD-93EE-AE665E18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6048-A55B-47DC-AA7D-CDAEEC83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E4FF-93B6-406D-971F-4423E5F9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2418-986D-42C6-BE80-128F8B2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799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F79A-1309-4511-89EE-8A2726F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6212E-7D73-4045-8B28-88C8CC38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E366-0970-4784-BD66-A04BA32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AC8E-79E2-482F-95F2-8C41A917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D2B0-ADD2-49D6-BB68-E5D2CECD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308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E7A1D-8A75-4D0F-90CD-6096F3042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8C29-A7F9-45D0-ACE0-4C6FEFF2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E356-E31C-496C-B880-312D6770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CA4C-D56F-4FA9-AE59-7137D884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6F46-7C98-4B60-A9CC-232B48B9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903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2F5F-6456-4DEE-9509-7E9DE658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1B13-C476-4B8B-BF18-470389B1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5388-453E-456D-958F-82A0B316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730C-6BC7-4E85-8E9C-3DC7A5BA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AD46-579F-43CD-9C04-D08425B5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0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CB64-2803-4117-92F8-42CA8E38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2568-2F34-4D27-A1B9-178DDEDE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B2D7E-736F-41C3-80DB-218ED80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C5CB-1993-4C94-A0A5-86013E57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CAB3-417B-4A7A-8B28-35E1ABDD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38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FA65-B83E-4C52-9932-7BA4FCDB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BF5A-0C43-45C5-8582-FC48EF5D1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BD562-5302-4386-B1CC-9443654BF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2A5FC-380C-4E24-BAF5-F34C8ED1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E34CE-170D-4238-899E-1FC6F6C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155B5-0F64-46AC-86FE-C1594FB1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461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80-50F6-43DE-8F15-4F88869B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DEE6-0948-498E-9B2E-9510C26B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DB11D-DA31-4E02-9E88-E736105DC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B74FE-C3D3-4B16-AA1F-28BF74BD0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D2018-A596-40D2-A431-92C791D74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A9726-63E4-403E-A4EE-DE016950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40B4B-1466-4F49-B9BA-81137E49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727FE-C8F0-4305-951B-8D3B0F4D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105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0CF8-4763-4360-B795-703B77D2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25B8D-8102-4A8C-9318-B21A1523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4F36B-6DF2-4E04-A831-C5989813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E46B-45EA-4894-9B35-B6FD465C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0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3C65C-792F-49B3-BC84-27F12D22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38B82-3E7F-4D3A-A771-5B798EC4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9742A-3FAF-4AF1-ADDF-11E2B48B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3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9CDD-70CC-4033-8066-DD49C311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8971-D2E5-4BBB-840C-C9A7F3F4A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2B93-C1E2-4B62-BABA-BA8A2B2A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6FB9-C15A-4DE0-BFF2-36429AE9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87C58-2171-4EB2-A855-0B9F0D5A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0064-AFB4-452C-80F4-E23A0825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31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B4FD-DD02-4651-8EA3-64649772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A3099-1BA9-4240-B63C-2F7C46100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21810-EFDE-455E-8D69-4955C51A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01A68-AFE6-4BC1-9A1C-30A13D6F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45FEF-9ECE-470B-91CA-97E2D37C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1C309-9F8E-45EE-9ADA-BC162C48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6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F7C7E-99FE-4CA8-9EAC-3BDC8D7C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9B61-9D1C-4042-9D95-F9D08EDE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5CFA-A67D-46CF-AFF1-35C36E575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1FAB-2934-4EFC-84B8-4ED3DB6CAFC6}" type="datetimeFigureOut">
              <a:rPr lang="sv-SE" smtClean="0"/>
              <a:t>2020-08-17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E4E6-27BC-4D5C-98B9-0FEFC3895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5AD0-7FC0-42DC-B3A9-D85DAD234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82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26DF4A1-6246-4C6D-9726-EF77AAA30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" b="6026"/>
          <a:stretch/>
        </p:blipFill>
        <p:spPr>
          <a:xfrm>
            <a:off x="595993" y="509243"/>
            <a:ext cx="7200000" cy="314597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040F90C-D95E-4326-8947-4BEF34F20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3" y="3655219"/>
            <a:ext cx="7200000" cy="2769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E935D-57C2-4023-87F4-8D73FFB51137}"/>
              </a:ext>
            </a:extLst>
          </p:cNvPr>
          <p:cNvSpPr txBox="1"/>
          <p:nvPr/>
        </p:nvSpPr>
        <p:spPr>
          <a:xfrm>
            <a:off x="656303" y="50924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sv-SE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77804-DA36-4434-B694-2FE1ABE52253}"/>
              </a:ext>
            </a:extLst>
          </p:cNvPr>
          <p:cNvSpPr txBox="1"/>
          <p:nvPr/>
        </p:nvSpPr>
        <p:spPr>
          <a:xfrm>
            <a:off x="656303" y="3407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65326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327D5-B20E-4BF0-988C-E862D1FA6BB7}"/>
              </a:ext>
            </a:extLst>
          </p:cNvPr>
          <p:cNvSpPr txBox="1"/>
          <p:nvPr/>
        </p:nvSpPr>
        <p:spPr>
          <a:xfrm>
            <a:off x="1546210" y="1040823"/>
            <a:ext cx="29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endParaRPr lang="sv-SE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6D555-81C2-4EC9-B977-92B10826C612}"/>
              </a:ext>
            </a:extLst>
          </p:cNvPr>
          <p:cNvSpPr txBox="1"/>
          <p:nvPr/>
        </p:nvSpPr>
        <p:spPr>
          <a:xfrm>
            <a:off x="4771103" y="104639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</a:t>
            </a:r>
            <a:endParaRPr lang="sv-SE" sz="14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6E28EA-820B-465A-8946-0ECDC206DE1A}"/>
              </a:ext>
            </a:extLst>
          </p:cNvPr>
          <p:cNvGrpSpPr/>
          <p:nvPr/>
        </p:nvGrpSpPr>
        <p:grpSpPr>
          <a:xfrm>
            <a:off x="1546210" y="1348600"/>
            <a:ext cx="6328544" cy="2880000"/>
            <a:chOff x="1546210" y="1348600"/>
            <a:chExt cx="6328544" cy="288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61CFEF-2CBD-4152-9303-D1B91C916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6210" y="1348600"/>
              <a:ext cx="3163395" cy="28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FA0F12-840F-4631-94A6-A2B452A67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9605" y="1348600"/>
              <a:ext cx="3165149" cy="288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3E9F658-08AA-4DB4-9226-747616E1DD11}"/>
              </a:ext>
            </a:extLst>
          </p:cNvPr>
          <p:cNvSpPr txBox="1"/>
          <p:nvPr/>
        </p:nvSpPr>
        <p:spPr>
          <a:xfrm>
            <a:off x="7723760" y="1040822"/>
            <a:ext cx="29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sv-SE" sz="1400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B8DC26-297C-46A8-9E63-B99F8FF9FE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8" b="13988"/>
          <a:stretch/>
        </p:blipFill>
        <p:spPr>
          <a:xfrm>
            <a:off x="8022240" y="1139349"/>
            <a:ext cx="2146378" cy="30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7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Liao</dc:creator>
  <cp:lastModifiedBy>Yuan Liao</cp:lastModifiedBy>
  <cp:revision>9</cp:revision>
  <dcterms:created xsi:type="dcterms:W3CDTF">2020-08-13T19:22:03Z</dcterms:created>
  <dcterms:modified xsi:type="dcterms:W3CDTF">2020-08-17T11:02:06Z</dcterms:modified>
</cp:coreProperties>
</file>