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9"/>
  </p:notesMasterIdLst>
  <p:handoutMasterIdLst>
    <p:handoutMasterId r:id="rId20"/>
  </p:handoutMasterIdLst>
  <p:sldIdLst>
    <p:sldId id="265" r:id="rId5"/>
    <p:sldId id="310" r:id="rId6"/>
    <p:sldId id="320" r:id="rId7"/>
    <p:sldId id="314" r:id="rId8"/>
    <p:sldId id="321" r:id="rId9"/>
    <p:sldId id="322" r:id="rId10"/>
    <p:sldId id="323" r:id="rId11"/>
    <p:sldId id="315" r:id="rId12"/>
    <p:sldId id="318" r:id="rId13"/>
    <p:sldId id="326" r:id="rId14"/>
    <p:sldId id="324" r:id="rId15"/>
    <p:sldId id="325" r:id="rId16"/>
    <p:sldId id="312" r:id="rId17"/>
    <p:sldId id="316" r:id="rId18"/>
  </p:sldIdLst>
  <p:sldSz cx="12188825" cy="6858000"/>
  <p:notesSz cx="6858000" cy="9144000"/>
  <p:custDataLst>
    <p:tags r:id="rId21"/>
  </p:custDataLst>
  <p:defaultTextStyle>
    <a:defPPr rtl="0">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9" autoAdjust="0"/>
  </p:normalViewPr>
  <p:slideViewPr>
    <p:cSldViewPr showGuides="1">
      <p:cViewPr varScale="1">
        <p:scale>
          <a:sx n="85" d="100"/>
          <a:sy n="85" d="100"/>
        </p:scale>
        <p:origin x="590" y="7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59" d="100"/>
          <a:sy n="59" d="100"/>
        </p:scale>
        <p:origin x="300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5" qsCatId="simple" csTypeId="urn:microsoft.com/office/officeart/2005/8/colors/accent1_5" csCatId="accent1" phldr="1"/>
      <dgm:spPr/>
      <dgm:t>
        <a:bodyPr rtlCol="0"/>
        <a:lstStyle/>
        <a:p>
          <a:pPr rtl="0"/>
          <a:endParaRPr lang="en-US"/>
        </a:p>
      </dgm:t>
    </dgm:pt>
    <dgm:pt modelId="{FB986F71-3126-4196-BD30-74AEDC39A1CA}">
      <dgm:prSet phldrT="[Text]"/>
      <dgm:spPr/>
      <dgm:t>
        <a:bodyPr rtlCol="0"/>
        <a:lstStyle/>
        <a:p>
          <a:pPr rtl="0"/>
          <a:r>
            <a:rPr lang="en-US" dirty="0" err="1"/>
            <a:t>Verificar</a:t>
          </a:r>
          <a:r>
            <a:rPr lang="en-US" dirty="0"/>
            <a:t> se </a:t>
          </a:r>
          <a:r>
            <a:rPr lang="en-US" dirty="0" err="1"/>
            <a:t>ele</a:t>
          </a:r>
          <a:r>
            <a:rPr lang="en-US" dirty="0"/>
            <a:t> </a:t>
          </a:r>
          <a:r>
            <a:rPr lang="en-US" dirty="0" err="1"/>
            <a:t>está</a:t>
          </a:r>
          <a:r>
            <a:rPr lang="en-US" dirty="0"/>
            <a:t> </a:t>
          </a:r>
          <a:r>
            <a:rPr lang="en-US" dirty="0" err="1"/>
            <a:t>associado</a:t>
          </a:r>
          <a:r>
            <a:rPr lang="en-US" dirty="0"/>
            <a:t> a </a:t>
          </a:r>
          <a:r>
            <a:rPr lang="en-US" dirty="0" err="1"/>
            <a:t>algum</a:t>
          </a:r>
          <a:r>
            <a:rPr lang="en-US" dirty="0"/>
            <a:t> </a:t>
          </a:r>
          <a:r>
            <a:rPr lang="en-US" dirty="0" err="1"/>
            <a:t>voo</a:t>
          </a:r>
          <a:endParaRPr lang="en-US" dirty="0"/>
        </a:p>
      </dgm:t>
    </dgm:pt>
    <dgm:pt modelId="{9B3CE34A-9B3E-4D5F-94E0-DFBB94FF5A03}" type="parTrans" cxnId="{1423FC72-83C7-4510-8021-28EAEA493E68}">
      <dgm:prSet/>
      <dgm:spPr/>
      <dgm:t>
        <a:bodyPr rtlCol="0"/>
        <a:lstStyle/>
        <a:p>
          <a:pPr rtl="0"/>
          <a:endParaRPr lang="en-US"/>
        </a:p>
      </dgm:t>
    </dgm:pt>
    <dgm:pt modelId="{D0B150DF-3AA4-454C-8652-25880449C422}" type="sibTrans" cxnId="{1423FC72-83C7-4510-8021-28EAEA493E68}">
      <dgm:prSet/>
      <dgm:spPr/>
      <dgm:t>
        <a:bodyPr rtlCol="0"/>
        <a:lstStyle/>
        <a:p>
          <a:pPr rtl="0"/>
          <a:endParaRPr lang="en-US"/>
        </a:p>
      </dgm:t>
    </dgm:pt>
    <dgm:pt modelId="{AB2E8498-CC81-452F-A895-08F3845AA347}">
      <dgm:prSet phldrT="[Text]"/>
      <dgm:spPr/>
      <dgm:t>
        <a:bodyPr rtlCol="0"/>
        <a:lstStyle/>
        <a:p>
          <a:pPr rtl="0"/>
          <a:r>
            <a:rPr lang="en-US" dirty="0" err="1"/>
            <a:t>Eliminar</a:t>
          </a:r>
          <a:r>
            <a:rPr lang="en-US" dirty="0"/>
            <a:t> </a:t>
          </a:r>
          <a:r>
            <a:rPr lang="en-US" dirty="0" err="1"/>
            <a:t>piloto</a:t>
          </a:r>
          <a:endParaRPr lang="en-US" dirty="0"/>
        </a:p>
      </dgm:t>
    </dgm:pt>
    <dgm:pt modelId="{4C65E2C8-0CBB-4D8C-AD60-6B0105C62B84}" type="parTrans" cxnId="{2D5B3E3B-3EE5-4072-933E-27DF5400591C}">
      <dgm:prSet/>
      <dgm:spPr/>
      <dgm:t>
        <a:bodyPr rtlCol="0"/>
        <a:lstStyle/>
        <a:p>
          <a:pPr rtl="0"/>
          <a:endParaRPr lang="en-US"/>
        </a:p>
      </dgm:t>
    </dgm:pt>
    <dgm:pt modelId="{9A1F3304-AA9E-4FBC-89BA-9095C80E47C9}" type="sibTrans" cxnId="{2D5B3E3B-3EE5-4072-933E-27DF5400591C}">
      <dgm:prSet/>
      <dgm:spPr/>
      <dgm:t>
        <a:bodyPr rtlCol="0"/>
        <a:lstStyle/>
        <a:p>
          <a:pPr rtl="0"/>
          <a:endParaRPr lang="en-US"/>
        </a:p>
      </dgm:t>
    </dgm:pt>
    <dgm:pt modelId="{F6D27D1B-CDCB-481F-B8FA-AB31B2A119DE}">
      <dgm:prSet phldrT="[Text]"/>
      <dgm:spPr/>
      <dgm:t>
        <a:bodyPr rtlCol="0"/>
        <a:lstStyle/>
        <a:p>
          <a:pPr rtl="0"/>
          <a:r>
            <a:rPr lang="pt-pt" dirty="0"/>
            <a:t>Verificar quais pilotos estão livres para o substituir</a:t>
          </a:r>
          <a:endParaRPr lang="en-US" dirty="0"/>
        </a:p>
      </dgm:t>
    </dgm:pt>
    <dgm:pt modelId="{8A7BF306-8E53-4B16-9E7E-A79AE3DF6BE2}" type="parTrans" cxnId="{A63D53AC-541A-4D09-9620-8B1C8D7B91DE}">
      <dgm:prSet/>
      <dgm:spPr/>
      <dgm:t>
        <a:bodyPr rtlCol="0"/>
        <a:lstStyle/>
        <a:p>
          <a:pPr rtl="0"/>
          <a:endParaRPr lang="en-US"/>
        </a:p>
      </dgm:t>
    </dgm:pt>
    <dgm:pt modelId="{7AEB6639-3258-49E8-8B1F-B4A9C61922BE}" type="sibTrans" cxnId="{A63D53AC-541A-4D09-9620-8B1C8D7B91DE}">
      <dgm:prSet/>
      <dgm:spPr/>
      <dgm:t>
        <a:bodyPr rtlCol="0"/>
        <a:lstStyle/>
        <a:p>
          <a:pPr rtl="0"/>
          <a:endParaRPr lang="en-US"/>
        </a:p>
      </dgm:t>
    </dgm:pt>
    <dgm:pt modelId="{0B00F5A8-A0EF-4111-9D86-004317B4F49E}">
      <dgm:prSet phldrT="[Text]"/>
      <dgm:spPr/>
      <dgm:t>
        <a:bodyPr rtlCol="0"/>
        <a:lstStyle/>
        <a:p>
          <a:pPr rtl="0"/>
          <a:r>
            <a:rPr lang="en-US" dirty="0"/>
            <a:t>Se sim, </a:t>
          </a:r>
          <a:r>
            <a:rPr lang="en-US" dirty="0" err="1"/>
            <a:t>aceder</a:t>
          </a:r>
          <a:r>
            <a:rPr lang="en-US" dirty="0"/>
            <a:t> </a:t>
          </a:r>
          <a:r>
            <a:rPr lang="en-US" dirty="0" err="1"/>
            <a:t>aos</a:t>
          </a:r>
          <a:r>
            <a:rPr lang="en-US" dirty="0"/>
            <a:t> </a:t>
          </a:r>
          <a:r>
            <a:rPr lang="en-US" dirty="0" err="1"/>
            <a:t>voos</a:t>
          </a:r>
          <a:r>
            <a:rPr lang="en-US" dirty="0"/>
            <a:t> </a:t>
          </a:r>
          <a:r>
            <a:rPr lang="en-US" dirty="0" err="1"/>
            <a:t>correspondentes</a:t>
          </a:r>
          <a:r>
            <a:rPr lang="en-US" dirty="0"/>
            <a:t> e </a:t>
          </a:r>
          <a:r>
            <a:rPr lang="en-US" dirty="0" err="1"/>
            <a:t>tirar</a:t>
          </a:r>
          <a:r>
            <a:rPr lang="en-US" dirty="0"/>
            <a:t> o </a:t>
          </a:r>
          <a:r>
            <a:rPr lang="en-US" dirty="0" err="1"/>
            <a:t>piloto</a:t>
          </a:r>
          <a:endParaRPr lang="en-US" dirty="0"/>
        </a:p>
      </dgm:t>
    </dgm:pt>
    <dgm:pt modelId="{EC916B99-8D26-4265-B7BE-BB461C68DA5C}" type="parTrans" cxnId="{86F910E7-C9D0-48E5-A3A3-C70127E96FC1}">
      <dgm:prSet/>
      <dgm:spPr/>
      <dgm:t>
        <a:bodyPr rtlCol="0"/>
        <a:lstStyle/>
        <a:p>
          <a:pPr rtl="0"/>
          <a:endParaRPr lang="en-US"/>
        </a:p>
      </dgm:t>
    </dgm:pt>
    <dgm:pt modelId="{CE48C676-980A-4BAC-A3C8-9ABC315DAE51}" type="sibTrans" cxnId="{86F910E7-C9D0-48E5-A3A3-C70127E96FC1}">
      <dgm:prSet/>
      <dgm:spPr/>
      <dgm:t>
        <a:bodyPr rtlCol="0"/>
        <a:lstStyle/>
        <a:p>
          <a:pPr rtl="0"/>
          <a:endParaRPr lang="en-US"/>
        </a:p>
      </dgm:t>
    </dgm:pt>
    <dgm:pt modelId="{68838C34-4D02-49F8-ADD7-BFA90D87B7EA}">
      <dgm:prSet phldrT="[Text]"/>
      <dgm:spPr/>
      <dgm:t>
        <a:bodyPr rtlCol="0"/>
        <a:lstStyle/>
        <a:p>
          <a:pPr rtl="0"/>
          <a:r>
            <a:rPr lang="pt-pt" dirty="0"/>
            <a:t>Pedir ao utilizador um piloto substituto se houverem disponíveis naquela data e hora</a:t>
          </a:r>
          <a:endParaRPr lang="en-US" dirty="0"/>
        </a:p>
      </dgm:t>
    </dgm:pt>
    <dgm:pt modelId="{F2AD00AD-6A23-4C89-A107-68EF5D1F0B94}" type="parTrans" cxnId="{4143D757-8617-4C89-8322-E3B29A1874AF}">
      <dgm:prSet/>
      <dgm:spPr/>
      <dgm:t>
        <a:bodyPr rtlCol="0"/>
        <a:lstStyle/>
        <a:p>
          <a:pPr rtl="0"/>
          <a:endParaRPr lang="en-US"/>
        </a:p>
      </dgm:t>
    </dgm:pt>
    <dgm:pt modelId="{FFC4FCE7-6F2F-4F91-A74A-7C4C32A81657}" type="sibTrans" cxnId="{4143D757-8617-4C89-8322-E3B29A1874AF}">
      <dgm:prSet/>
      <dgm:spPr/>
      <dgm:t>
        <a:bodyPr rtlCol="0"/>
        <a:lstStyle/>
        <a:p>
          <a:pPr rtl="0"/>
          <a:endParaRPr lang="en-US"/>
        </a:p>
      </dgm:t>
    </dgm:pt>
    <dgm:pt modelId="{E9303BCC-6336-4A01-8D89-80A1026B1583}">
      <dgm:prSet phldrT="[Text]"/>
      <dgm:spPr/>
      <dgm:t>
        <a:bodyPr rtlCol="0"/>
        <a:lstStyle/>
        <a:p>
          <a:pPr rtl="0"/>
          <a:endParaRPr lang="en-US" dirty="0"/>
        </a:p>
      </dgm:t>
    </dgm:pt>
    <dgm:pt modelId="{A79E53B6-AFF6-4E49-BD42-2EC8F0F2026E}" type="parTrans" cxnId="{8DAB32DC-ABBD-44E3-9E09-D8A6029C56D3}">
      <dgm:prSet/>
      <dgm:spPr/>
      <dgm:t>
        <a:bodyPr/>
        <a:lstStyle/>
        <a:p>
          <a:endParaRPr lang="pt-PT"/>
        </a:p>
      </dgm:t>
    </dgm:pt>
    <dgm:pt modelId="{C8DC97CE-6F01-4369-907E-B4BC919BDE8B}" type="sibTrans" cxnId="{8DAB32DC-ABBD-44E3-9E09-D8A6029C56D3}">
      <dgm:prSet/>
      <dgm:spPr/>
      <dgm:t>
        <a:bodyPr/>
        <a:lstStyle/>
        <a:p>
          <a:endParaRPr lang="pt-PT"/>
        </a:p>
      </dgm:t>
    </dgm:pt>
    <dgm:pt modelId="{58828492-5CEF-4AFE-95CB-5D7E6A18158B}">
      <dgm:prSet phldrT="[Text]"/>
      <dgm:spPr/>
      <dgm:t>
        <a:bodyPr rtlCol="0"/>
        <a:lstStyle/>
        <a:p>
          <a:pPr rtl="0"/>
          <a:r>
            <a:rPr lang="pt-pt" dirty="0">
              <a:solidFill>
                <a:schemeClr val="bg1"/>
              </a:solidFill>
            </a:rPr>
            <a:t>Guardar as alterações nos voos e no novo piloto que foi associado</a:t>
          </a:r>
          <a:endParaRPr lang="en-US" dirty="0">
            <a:solidFill>
              <a:schemeClr val="bg1"/>
            </a:solidFill>
          </a:endParaRPr>
        </a:p>
      </dgm:t>
    </dgm:pt>
    <dgm:pt modelId="{2D386477-EC66-449A-8D41-5F8A212C3D8E}" type="sibTrans" cxnId="{ECE9152A-59A8-4A3A-9D34-DB38A074F636}">
      <dgm:prSet/>
      <dgm:spPr/>
      <dgm:t>
        <a:bodyPr rtlCol="0"/>
        <a:lstStyle/>
        <a:p>
          <a:pPr rtl="0"/>
          <a:endParaRPr lang="en-US"/>
        </a:p>
      </dgm:t>
    </dgm:pt>
    <dgm:pt modelId="{F664BA43-1B81-496F-A04E-CE4B4A525697}" type="parTrans" cxnId="{ECE9152A-59A8-4A3A-9D34-DB38A074F636}">
      <dgm:prSet/>
      <dgm:spPr/>
      <dgm:t>
        <a:bodyPr rtlCol="0"/>
        <a:lstStyle/>
        <a:p>
          <a:pPr rtl="0"/>
          <a:endParaRPr lang="en-US"/>
        </a:p>
      </dgm:t>
    </dgm:pt>
    <dgm:pt modelId="{3960CFF8-4383-4382-8D6D-F2A00F508E8D}" type="pres">
      <dgm:prSet presAssocID="{0E9DE493-19D7-4EC9-97C9-5F26233F1106}" presName="Name0" presStyleCnt="0">
        <dgm:presLayoutVars>
          <dgm:dir/>
          <dgm:animLvl val="lvl"/>
          <dgm:resizeHandles val="exact"/>
        </dgm:presLayoutVars>
      </dgm:prSet>
      <dgm:spPr/>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3"/>
      <dgm:spPr/>
    </dgm:pt>
    <dgm:pt modelId="{96015622-8A46-45CF-A72A-2856B699B374}" type="pres">
      <dgm:prSet presAssocID="{FB986F71-3126-4196-BD30-74AEDC39A1CA}" presName="childNode1" presStyleLbl="bgAcc1" presStyleIdx="0" presStyleCnt="3" custLinFactNeighborX="-771" custLinFactNeighborY="-1455">
        <dgm:presLayoutVars>
          <dgm:bulletEnabled val="1"/>
        </dgm:presLayoutVars>
      </dgm:prSet>
      <dgm:spPr/>
    </dgm:pt>
    <dgm:pt modelId="{BFE859F2-A9E8-4F95-9161-8EC68F2D30C4}" type="pres">
      <dgm:prSet presAssocID="{FB986F71-3126-4196-BD30-74AEDC39A1CA}" presName="childNode1tx" presStyleLbl="bgAcc1" presStyleIdx="0" presStyleCnt="3">
        <dgm:presLayoutVars>
          <dgm:bulletEnabled val="1"/>
        </dgm:presLayoutVars>
      </dgm:prSet>
      <dgm:spPr/>
    </dgm:pt>
    <dgm:pt modelId="{E18C6CF4-EDEB-4539-A36D-E0355B626199}" type="pres">
      <dgm:prSet presAssocID="{FB986F71-3126-4196-BD30-74AEDC39A1CA}" presName="parentNode1" presStyleLbl="node1" presStyleIdx="0" presStyleCnt="3" custScaleX="112970" custLinFactNeighborX="-1838" custLinFactNeighborY="-3397">
        <dgm:presLayoutVars>
          <dgm:chMax val="1"/>
          <dgm:bulletEnabled val="1"/>
        </dgm:presLayoutVars>
      </dgm:prSet>
      <dgm:spPr/>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2"/>
      <dgm:spPr/>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3"/>
      <dgm:spPr/>
    </dgm:pt>
    <dgm:pt modelId="{E83793B4-2C5C-4D90-82FA-E5EE4745664D}" type="pres">
      <dgm:prSet presAssocID="{F6D27D1B-CDCB-481F-B8FA-AB31B2A119DE}" presName="childNode2" presStyleLbl="bgAcc1" presStyleIdx="1" presStyleCnt="3">
        <dgm:presLayoutVars>
          <dgm:bulletEnabled val="1"/>
        </dgm:presLayoutVars>
      </dgm:prSet>
      <dgm:spPr/>
    </dgm:pt>
    <dgm:pt modelId="{67FFE978-6FBE-4424-80BE-B9E4B4DD0695}" type="pres">
      <dgm:prSet presAssocID="{F6D27D1B-CDCB-481F-B8FA-AB31B2A119DE}" presName="childNode2tx" presStyleLbl="bgAcc1" presStyleIdx="1" presStyleCnt="3">
        <dgm:presLayoutVars>
          <dgm:bulletEnabled val="1"/>
        </dgm:presLayoutVars>
      </dgm:prSet>
      <dgm:spPr/>
    </dgm:pt>
    <dgm:pt modelId="{029D1FDE-4DD7-4FA5-8C70-0C747477B66C}" type="pres">
      <dgm:prSet presAssocID="{F6D27D1B-CDCB-481F-B8FA-AB31B2A119DE}" presName="parentNode2" presStyleLbl="node1" presStyleIdx="1" presStyleCnt="3">
        <dgm:presLayoutVars>
          <dgm:chMax val="0"/>
          <dgm:bulletEnabled val="1"/>
        </dgm:presLayoutVars>
      </dgm:prSet>
      <dgm:spPr/>
    </dgm:pt>
    <dgm:pt modelId="{C2556EF6-41FF-46C6-8829-911BFA533FFE}" type="pres">
      <dgm:prSet presAssocID="{F6D27D1B-CDCB-481F-B8FA-AB31B2A119DE}" presName="connSite2" presStyleCnt="0"/>
      <dgm:spPr/>
    </dgm:pt>
    <dgm:pt modelId="{DC2A0ADB-DCE3-4BF4-9952-0394865777AC}" type="pres">
      <dgm:prSet presAssocID="{7AEB6639-3258-49E8-8B1F-B4A9C61922BE}" presName="Name18" presStyleLbl="sibTrans2D1" presStyleIdx="1" presStyleCnt="2"/>
      <dgm:spPr/>
    </dgm:pt>
    <dgm:pt modelId="{A874A3A3-A340-4ABC-99B5-7529D4415335}" type="pres">
      <dgm:prSet presAssocID="{58828492-5CEF-4AFE-95CB-5D7E6A18158B}" presName="composite1" presStyleCnt="0"/>
      <dgm:spPr/>
    </dgm:pt>
    <dgm:pt modelId="{14032C0B-60AE-432B-A713-F993D1C4BA8F}" type="pres">
      <dgm:prSet presAssocID="{58828492-5CEF-4AFE-95CB-5D7E6A18158B}" presName="dummyNode1" presStyleLbl="node1" presStyleIdx="1" presStyleCnt="3"/>
      <dgm:spPr/>
    </dgm:pt>
    <dgm:pt modelId="{69C28D3B-E083-42DF-9EA0-916CA12125A9}" type="pres">
      <dgm:prSet presAssocID="{58828492-5CEF-4AFE-95CB-5D7E6A18158B}" presName="childNode1" presStyleLbl="bgAcc1" presStyleIdx="2" presStyleCnt="3">
        <dgm:presLayoutVars>
          <dgm:bulletEnabled val="1"/>
        </dgm:presLayoutVars>
      </dgm:prSet>
      <dgm:spPr/>
    </dgm:pt>
    <dgm:pt modelId="{843715D2-C2C2-41EB-BDA3-21230FBA46DB}" type="pres">
      <dgm:prSet presAssocID="{58828492-5CEF-4AFE-95CB-5D7E6A18158B}" presName="childNode1tx" presStyleLbl="bgAcc1" presStyleIdx="2" presStyleCnt="3">
        <dgm:presLayoutVars>
          <dgm:bulletEnabled val="1"/>
        </dgm:presLayoutVars>
      </dgm:prSet>
      <dgm:spPr/>
    </dgm:pt>
    <dgm:pt modelId="{047F5837-10E2-4FFC-A492-DB8A19EF48CA}" type="pres">
      <dgm:prSet presAssocID="{58828492-5CEF-4AFE-95CB-5D7E6A18158B}" presName="parentNode1" presStyleLbl="node1" presStyleIdx="2" presStyleCnt="3" custLinFactNeighborX="55457" custLinFactNeighborY="-11297">
        <dgm:presLayoutVars>
          <dgm:chMax val="1"/>
          <dgm:bulletEnabled val="1"/>
        </dgm:presLayoutVars>
      </dgm:prSet>
      <dgm:spPr/>
    </dgm:pt>
    <dgm:pt modelId="{7D6A154D-27BB-4CCE-9250-BCDD2CD5C383}" type="pres">
      <dgm:prSet presAssocID="{58828492-5CEF-4AFE-95CB-5D7E6A18158B}" presName="connSite1" presStyleCnt="0"/>
      <dgm:spPr/>
    </dgm:pt>
  </dgm:ptLst>
  <dgm:cxnLst>
    <dgm:cxn modelId="{0731A115-58A3-481B-8A1D-4C0F1D56F785}" type="presOf" srcId="{FB986F71-3126-4196-BD30-74AEDC39A1CA}" destId="{E18C6CF4-EDEB-4539-A36D-E0355B626199}" srcOrd="0" destOrd="0" presId="urn:microsoft.com/office/officeart/2005/8/layout/hProcess4"/>
    <dgm:cxn modelId="{ECE9152A-59A8-4A3A-9D34-DB38A074F636}" srcId="{0E9DE493-19D7-4EC9-97C9-5F26233F1106}" destId="{58828492-5CEF-4AFE-95CB-5D7E6A18158B}" srcOrd="2" destOrd="0" parTransId="{F664BA43-1B81-496F-A04E-CE4B4A525697}" sibTransId="{2D386477-EC66-449A-8D41-5F8A212C3D8E}"/>
    <dgm:cxn modelId="{300E722A-937B-4681-BF9C-7933B3C6956A}" type="presOf" srcId="{F6D27D1B-CDCB-481F-B8FA-AB31B2A119DE}" destId="{029D1FDE-4DD7-4FA5-8C70-0C747477B66C}" srcOrd="0" destOrd="0" presId="urn:microsoft.com/office/officeart/2005/8/layout/hProcess4"/>
    <dgm:cxn modelId="{2D5B3E3B-3EE5-4072-933E-27DF5400591C}" srcId="{FB986F71-3126-4196-BD30-74AEDC39A1CA}" destId="{AB2E8498-CC81-452F-A895-08F3845AA347}" srcOrd="1" destOrd="0" parTransId="{4C65E2C8-0CBB-4D8C-AD60-6B0105C62B84}" sibTransId="{9A1F3304-AA9E-4FBC-89BA-9095C80E47C9}"/>
    <dgm:cxn modelId="{1BE66046-E00C-4ECF-A4C7-64A3E9346530}" type="presOf" srcId="{68838C34-4D02-49F8-ADD7-BFA90D87B7EA}" destId="{69C28D3B-E083-42DF-9EA0-916CA12125A9}" srcOrd="0" destOrd="0" presId="urn:microsoft.com/office/officeart/2005/8/layout/hProcess4"/>
    <dgm:cxn modelId="{1423FC72-83C7-4510-8021-28EAEA493E68}" srcId="{0E9DE493-19D7-4EC9-97C9-5F26233F1106}" destId="{FB986F71-3126-4196-BD30-74AEDC39A1CA}" srcOrd="0" destOrd="0" parTransId="{9B3CE34A-9B3E-4D5F-94E0-DFBB94FF5A03}" sibTransId="{D0B150DF-3AA4-454C-8652-25880449C422}"/>
    <dgm:cxn modelId="{4143D757-8617-4C89-8322-E3B29A1874AF}" srcId="{58828492-5CEF-4AFE-95CB-5D7E6A18158B}" destId="{68838C34-4D02-49F8-ADD7-BFA90D87B7EA}" srcOrd="0" destOrd="0" parTransId="{F2AD00AD-6A23-4C89-A107-68EF5D1F0B94}" sibTransId="{FFC4FCE7-6F2F-4F91-A74A-7C4C32A81657}"/>
    <dgm:cxn modelId="{E9730C94-0A42-4F8E-B45A-02CE25449719}" type="presOf" srcId="{AB2E8498-CC81-452F-A895-08F3845AA347}" destId="{BFE859F2-A9E8-4F95-9161-8EC68F2D30C4}" srcOrd="1" destOrd="1" presId="urn:microsoft.com/office/officeart/2005/8/layout/hProcess4"/>
    <dgm:cxn modelId="{878AE697-35FC-403D-92A3-0B92F7B7EB7A}" type="presOf" srcId="{0B00F5A8-A0EF-4111-9D86-004317B4F49E}" destId="{E83793B4-2C5C-4D90-82FA-E5EE4745664D}" srcOrd="0" destOrd="0" presId="urn:microsoft.com/office/officeart/2005/8/layout/hProcess4"/>
    <dgm:cxn modelId="{0DE04CA7-8D0A-42E1-B07A-0D64581626CA}" type="presOf" srcId="{7AEB6639-3258-49E8-8B1F-B4A9C61922BE}" destId="{DC2A0ADB-DCE3-4BF4-9952-0394865777AC}" srcOrd="0" destOrd="0" presId="urn:microsoft.com/office/officeart/2005/8/layout/hProcess4"/>
    <dgm:cxn modelId="{58C24EAA-9548-4410-811D-381DDE5345AC}" type="presOf" srcId="{E9303BCC-6336-4A01-8D89-80A1026B1583}" destId="{BFE859F2-A9E8-4F95-9161-8EC68F2D30C4}" srcOrd="1" destOrd="0" presId="urn:microsoft.com/office/officeart/2005/8/layout/hProcess4"/>
    <dgm:cxn modelId="{E113FEAA-1F7F-443C-BD88-38A807CEBD28}" type="presOf" srcId="{0B00F5A8-A0EF-4111-9D86-004317B4F49E}" destId="{67FFE978-6FBE-4424-80BE-B9E4B4DD0695}" srcOrd="1" destOrd="0" presId="urn:microsoft.com/office/officeart/2005/8/layout/hProcess4"/>
    <dgm:cxn modelId="{A63D53AC-541A-4D09-9620-8B1C8D7B91DE}" srcId="{0E9DE493-19D7-4EC9-97C9-5F26233F1106}" destId="{F6D27D1B-CDCB-481F-B8FA-AB31B2A119DE}" srcOrd="1" destOrd="0" parTransId="{8A7BF306-8E53-4B16-9E7E-A79AE3DF6BE2}" sibTransId="{7AEB6639-3258-49E8-8B1F-B4A9C61922BE}"/>
    <dgm:cxn modelId="{DC0556BF-DB8E-4C8C-A27B-FEA575AE48F1}" type="presOf" srcId="{68838C34-4D02-49F8-ADD7-BFA90D87B7EA}" destId="{843715D2-C2C2-41EB-BDA3-21230FBA46DB}" srcOrd="1" destOrd="0" presId="urn:microsoft.com/office/officeart/2005/8/layout/hProcess4"/>
    <dgm:cxn modelId="{792CF8D9-766B-49FE-B851-31297691E0C7}" type="presOf" srcId="{AB2E8498-CC81-452F-A895-08F3845AA347}" destId="{96015622-8A46-45CF-A72A-2856B699B374}" srcOrd="0" destOrd="1" presId="urn:microsoft.com/office/officeart/2005/8/layout/hProcess4"/>
    <dgm:cxn modelId="{56878CDA-253E-4C45-8745-6F7C37074EAE}" type="presOf" srcId="{58828492-5CEF-4AFE-95CB-5D7E6A18158B}" destId="{047F5837-10E2-4FFC-A492-DB8A19EF48CA}" srcOrd="0" destOrd="0" presId="urn:microsoft.com/office/officeart/2005/8/layout/hProcess4"/>
    <dgm:cxn modelId="{8DAB32DC-ABBD-44E3-9E09-D8A6029C56D3}" srcId="{FB986F71-3126-4196-BD30-74AEDC39A1CA}" destId="{E9303BCC-6336-4A01-8D89-80A1026B1583}" srcOrd="0" destOrd="0" parTransId="{A79E53B6-AFF6-4E49-BD42-2EC8F0F2026E}" sibTransId="{C8DC97CE-6F01-4369-907E-B4BC919BDE8B}"/>
    <dgm:cxn modelId="{C875BEE4-598B-4FE7-9AAC-474318887EB0}" type="presOf" srcId="{D0B150DF-3AA4-454C-8652-25880449C422}" destId="{6A63D16E-EEE6-4267-97EA-5AD7D2BC4E84}" srcOrd="0" destOrd="0" presId="urn:microsoft.com/office/officeart/2005/8/layout/hProcess4"/>
    <dgm:cxn modelId="{86F910E7-C9D0-48E5-A3A3-C70127E96FC1}" srcId="{F6D27D1B-CDCB-481F-B8FA-AB31B2A119DE}" destId="{0B00F5A8-A0EF-4111-9D86-004317B4F49E}" srcOrd="0" destOrd="0" parTransId="{EC916B99-8D26-4265-B7BE-BB461C68DA5C}" sibTransId="{CE48C676-980A-4BAC-A3C8-9ABC315DAE51}"/>
    <dgm:cxn modelId="{0C99A0E7-7B5A-462A-BC31-41CB3B1D1005}" type="presOf" srcId="{0E9DE493-19D7-4EC9-97C9-5F26233F1106}" destId="{3960CFF8-4383-4382-8D6D-F2A00F508E8D}" srcOrd="0" destOrd="0" presId="urn:microsoft.com/office/officeart/2005/8/layout/hProcess4"/>
    <dgm:cxn modelId="{E18DBCFE-4F85-477D-8D49-DE599035E99A}" type="presOf" srcId="{E9303BCC-6336-4A01-8D89-80A1026B1583}" destId="{96015622-8A46-45CF-A72A-2856B699B374}" srcOrd="0" destOrd="0" presId="urn:microsoft.com/office/officeart/2005/8/layout/hProcess4"/>
    <dgm:cxn modelId="{7BE7AED0-385C-460E-A868-06962FF7BF4D}" type="presParOf" srcId="{3960CFF8-4383-4382-8D6D-F2A00F508E8D}" destId="{366CFF54-5C8F-47F9-BFD8-D9AF3EADDA3E}" srcOrd="0" destOrd="0" presId="urn:microsoft.com/office/officeart/2005/8/layout/hProcess4"/>
    <dgm:cxn modelId="{7C708C67-6B57-4F62-BFC8-44484A4BB8C4}" type="presParOf" srcId="{3960CFF8-4383-4382-8D6D-F2A00F508E8D}" destId="{13688FBD-4079-41FE-A6A2-B5B0F293E6BF}" srcOrd="1" destOrd="0" presId="urn:microsoft.com/office/officeart/2005/8/layout/hProcess4"/>
    <dgm:cxn modelId="{697CCE2B-9683-4DC0-A208-89C15D73093F}" type="presParOf" srcId="{3960CFF8-4383-4382-8D6D-F2A00F508E8D}" destId="{224851B6-C14D-49DE-883B-A13003DA4601}" srcOrd="2" destOrd="0" presId="urn:microsoft.com/office/officeart/2005/8/layout/hProcess4"/>
    <dgm:cxn modelId="{FB980B6C-7B77-4691-82C5-788FE8D96E48}" type="presParOf" srcId="{224851B6-C14D-49DE-883B-A13003DA4601}" destId="{1439717B-283C-48FF-AF62-1990F52B6512}" srcOrd="0" destOrd="0" presId="urn:microsoft.com/office/officeart/2005/8/layout/hProcess4"/>
    <dgm:cxn modelId="{77B1C0E7-D435-456C-A00F-39975DCDAA0B}" type="presParOf" srcId="{1439717B-283C-48FF-AF62-1990F52B6512}" destId="{BCCE6711-D1D8-4B2C-917E-41AB5A6114A8}" srcOrd="0" destOrd="0" presId="urn:microsoft.com/office/officeart/2005/8/layout/hProcess4"/>
    <dgm:cxn modelId="{983A13E1-DBFA-4048-8932-72A07B33F957}" type="presParOf" srcId="{1439717B-283C-48FF-AF62-1990F52B6512}" destId="{96015622-8A46-45CF-A72A-2856B699B374}" srcOrd="1" destOrd="0" presId="urn:microsoft.com/office/officeart/2005/8/layout/hProcess4"/>
    <dgm:cxn modelId="{9E4D9DC2-5878-4DF4-8197-C19BA06D0937}" type="presParOf" srcId="{1439717B-283C-48FF-AF62-1990F52B6512}" destId="{BFE859F2-A9E8-4F95-9161-8EC68F2D30C4}" srcOrd="2" destOrd="0" presId="urn:microsoft.com/office/officeart/2005/8/layout/hProcess4"/>
    <dgm:cxn modelId="{5175F6D1-9CB0-4593-BAC3-692D80EF050C}" type="presParOf" srcId="{1439717B-283C-48FF-AF62-1990F52B6512}" destId="{E18C6CF4-EDEB-4539-A36D-E0355B626199}" srcOrd="3" destOrd="0" presId="urn:microsoft.com/office/officeart/2005/8/layout/hProcess4"/>
    <dgm:cxn modelId="{43BDCF09-31AC-43B0-805E-DD1025F260DD}" type="presParOf" srcId="{1439717B-283C-48FF-AF62-1990F52B6512}" destId="{D9FCD5E9-9E94-4534-BAB4-3DB8EB44E7D0}" srcOrd="4" destOrd="0" presId="urn:microsoft.com/office/officeart/2005/8/layout/hProcess4"/>
    <dgm:cxn modelId="{6A5928FD-0A79-4F7E-879C-5F088F4602E9}" type="presParOf" srcId="{224851B6-C14D-49DE-883B-A13003DA4601}" destId="{6A63D16E-EEE6-4267-97EA-5AD7D2BC4E84}" srcOrd="1" destOrd="0" presId="urn:microsoft.com/office/officeart/2005/8/layout/hProcess4"/>
    <dgm:cxn modelId="{1C0B2966-A4D5-49CC-B7F2-A121C5C9817C}" type="presParOf" srcId="{224851B6-C14D-49DE-883B-A13003DA4601}" destId="{59BAED1E-A4FE-4FA3-8716-57917AF47F38}" srcOrd="2" destOrd="0" presId="urn:microsoft.com/office/officeart/2005/8/layout/hProcess4"/>
    <dgm:cxn modelId="{FE2DC098-A539-4BB8-8D74-C108718A6D23}" type="presParOf" srcId="{59BAED1E-A4FE-4FA3-8716-57917AF47F38}" destId="{5C833856-7FAF-4B27-932C-67C7D08339F2}" srcOrd="0" destOrd="0" presId="urn:microsoft.com/office/officeart/2005/8/layout/hProcess4"/>
    <dgm:cxn modelId="{16AAA183-E1A3-4ECF-997A-81333DC4EFCA}" type="presParOf" srcId="{59BAED1E-A4FE-4FA3-8716-57917AF47F38}" destId="{E83793B4-2C5C-4D90-82FA-E5EE4745664D}" srcOrd="1" destOrd="0" presId="urn:microsoft.com/office/officeart/2005/8/layout/hProcess4"/>
    <dgm:cxn modelId="{A310F834-0A95-4F4E-9CFF-8ED098D6F853}" type="presParOf" srcId="{59BAED1E-A4FE-4FA3-8716-57917AF47F38}" destId="{67FFE978-6FBE-4424-80BE-B9E4B4DD0695}" srcOrd="2" destOrd="0" presId="urn:microsoft.com/office/officeart/2005/8/layout/hProcess4"/>
    <dgm:cxn modelId="{FC3C9877-F1AB-4630-B09D-E2422D71C1B2}" type="presParOf" srcId="{59BAED1E-A4FE-4FA3-8716-57917AF47F38}" destId="{029D1FDE-4DD7-4FA5-8C70-0C747477B66C}" srcOrd="3" destOrd="0" presId="urn:microsoft.com/office/officeart/2005/8/layout/hProcess4"/>
    <dgm:cxn modelId="{0C23CC14-2827-4D42-B3F2-24A9658D4CA9}" type="presParOf" srcId="{59BAED1E-A4FE-4FA3-8716-57917AF47F38}" destId="{C2556EF6-41FF-46C6-8829-911BFA533FFE}" srcOrd="4" destOrd="0" presId="urn:microsoft.com/office/officeart/2005/8/layout/hProcess4"/>
    <dgm:cxn modelId="{03B78875-546F-4B9E-B138-1C0FF132346D}" type="presParOf" srcId="{224851B6-C14D-49DE-883B-A13003DA4601}" destId="{DC2A0ADB-DCE3-4BF4-9952-0394865777AC}" srcOrd="3" destOrd="0" presId="urn:microsoft.com/office/officeart/2005/8/layout/hProcess4"/>
    <dgm:cxn modelId="{470A6CA6-A9CE-464F-84DB-5DC13565A2C8}" type="presParOf" srcId="{224851B6-C14D-49DE-883B-A13003DA4601}" destId="{A874A3A3-A340-4ABC-99B5-7529D4415335}" srcOrd="4" destOrd="0" presId="urn:microsoft.com/office/officeart/2005/8/layout/hProcess4"/>
    <dgm:cxn modelId="{F6B1C4DA-988E-4055-9765-306F5A98CD06}" type="presParOf" srcId="{A874A3A3-A340-4ABC-99B5-7529D4415335}" destId="{14032C0B-60AE-432B-A713-F993D1C4BA8F}" srcOrd="0" destOrd="0" presId="urn:microsoft.com/office/officeart/2005/8/layout/hProcess4"/>
    <dgm:cxn modelId="{F9FB30AF-82A1-4872-8383-99625B6C2D69}" type="presParOf" srcId="{A874A3A3-A340-4ABC-99B5-7529D4415335}" destId="{69C28D3B-E083-42DF-9EA0-916CA12125A9}" srcOrd="1" destOrd="0" presId="urn:microsoft.com/office/officeart/2005/8/layout/hProcess4"/>
    <dgm:cxn modelId="{16665CFF-3E48-4ABD-A683-4C6BF569EDAE}" type="presParOf" srcId="{A874A3A3-A340-4ABC-99B5-7529D4415335}" destId="{843715D2-C2C2-41EB-BDA3-21230FBA46DB}" srcOrd="2" destOrd="0" presId="urn:microsoft.com/office/officeart/2005/8/layout/hProcess4"/>
    <dgm:cxn modelId="{A27E2538-F421-4EB9-A2F6-3C451A831951}" type="presParOf" srcId="{A874A3A3-A340-4ABC-99B5-7529D4415335}" destId="{047F5837-10E2-4FFC-A492-DB8A19EF48CA}" srcOrd="3" destOrd="0" presId="urn:microsoft.com/office/officeart/2005/8/layout/hProcess4"/>
    <dgm:cxn modelId="{043CCFDB-C988-4DED-8C9A-2A3B586895E5}" type="presParOf" srcId="{A874A3A3-A340-4ABC-99B5-7529D4415335}" destId="{7D6A154D-27BB-4CCE-9250-BCDD2CD5C383}"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5622-8A46-45CF-A72A-2856B699B374}">
      <dsp:nvSpPr>
        <dsp:cNvPr id="0" name=""/>
        <dsp:cNvSpPr/>
      </dsp:nvSpPr>
      <dsp:spPr>
        <a:xfrm>
          <a:off x="0" y="1028042"/>
          <a:ext cx="2425463" cy="2000500"/>
        </a:xfrm>
        <a:prstGeom prst="roundRect">
          <a:avLst>
            <a:gd name="adj" fmla="val 10000"/>
          </a:avLst>
        </a:prstGeom>
        <a:solidFill>
          <a:schemeClr val="lt1">
            <a:alpha val="9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195" tIns="36195" rIns="36195" bIns="36195" numCol="1" spcCol="1270" rtlCol="0" anchor="t" anchorCtr="0">
          <a:noAutofit/>
        </a:bodyPr>
        <a:lstStyle/>
        <a:p>
          <a:pPr marL="171450" lvl="1" indent="-171450" algn="l" defTabSz="844550" rtl="0">
            <a:lnSpc>
              <a:spcPct val="90000"/>
            </a:lnSpc>
            <a:spcBef>
              <a:spcPct val="0"/>
            </a:spcBef>
            <a:spcAft>
              <a:spcPct val="15000"/>
            </a:spcAft>
            <a:buChar char="•"/>
          </a:pPr>
          <a:endParaRPr lang="en-US" sz="1900" kern="1200" dirty="0"/>
        </a:p>
        <a:p>
          <a:pPr marL="171450" lvl="1" indent="-171450" algn="l" defTabSz="844550" rtl="0">
            <a:lnSpc>
              <a:spcPct val="90000"/>
            </a:lnSpc>
            <a:spcBef>
              <a:spcPct val="0"/>
            </a:spcBef>
            <a:spcAft>
              <a:spcPct val="15000"/>
            </a:spcAft>
            <a:buChar char="•"/>
          </a:pPr>
          <a:r>
            <a:rPr lang="en-US" sz="1900" kern="1200" dirty="0" err="1"/>
            <a:t>Eliminar</a:t>
          </a:r>
          <a:r>
            <a:rPr lang="en-US" sz="1900" kern="1200" dirty="0"/>
            <a:t> </a:t>
          </a:r>
          <a:r>
            <a:rPr lang="en-US" sz="1900" kern="1200" dirty="0" err="1"/>
            <a:t>piloto</a:t>
          </a:r>
          <a:endParaRPr lang="en-US" sz="1900" kern="1200" dirty="0"/>
        </a:p>
      </dsp:txBody>
      <dsp:txXfrm>
        <a:off x="46037" y="1074079"/>
        <a:ext cx="2333389" cy="1479747"/>
      </dsp:txXfrm>
    </dsp:sp>
    <dsp:sp modelId="{6A63D16E-EEE6-4267-97EA-5AD7D2BC4E84}">
      <dsp:nvSpPr>
        <dsp:cNvPr id="0" name=""/>
        <dsp:cNvSpPr/>
      </dsp:nvSpPr>
      <dsp:spPr>
        <a:xfrm>
          <a:off x="1304325" y="1308996"/>
          <a:ext cx="2963853" cy="2963853"/>
        </a:xfrm>
        <a:prstGeom prst="leftCircularArrow">
          <a:avLst>
            <a:gd name="adj1" fmla="val 3211"/>
            <a:gd name="adj2" fmla="val 395655"/>
            <a:gd name="adj3" fmla="val 2212920"/>
            <a:gd name="adj4" fmla="val 9066243"/>
            <a:gd name="adj5" fmla="val 3746"/>
          </a:avLst>
        </a:prstGeom>
        <a:gradFill rotWithShape="0">
          <a:gsLst>
            <a:gs pos="0">
              <a:schemeClr val="accent1">
                <a:shade val="90000"/>
                <a:hueOff val="0"/>
                <a:satOff val="0"/>
                <a:lumOff val="0"/>
                <a:alphaOff val="0"/>
                <a:satMod val="103000"/>
                <a:lumMod val="102000"/>
                <a:tint val="94000"/>
              </a:schemeClr>
            </a:gs>
            <a:gs pos="50000">
              <a:schemeClr val="accent1">
                <a:shade val="90000"/>
                <a:hueOff val="0"/>
                <a:satOff val="0"/>
                <a:lumOff val="0"/>
                <a:alphaOff val="0"/>
                <a:satMod val="110000"/>
                <a:lumMod val="100000"/>
                <a:shade val="100000"/>
              </a:schemeClr>
            </a:gs>
            <a:gs pos="100000">
              <a:schemeClr val="accent1">
                <a:shade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18C6CF4-EDEB-4539-A36D-E0355B626199}">
      <dsp:nvSpPr>
        <dsp:cNvPr id="0" name=""/>
        <dsp:cNvSpPr/>
      </dsp:nvSpPr>
      <dsp:spPr>
        <a:xfrm>
          <a:off x="361286" y="2599847"/>
          <a:ext cx="2435596" cy="857357"/>
        </a:xfrm>
        <a:prstGeom prst="roundRect">
          <a:avLst>
            <a:gd name="adj" fmla="val 10000"/>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rtlCol="0" anchor="ctr" anchorCtr="0">
          <a:noAutofit/>
        </a:bodyPr>
        <a:lstStyle/>
        <a:p>
          <a:pPr marL="0" lvl="0" indent="0" algn="ctr" defTabSz="711200" rtl="0">
            <a:lnSpc>
              <a:spcPct val="90000"/>
            </a:lnSpc>
            <a:spcBef>
              <a:spcPct val="0"/>
            </a:spcBef>
            <a:spcAft>
              <a:spcPct val="35000"/>
            </a:spcAft>
            <a:buNone/>
          </a:pPr>
          <a:r>
            <a:rPr lang="en-US" sz="1600" kern="1200" dirty="0" err="1"/>
            <a:t>Verificar</a:t>
          </a:r>
          <a:r>
            <a:rPr lang="en-US" sz="1600" kern="1200" dirty="0"/>
            <a:t> se </a:t>
          </a:r>
          <a:r>
            <a:rPr lang="en-US" sz="1600" kern="1200" dirty="0" err="1"/>
            <a:t>ele</a:t>
          </a:r>
          <a:r>
            <a:rPr lang="en-US" sz="1600" kern="1200" dirty="0"/>
            <a:t> </a:t>
          </a:r>
          <a:r>
            <a:rPr lang="en-US" sz="1600" kern="1200" dirty="0" err="1"/>
            <a:t>está</a:t>
          </a:r>
          <a:r>
            <a:rPr lang="en-US" sz="1600" kern="1200" dirty="0"/>
            <a:t> </a:t>
          </a:r>
          <a:r>
            <a:rPr lang="en-US" sz="1600" kern="1200" dirty="0" err="1"/>
            <a:t>associado</a:t>
          </a:r>
          <a:r>
            <a:rPr lang="en-US" sz="1600" kern="1200" dirty="0"/>
            <a:t> a </a:t>
          </a:r>
          <a:r>
            <a:rPr lang="en-US" sz="1600" kern="1200" dirty="0" err="1"/>
            <a:t>algum</a:t>
          </a:r>
          <a:r>
            <a:rPr lang="en-US" sz="1600" kern="1200" dirty="0"/>
            <a:t> </a:t>
          </a:r>
          <a:r>
            <a:rPr lang="en-US" sz="1600" kern="1200" dirty="0" err="1"/>
            <a:t>voo</a:t>
          </a:r>
          <a:endParaRPr lang="en-US" sz="1600" kern="1200" dirty="0"/>
        </a:p>
      </dsp:txBody>
      <dsp:txXfrm>
        <a:off x="386397" y="2624958"/>
        <a:ext cx="2385374" cy="807135"/>
      </dsp:txXfrm>
    </dsp:sp>
    <dsp:sp modelId="{E83793B4-2C5C-4D90-82FA-E5EE4745664D}">
      <dsp:nvSpPr>
        <dsp:cNvPr id="0" name=""/>
        <dsp:cNvSpPr/>
      </dsp:nvSpPr>
      <dsp:spPr>
        <a:xfrm>
          <a:off x="3289665" y="1057149"/>
          <a:ext cx="2425463" cy="2000500"/>
        </a:xfrm>
        <a:prstGeom prst="roundRect">
          <a:avLst>
            <a:gd name="adj" fmla="val 10000"/>
          </a:avLst>
        </a:prstGeom>
        <a:solidFill>
          <a:schemeClr val="lt1">
            <a:alpha val="90000"/>
            <a:hueOff val="0"/>
            <a:satOff val="0"/>
            <a:lumOff val="0"/>
            <a:alphaOff val="0"/>
          </a:schemeClr>
        </a:solidFill>
        <a:ln w="6350" cap="flat" cmpd="sng" algn="ctr">
          <a:solidFill>
            <a:schemeClr val="accent1">
              <a:alpha val="90000"/>
              <a:hueOff val="0"/>
              <a:satOff val="0"/>
              <a:lumOff val="0"/>
              <a:alphaOff val="-2000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195" tIns="36195" rIns="36195" bIns="36195" numCol="1" spcCol="1270" rtlCol="0" anchor="t" anchorCtr="0">
          <a:noAutofit/>
        </a:bodyPr>
        <a:lstStyle/>
        <a:p>
          <a:pPr marL="171450" lvl="1" indent="-171450" algn="l" defTabSz="844550" rtl="0">
            <a:lnSpc>
              <a:spcPct val="90000"/>
            </a:lnSpc>
            <a:spcBef>
              <a:spcPct val="0"/>
            </a:spcBef>
            <a:spcAft>
              <a:spcPct val="15000"/>
            </a:spcAft>
            <a:buChar char="•"/>
          </a:pPr>
          <a:r>
            <a:rPr lang="en-US" sz="1900" kern="1200" dirty="0"/>
            <a:t>Se sim, </a:t>
          </a:r>
          <a:r>
            <a:rPr lang="en-US" sz="1900" kern="1200" dirty="0" err="1"/>
            <a:t>aceder</a:t>
          </a:r>
          <a:r>
            <a:rPr lang="en-US" sz="1900" kern="1200" dirty="0"/>
            <a:t> </a:t>
          </a:r>
          <a:r>
            <a:rPr lang="en-US" sz="1900" kern="1200" dirty="0" err="1"/>
            <a:t>aos</a:t>
          </a:r>
          <a:r>
            <a:rPr lang="en-US" sz="1900" kern="1200" dirty="0"/>
            <a:t> </a:t>
          </a:r>
          <a:r>
            <a:rPr lang="en-US" sz="1900" kern="1200" dirty="0" err="1"/>
            <a:t>voos</a:t>
          </a:r>
          <a:r>
            <a:rPr lang="en-US" sz="1900" kern="1200" dirty="0"/>
            <a:t> </a:t>
          </a:r>
          <a:r>
            <a:rPr lang="en-US" sz="1900" kern="1200" dirty="0" err="1"/>
            <a:t>correspondentes</a:t>
          </a:r>
          <a:r>
            <a:rPr lang="en-US" sz="1900" kern="1200" dirty="0"/>
            <a:t> e </a:t>
          </a:r>
          <a:r>
            <a:rPr lang="en-US" sz="1900" kern="1200" dirty="0" err="1"/>
            <a:t>tirar</a:t>
          </a:r>
          <a:r>
            <a:rPr lang="en-US" sz="1900" kern="1200" dirty="0"/>
            <a:t> o </a:t>
          </a:r>
          <a:r>
            <a:rPr lang="en-US" sz="1900" kern="1200" dirty="0" err="1"/>
            <a:t>piloto</a:t>
          </a:r>
          <a:endParaRPr lang="en-US" sz="1900" kern="1200" dirty="0"/>
        </a:p>
      </dsp:txBody>
      <dsp:txXfrm>
        <a:off x="3335702" y="1531865"/>
        <a:ext cx="2333389" cy="1479747"/>
      </dsp:txXfrm>
    </dsp:sp>
    <dsp:sp modelId="{DC2A0ADB-DCE3-4BF4-9952-0394865777AC}">
      <dsp:nvSpPr>
        <dsp:cNvPr id="0" name=""/>
        <dsp:cNvSpPr/>
      </dsp:nvSpPr>
      <dsp:spPr>
        <a:xfrm>
          <a:off x="4616959" y="-198721"/>
          <a:ext cx="3067213" cy="3067213"/>
        </a:xfrm>
        <a:prstGeom prst="circularArrow">
          <a:avLst>
            <a:gd name="adj1" fmla="val 3103"/>
            <a:gd name="adj2" fmla="val 381347"/>
            <a:gd name="adj3" fmla="val 19443143"/>
            <a:gd name="adj4" fmla="val 12575511"/>
            <a:gd name="adj5" fmla="val 3620"/>
          </a:avLst>
        </a:prstGeom>
        <a:gradFill rotWithShape="0">
          <a:gsLst>
            <a:gs pos="0">
              <a:schemeClr val="accent1">
                <a:shade val="90000"/>
                <a:hueOff val="361868"/>
                <a:satOff val="12502"/>
                <a:lumOff val="24506"/>
                <a:alphaOff val="0"/>
                <a:satMod val="103000"/>
                <a:lumMod val="102000"/>
                <a:tint val="94000"/>
              </a:schemeClr>
            </a:gs>
            <a:gs pos="50000">
              <a:schemeClr val="accent1">
                <a:shade val="90000"/>
                <a:hueOff val="361868"/>
                <a:satOff val="12502"/>
                <a:lumOff val="24506"/>
                <a:alphaOff val="0"/>
                <a:satMod val="110000"/>
                <a:lumMod val="100000"/>
                <a:shade val="100000"/>
              </a:schemeClr>
            </a:gs>
            <a:gs pos="100000">
              <a:schemeClr val="accent1">
                <a:shade val="90000"/>
                <a:hueOff val="361868"/>
                <a:satOff val="12502"/>
                <a:lumOff val="2450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29D1FDE-4DD7-4FA5-8C70-0C747477B66C}">
      <dsp:nvSpPr>
        <dsp:cNvPr id="0" name=""/>
        <dsp:cNvSpPr/>
      </dsp:nvSpPr>
      <dsp:spPr>
        <a:xfrm>
          <a:off x="3828656" y="628471"/>
          <a:ext cx="2155967" cy="857357"/>
        </a:xfrm>
        <a:prstGeom prst="roundRect">
          <a:avLst>
            <a:gd name="adj" fmla="val 10000"/>
          </a:avLst>
        </a:prstGeom>
        <a:gradFill rotWithShape="0">
          <a:gsLst>
            <a:gs pos="0">
              <a:schemeClr val="accent1">
                <a:alpha val="90000"/>
                <a:hueOff val="0"/>
                <a:satOff val="0"/>
                <a:lumOff val="0"/>
                <a:alphaOff val="-20000"/>
                <a:satMod val="103000"/>
                <a:lumMod val="102000"/>
                <a:tint val="94000"/>
              </a:schemeClr>
            </a:gs>
            <a:gs pos="50000">
              <a:schemeClr val="accent1">
                <a:alpha val="90000"/>
                <a:hueOff val="0"/>
                <a:satOff val="0"/>
                <a:lumOff val="0"/>
                <a:alphaOff val="-20000"/>
                <a:satMod val="110000"/>
                <a:lumMod val="100000"/>
                <a:shade val="100000"/>
              </a:schemeClr>
            </a:gs>
            <a:gs pos="100000">
              <a:schemeClr val="accent1">
                <a:alpha val="90000"/>
                <a:hueOff val="0"/>
                <a:satOff val="0"/>
                <a:lumOff val="0"/>
                <a:alpha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rtlCol="0" anchor="ctr" anchorCtr="0">
          <a:noAutofit/>
        </a:bodyPr>
        <a:lstStyle/>
        <a:p>
          <a:pPr marL="0" lvl="0" indent="0" algn="ctr" defTabSz="711200" rtl="0">
            <a:lnSpc>
              <a:spcPct val="90000"/>
            </a:lnSpc>
            <a:spcBef>
              <a:spcPct val="0"/>
            </a:spcBef>
            <a:spcAft>
              <a:spcPct val="35000"/>
            </a:spcAft>
            <a:buNone/>
          </a:pPr>
          <a:r>
            <a:rPr lang="pt-pt" sz="1600" kern="1200" dirty="0"/>
            <a:t>Verificar quais pilotos estão livres para o substituir</a:t>
          </a:r>
          <a:endParaRPr lang="en-US" sz="1600" kern="1200" dirty="0"/>
        </a:p>
      </dsp:txBody>
      <dsp:txXfrm>
        <a:off x="3853767" y="653582"/>
        <a:ext cx="2105745" cy="807135"/>
      </dsp:txXfrm>
    </dsp:sp>
    <dsp:sp modelId="{69C28D3B-E083-42DF-9EA0-916CA12125A9}">
      <dsp:nvSpPr>
        <dsp:cNvPr id="0" name=""/>
        <dsp:cNvSpPr/>
      </dsp:nvSpPr>
      <dsp:spPr>
        <a:xfrm>
          <a:off x="6437780" y="1057149"/>
          <a:ext cx="2425463" cy="2000500"/>
        </a:xfrm>
        <a:prstGeom prst="roundRect">
          <a:avLst>
            <a:gd name="adj" fmla="val 10000"/>
          </a:avLst>
        </a:prstGeom>
        <a:solidFill>
          <a:schemeClr val="lt1">
            <a:alpha val="90000"/>
            <a:hueOff val="0"/>
            <a:satOff val="0"/>
            <a:lumOff val="0"/>
            <a:alphaOff val="0"/>
          </a:schemeClr>
        </a:solidFill>
        <a:ln w="6350" cap="flat" cmpd="sng" algn="ctr">
          <a:solidFill>
            <a:schemeClr val="accent1">
              <a:alpha val="90000"/>
              <a:hueOff val="0"/>
              <a:satOff val="0"/>
              <a:lumOff val="0"/>
              <a:alphaOff val="-4000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195" tIns="36195" rIns="36195" bIns="36195" numCol="1" spcCol="1270" rtlCol="0" anchor="t" anchorCtr="0">
          <a:noAutofit/>
        </a:bodyPr>
        <a:lstStyle/>
        <a:p>
          <a:pPr marL="171450" lvl="1" indent="-171450" algn="l" defTabSz="844550" rtl="0">
            <a:lnSpc>
              <a:spcPct val="90000"/>
            </a:lnSpc>
            <a:spcBef>
              <a:spcPct val="0"/>
            </a:spcBef>
            <a:spcAft>
              <a:spcPct val="15000"/>
            </a:spcAft>
            <a:buChar char="•"/>
          </a:pPr>
          <a:r>
            <a:rPr lang="pt-pt" sz="1900" kern="1200" dirty="0"/>
            <a:t>Pedir ao utilizador um piloto substituto se houverem disponíveis naquela data e hora</a:t>
          </a:r>
          <a:endParaRPr lang="en-US" sz="1900" kern="1200" dirty="0"/>
        </a:p>
      </dsp:txBody>
      <dsp:txXfrm>
        <a:off x="6483817" y="1103186"/>
        <a:ext cx="2333389" cy="1479747"/>
      </dsp:txXfrm>
    </dsp:sp>
    <dsp:sp modelId="{047F5837-10E2-4FFC-A492-DB8A19EF48CA}">
      <dsp:nvSpPr>
        <dsp:cNvPr id="0" name=""/>
        <dsp:cNvSpPr/>
      </dsp:nvSpPr>
      <dsp:spPr>
        <a:xfrm>
          <a:off x="6978507" y="2532115"/>
          <a:ext cx="2155967" cy="857357"/>
        </a:xfrm>
        <a:prstGeom prst="roundRect">
          <a:avLst>
            <a:gd name="adj" fmla="val 10000"/>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rtlCol="0" anchor="ctr" anchorCtr="0">
          <a:noAutofit/>
        </a:bodyPr>
        <a:lstStyle/>
        <a:p>
          <a:pPr marL="0" lvl="0" indent="0" algn="ctr" defTabSz="711200" rtl="0">
            <a:lnSpc>
              <a:spcPct val="90000"/>
            </a:lnSpc>
            <a:spcBef>
              <a:spcPct val="0"/>
            </a:spcBef>
            <a:spcAft>
              <a:spcPct val="35000"/>
            </a:spcAft>
            <a:buNone/>
          </a:pPr>
          <a:r>
            <a:rPr lang="pt-pt" sz="1600" kern="1200" dirty="0">
              <a:solidFill>
                <a:schemeClr val="bg1"/>
              </a:solidFill>
            </a:rPr>
            <a:t>Guardar as alterações nos voos e no novo piloto que foi associado</a:t>
          </a:r>
          <a:endParaRPr lang="en-US" sz="1600" kern="1200" dirty="0">
            <a:solidFill>
              <a:schemeClr val="bg1"/>
            </a:solidFill>
          </a:endParaRPr>
        </a:p>
      </dsp:txBody>
      <dsp:txXfrm>
        <a:off x="7003618" y="2557226"/>
        <a:ext cx="2105745" cy="80713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pt-PT" dirty="0"/>
          </a:p>
        </p:txBody>
      </p:sp>
      <p:sp>
        <p:nvSpPr>
          <p:cNvPr id="3" name="Marcador de Posição de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F3AFF16A-82AD-4D25-90C0-E8BBE30D5D29}" type="datetime1">
              <a:rPr lang="pt-PT" smtClean="0"/>
              <a:pPr algn="r" rtl="0"/>
              <a:t>04/01/2020</a:t>
            </a:fld>
            <a:endParaRPr lang="pt-PT" dirty="0"/>
          </a:p>
        </p:txBody>
      </p:sp>
      <p:sp>
        <p:nvSpPr>
          <p:cNvPr id="4" name="Marcador de Posição de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pt-PT" dirty="0"/>
          </a:p>
        </p:txBody>
      </p:sp>
      <p:sp>
        <p:nvSpPr>
          <p:cNvPr id="5" name="Marcador de Posição de Número do Diapositivo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pt-PT" smtClean="0"/>
              <a:pPr algn="r" rtl="0"/>
              <a:t>‹nº›</a:t>
            </a:fld>
            <a:endParaRPr lang="pt-PT"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pt-PT" noProof="0" dirty="0"/>
          </a:p>
        </p:txBody>
      </p:sp>
      <p:sp>
        <p:nvSpPr>
          <p:cNvPr id="3" name="Marcador de Posição de Dat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FE18CFE5-4FC5-4851-9E48-5966A5F70AA8}" type="datetime1">
              <a:rPr lang="pt-PT" smtClean="0"/>
              <a:pPr/>
              <a:t>04/01/2020</a:t>
            </a:fld>
            <a:endParaRPr lang="pt-PT" dirty="0"/>
          </a:p>
        </p:txBody>
      </p:sp>
      <p:sp>
        <p:nvSpPr>
          <p:cNvPr id="4" name="Marcador de Posição da Imagem do Diapositivo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pt-PT" noProof="0" dirty="0"/>
          </a:p>
        </p:txBody>
      </p:sp>
      <p:sp>
        <p:nvSpPr>
          <p:cNvPr id="5" name="Marcador de Posição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PT" dirty="0"/>
              <a:t>Clique para editar os estilos</a:t>
            </a:r>
          </a:p>
          <a:p>
            <a:pPr lvl="1" rtl="0"/>
            <a:r>
              <a:rPr lang="pt-PT" noProof="0" dirty="0"/>
              <a:t>Segundo nível</a:t>
            </a:r>
          </a:p>
          <a:p>
            <a:pPr lvl="2" rtl="0"/>
            <a:r>
              <a:rPr lang="pt-PT" noProof="0" dirty="0"/>
              <a:t>Terceiro nível</a:t>
            </a:r>
          </a:p>
          <a:p>
            <a:pPr lvl="3" rtl="0"/>
            <a:r>
              <a:rPr lang="pt-PT" noProof="0" dirty="0"/>
              <a:t>Quarto nível</a:t>
            </a:r>
          </a:p>
          <a:p>
            <a:pPr lvl="4" rtl="0"/>
            <a:r>
              <a:rPr lang="pt-PT" noProof="0" dirty="0"/>
              <a:t>Quinto nível</a:t>
            </a:r>
          </a:p>
        </p:txBody>
      </p:sp>
      <p:sp>
        <p:nvSpPr>
          <p:cNvPr id="6" name="Marcador de Posição do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Marcador de Posição de Número do Diapositivo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F93199CD-3E1B-4AE6-990F-76F925F5EA9F}" type="slidenum">
              <a:rPr lang="pt-PT" smtClean="0"/>
              <a:pPr/>
              <a:t>‹nº›</a:t>
            </a:fld>
            <a:endParaRPr lang="pt-PT"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defRPr>
            </a:lvl1pPr>
          </a:lstStyle>
          <a:p>
            <a:pPr rtl="0"/>
            <a:r>
              <a:rPr lang="pt-PT" noProof="0"/>
              <a:t>Clique para editar o estilo de título do Modelo Global</a:t>
            </a:r>
            <a:endParaRPr lang="pt-PT" noProof="0" dirty="0"/>
          </a:p>
        </p:txBody>
      </p:sp>
      <p:sp>
        <p:nvSpPr>
          <p:cNvPr id="3" name="Subtítulo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pt-PT" noProof="0"/>
              <a:t>Clique para editar o estilo de subtítulo do Modelo Global</a:t>
            </a:r>
            <a:endParaRPr lang="pt-PT" noProof="0"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noProof="0"/>
              <a:t>Clique para editar o estilo de título do Modelo Global</a:t>
            </a:r>
            <a:endParaRPr lang="pt-PT" noProof="0" dirty="0"/>
          </a:p>
        </p:txBody>
      </p:sp>
      <p:sp>
        <p:nvSpPr>
          <p:cNvPr id="3" name="Marcador de Posição de Texto Vertical 2"/>
          <p:cNvSpPr>
            <a:spLocks noGrp="1"/>
          </p:cNvSpPr>
          <p:nvPr>
            <p:ph type="body" orient="vert" idx="1"/>
          </p:nvPr>
        </p:nvSpPr>
        <p:spPr/>
        <p:txBody>
          <a:bodyPr vert="eaVert" rtlCol="0"/>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4" name="Marcador de Posição de Data 3"/>
          <p:cNvSpPr>
            <a:spLocks noGrp="1"/>
          </p:cNvSpPr>
          <p:nvPr>
            <p:ph type="dt" sz="half" idx="10"/>
          </p:nvPr>
        </p:nvSpPr>
        <p:spPr/>
        <p:txBody>
          <a:bodyPr rtlCol="0"/>
          <a:lstStyle>
            <a:lvl1pPr>
              <a:defRPr/>
            </a:lvl1pPr>
          </a:lstStyle>
          <a:p>
            <a:fld id="{5D499AE5-56DF-4459-BDE3-6112A334D181}" type="datetime1">
              <a:rPr lang="pt-PT" smtClean="0"/>
              <a:pPr/>
              <a:t>04/01/2020</a:t>
            </a:fld>
            <a:endParaRPr lang="pt-PT" dirty="0"/>
          </a:p>
        </p:txBody>
      </p:sp>
      <p:sp>
        <p:nvSpPr>
          <p:cNvPr id="5" name="Marcador de Posição de Rodapé 4"/>
          <p:cNvSpPr>
            <a:spLocks noGrp="1"/>
          </p:cNvSpPr>
          <p:nvPr>
            <p:ph type="ftr" sz="quarter" idx="11"/>
          </p:nvPr>
        </p:nvSpPr>
        <p:spPr/>
        <p:txBody>
          <a:bodyPr rtlCol="0"/>
          <a:lstStyle/>
          <a:p>
            <a:pPr rtl="0"/>
            <a:endParaRPr lang="pt-PT" noProof="0" dirty="0"/>
          </a:p>
        </p:txBody>
      </p:sp>
      <p:sp>
        <p:nvSpPr>
          <p:cNvPr id="6" name="Marcador de Posição de Número do Diapositivo 5"/>
          <p:cNvSpPr>
            <a:spLocks noGrp="1"/>
          </p:cNvSpPr>
          <p:nvPr>
            <p:ph type="sldNum" sz="quarter" idx="12"/>
          </p:nvPr>
        </p:nvSpPr>
        <p:spPr/>
        <p:txBody>
          <a:bodyPr rtlCol="0"/>
          <a:lstStyle/>
          <a:p>
            <a:pPr rtl="0"/>
            <a:fld id="{2A013F82-EE5E-44EE-A61D-E31C6657F26F}" type="slidenum">
              <a:rPr lang="pt-PT" noProof="0" smtClean="0"/>
              <a:t>‹nº›</a:t>
            </a:fld>
            <a:endParaRPr lang="pt-PT"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142412" y="381001"/>
            <a:ext cx="1524001" cy="5638800"/>
          </a:xfrm>
        </p:spPr>
        <p:txBody>
          <a:bodyPr vert="eaVert" rtlCol="0"/>
          <a:lstStyle/>
          <a:p>
            <a:pPr rtl="0"/>
            <a:r>
              <a:rPr lang="pt-PT" noProof="0"/>
              <a:t>Clique para editar o estilo de título do Modelo Global</a:t>
            </a:r>
            <a:endParaRPr lang="pt-PT" noProof="0" dirty="0"/>
          </a:p>
        </p:txBody>
      </p:sp>
      <p:sp>
        <p:nvSpPr>
          <p:cNvPr id="3" name="Marcador de Posição de Texto Vertical 2"/>
          <p:cNvSpPr>
            <a:spLocks noGrp="1"/>
          </p:cNvSpPr>
          <p:nvPr>
            <p:ph type="body" orient="vert" idx="1"/>
          </p:nvPr>
        </p:nvSpPr>
        <p:spPr>
          <a:xfrm>
            <a:off x="1522412" y="381001"/>
            <a:ext cx="7391399" cy="5638800"/>
          </a:xfrm>
        </p:spPr>
        <p:txBody>
          <a:bodyPr vert="eaVert" rtlCol="0"/>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4" name="Marcador de Posição de Data 3"/>
          <p:cNvSpPr>
            <a:spLocks noGrp="1"/>
          </p:cNvSpPr>
          <p:nvPr>
            <p:ph type="dt" sz="half" idx="10"/>
          </p:nvPr>
        </p:nvSpPr>
        <p:spPr/>
        <p:txBody>
          <a:bodyPr rtlCol="0"/>
          <a:lstStyle>
            <a:lvl1pPr>
              <a:defRPr/>
            </a:lvl1pPr>
          </a:lstStyle>
          <a:p>
            <a:fld id="{F3A7A617-611C-4F18-962A-E97B492F7C9E}" type="datetime1">
              <a:rPr lang="pt-PT" smtClean="0"/>
              <a:pPr/>
              <a:t>04/01/2020</a:t>
            </a:fld>
            <a:endParaRPr lang="pt-PT" dirty="0"/>
          </a:p>
        </p:txBody>
      </p:sp>
      <p:sp>
        <p:nvSpPr>
          <p:cNvPr id="5" name="Marcador de Posição de Rodapé 4"/>
          <p:cNvSpPr>
            <a:spLocks noGrp="1"/>
          </p:cNvSpPr>
          <p:nvPr>
            <p:ph type="ftr" sz="quarter" idx="11"/>
          </p:nvPr>
        </p:nvSpPr>
        <p:spPr/>
        <p:txBody>
          <a:bodyPr rtlCol="0"/>
          <a:lstStyle/>
          <a:p>
            <a:pPr rtl="0"/>
            <a:endParaRPr lang="pt-PT" noProof="0" dirty="0"/>
          </a:p>
        </p:txBody>
      </p:sp>
      <p:sp>
        <p:nvSpPr>
          <p:cNvPr id="6" name="Marcador de Posição de Número do Diapositivo 5"/>
          <p:cNvSpPr>
            <a:spLocks noGrp="1"/>
          </p:cNvSpPr>
          <p:nvPr>
            <p:ph type="sldNum" sz="quarter" idx="12"/>
          </p:nvPr>
        </p:nvSpPr>
        <p:spPr/>
        <p:txBody>
          <a:bodyPr rtlCol="0"/>
          <a:lstStyle/>
          <a:p>
            <a:pPr rtl="0"/>
            <a:fld id="{2A013F82-EE5E-44EE-A61D-E31C6657F26F}" type="slidenum">
              <a:rPr lang="pt-PT" noProof="0" smtClean="0"/>
              <a:t>‹nº›</a:t>
            </a:fld>
            <a:endParaRPr lang="pt-PT"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noProof="0"/>
              <a:t>Clique para editar o estilo de título do Modelo Global</a:t>
            </a:r>
            <a:endParaRPr lang="pt-PT" noProof="0" dirty="0"/>
          </a:p>
        </p:txBody>
      </p:sp>
      <p:sp>
        <p:nvSpPr>
          <p:cNvPr id="3" name="Marcador de Posição de Conteúdo 2"/>
          <p:cNvSpPr>
            <a:spLocks noGrp="1"/>
          </p:cNvSpPr>
          <p:nvPr>
            <p:ph idx="1"/>
          </p:nvPr>
        </p:nvSpPr>
        <p:spPr/>
        <p:txBody>
          <a:bodyPr rtlCol="0"/>
          <a:lstStyle>
            <a:lvl5pPr algn="l" rtl="0">
              <a:defRPr/>
            </a:lvl5pPr>
            <a:lvl6pPr algn="l" rtl="0">
              <a:defRPr/>
            </a:lvl6pPr>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4" name="Marcador de Posição de Data 3"/>
          <p:cNvSpPr>
            <a:spLocks noGrp="1"/>
          </p:cNvSpPr>
          <p:nvPr>
            <p:ph type="dt" sz="half" idx="10"/>
          </p:nvPr>
        </p:nvSpPr>
        <p:spPr/>
        <p:txBody>
          <a:bodyPr rtlCol="0"/>
          <a:lstStyle>
            <a:lvl1pPr>
              <a:defRPr/>
            </a:lvl1pPr>
          </a:lstStyle>
          <a:p>
            <a:fld id="{35FDC79F-54B5-4A1A-8550-B77D806E67AA}" type="datetime1">
              <a:rPr lang="pt-PT" noProof="0" smtClean="0"/>
              <a:pPr/>
              <a:t>04/01/2020</a:t>
            </a:fld>
            <a:endParaRPr lang="pt-PT" noProof="0" dirty="0"/>
          </a:p>
        </p:txBody>
      </p:sp>
      <p:sp>
        <p:nvSpPr>
          <p:cNvPr id="5" name="Marcador de Posição de Rodapé 4"/>
          <p:cNvSpPr>
            <a:spLocks noGrp="1"/>
          </p:cNvSpPr>
          <p:nvPr>
            <p:ph type="ftr" sz="quarter" idx="11"/>
          </p:nvPr>
        </p:nvSpPr>
        <p:spPr/>
        <p:txBody>
          <a:bodyPr rtlCol="0"/>
          <a:lstStyle/>
          <a:p>
            <a:pPr rtl="0"/>
            <a:endParaRPr lang="pt-PT" noProof="0" dirty="0"/>
          </a:p>
        </p:txBody>
      </p:sp>
      <p:sp>
        <p:nvSpPr>
          <p:cNvPr id="6" name="Marcador de Posição de Número do Diapositivo 5"/>
          <p:cNvSpPr>
            <a:spLocks noGrp="1"/>
          </p:cNvSpPr>
          <p:nvPr>
            <p:ph type="sldNum" sz="quarter" idx="12"/>
          </p:nvPr>
        </p:nvSpPr>
        <p:spPr/>
        <p:txBody>
          <a:bodyPr rtlCol="0"/>
          <a:lstStyle/>
          <a:p>
            <a:pPr rtl="0"/>
            <a:fld id="{2A013F82-EE5E-44EE-A61D-E31C6657F26F}" type="slidenum">
              <a:rPr lang="pt-PT" noProof="0" smtClean="0"/>
              <a:t>‹nº›</a:t>
            </a:fld>
            <a:endParaRPr lang="pt-PT"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vl1pPr>
          </a:lstStyle>
          <a:p>
            <a:pPr rtl="0"/>
            <a:r>
              <a:rPr lang="pt-PT" noProof="0"/>
              <a:t>Clique para editar o estilo de título do Modelo Global</a:t>
            </a:r>
            <a:endParaRPr lang="pt-PT" noProof="0" dirty="0"/>
          </a:p>
        </p:txBody>
      </p:sp>
      <p:sp>
        <p:nvSpPr>
          <p:cNvPr id="3" name="Marcador de Posição do Texto 2"/>
          <p:cNvSpPr>
            <a:spLocks noGrp="1"/>
          </p:cNvSpPr>
          <p:nvPr>
            <p:ph type="body" idx="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pt-PT" noProof="0"/>
              <a:t>Clique para editar os estilos do texto de Modelo Global</a:t>
            </a:r>
          </a:p>
        </p:txBody>
      </p:sp>
      <p:sp>
        <p:nvSpPr>
          <p:cNvPr id="4" name="Marcador de Posição de Data 3"/>
          <p:cNvSpPr>
            <a:spLocks noGrp="1"/>
          </p:cNvSpPr>
          <p:nvPr>
            <p:ph type="dt" sz="half" idx="10"/>
          </p:nvPr>
        </p:nvSpPr>
        <p:spPr/>
        <p:txBody>
          <a:bodyPr rtlCol="0"/>
          <a:lstStyle>
            <a:lvl1pPr>
              <a:defRPr/>
            </a:lvl1pPr>
          </a:lstStyle>
          <a:p>
            <a:fld id="{868C05F1-97AC-4B82-8F32-CE689E5CA79C}" type="datetime1">
              <a:rPr lang="pt-PT" smtClean="0"/>
              <a:pPr/>
              <a:t>04/01/2020</a:t>
            </a:fld>
            <a:endParaRPr lang="pt-PT" dirty="0"/>
          </a:p>
        </p:txBody>
      </p:sp>
      <p:sp>
        <p:nvSpPr>
          <p:cNvPr id="5" name="Marcador de Posição de Rodapé 4"/>
          <p:cNvSpPr>
            <a:spLocks noGrp="1"/>
          </p:cNvSpPr>
          <p:nvPr>
            <p:ph type="ftr" sz="quarter" idx="11"/>
          </p:nvPr>
        </p:nvSpPr>
        <p:spPr/>
        <p:txBody>
          <a:bodyPr rtlCol="0"/>
          <a:lstStyle/>
          <a:p>
            <a:pPr rtl="0"/>
            <a:endParaRPr lang="pt-PT" noProof="0" dirty="0"/>
          </a:p>
        </p:txBody>
      </p:sp>
      <p:sp>
        <p:nvSpPr>
          <p:cNvPr id="6" name="Marcador de Posição de Número do Diapositivo 5"/>
          <p:cNvSpPr>
            <a:spLocks noGrp="1"/>
          </p:cNvSpPr>
          <p:nvPr>
            <p:ph type="sldNum" sz="quarter" idx="12"/>
          </p:nvPr>
        </p:nvSpPr>
        <p:spPr/>
        <p:txBody>
          <a:bodyPr rtlCol="0"/>
          <a:lstStyle/>
          <a:p>
            <a:pPr rtl="0"/>
            <a:fld id="{2A013F82-EE5E-44EE-A61D-E31C6657F26F}" type="slidenum">
              <a:rPr lang="pt-PT" noProof="0" smtClean="0"/>
              <a:t>‹nº›</a:t>
            </a:fld>
            <a:endParaRPr lang="pt-PT"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noProof="0"/>
              <a:t>Clique para editar o estilo de título do Modelo Global</a:t>
            </a:r>
            <a:endParaRPr lang="pt-PT" dirty="0"/>
          </a:p>
        </p:txBody>
      </p:sp>
      <p:sp>
        <p:nvSpPr>
          <p:cNvPr id="3" name="Marcador de Posição de Conteúdo 2"/>
          <p:cNvSpPr>
            <a:spLocks noGrp="1"/>
          </p:cNvSpPr>
          <p:nvPr>
            <p:ph sz="half" idx="1"/>
          </p:nvPr>
        </p:nvSpPr>
        <p:spPr>
          <a:xfrm>
            <a:off x="1504781" y="1905001"/>
            <a:ext cx="4419599"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4" name="Marcador de Posição de Conteúdo 3"/>
          <p:cNvSpPr>
            <a:spLocks noGrp="1"/>
          </p:cNvSpPr>
          <p:nvPr>
            <p:ph sz="half" idx="2"/>
          </p:nvPr>
        </p:nvSpPr>
        <p:spPr>
          <a:xfrm>
            <a:off x="6229183" y="1905001"/>
            <a:ext cx="4419600"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5" name="Marcador de Posição de Data 4"/>
          <p:cNvSpPr>
            <a:spLocks noGrp="1"/>
          </p:cNvSpPr>
          <p:nvPr>
            <p:ph type="dt" sz="half" idx="10"/>
          </p:nvPr>
        </p:nvSpPr>
        <p:spPr/>
        <p:txBody>
          <a:bodyPr rtlCol="0"/>
          <a:lstStyle>
            <a:lvl1pPr>
              <a:defRPr/>
            </a:lvl1pPr>
          </a:lstStyle>
          <a:p>
            <a:fld id="{B52A0561-4C06-4357-B944-10051685035C}" type="datetime1">
              <a:rPr lang="pt-PT" smtClean="0"/>
              <a:pPr/>
              <a:t>04/01/2020</a:t>
            </a:fld>
            <a:endParaRPr lang="pt-PT" dirty="0"/>
          </a:p>
        </p:txBody>
      </p:sp>
      <p:sp>
        <p:nvSpPr>
          <p:cNvPr id="6" name="Marcador de Posição de Rodapé 5"/>
          <p:cNvSpPr>
            <a:spLocks noGrp="1"/>
          </p:cNvSpPr>
          <p:nvPr>
            <p:ph type="ftr" sz="quarter" idx="11"/>
          </p:nvPr>
        </p:nvSpPr>
        <p:spPr/>
        <p:txBody>
          <a:bodyPr rtlCol="0"/>
          <a:lstStyle/>
          <a:p>
            <a:pPr rtl="0"/>
            <a:endParaRPr lang="pt-PT" noProof="0" dirty="0"/>
          </a:p>
        </p:txBody>
      </p:sp>
      <p:sp>
        <p:nvSpPr>
          <p:cNvPr id="7" name="Marcador de Posição de Número do Diapositivo 6"/>
          <p:cNvSpPr>
            <a:spLocks noGrp="1"/>
          </p:cNvSpPr>
          <p:nvPr>
            <p:ph type="sldNum" sz="quarter" idx="12"/>
          </p:nvPr>
        </p:nvSpPr>
        <p:spPr/>
        <p:txBody>
          <a:bodyPr rtlCol="0"/>
          <a:lstStyle/>
          <a:p>
            <a:pPr rtl="0"/>
            <a:fld id="{2A013F82-EE5E-44EE-A61D-E31C6657F26F}" type="slidenum">
              <a:rPr lang="pt-PT" noProof="0" smtClean="0"/>
              <a:t>‹nº›</a:t>
            </a:fld>
            <a:endParaRPr lang="pt-PT"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pt-PT" noProof="0"/>
              <a:t>Clique para editar o estilo de título do Modelo Global</a:t>
            </a:r>
            <a:endParaRPr lang="pt-PT" noProof="0" dirty="0"/>
          </a:p>
        </p:txBody>
      </p:sp>
      <p:sp>
        <p:nvSpPr>
          <p:cNvPr id="3" name="Marcador de Posição do Texto 2"/>
          <p:cNvSpPr>
            <a:spLocks noGrp="1"/>
          </p:cNvSpPr>
          <p:nvPr>
            <p:ph type="body" idx="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pt-PT" noProof="0"/>
              <a:t>Clique para editar os estilos do texto de Modelo Global</a:t>
            </a:r>
          </a:p>
        </p:txBody>
      </p:sp>
      <p:sp>
        <p:nvSpPr>
          <p:cNvPr id="4" name="Marcador de Posição de Conteúdo 3"/>
          <p:cNvSpPr>
            <a:spLocks noGrp="1"/>
          </p:cNvSpPr>
          <p:nvPr>
            <p:ph sz="half" idx="2"/>
          </p:nvPr>
        </p:nvSpPr>
        <p:spPr>
          <a:xfrm>
            <a:off x="152241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5" name="Marcador de Posição do Texto 4"/>
          <p:cNvSpPr>
            <a:spLocks noGrp="1"/>
          </p:cNvSpPr>
          <p:nvPr>
            <p:ph type="body" sz="quarter" idx="3"/>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pt-PT" noProof="0"/>
              <a:t>Clique para editar os estilos do texto de Modelo Global</a:t>
            </a:r>
          </a:p>
        </p:txBody>
      </p:sp>
      <p:sp>
        <p:nvSpPr>
          <p:cNvPr id="6" name="Marcador de Posição de Conteúdo 5"/>
          <p:cNvSpPr>
            <a:spLocks noGrp="1"/>
          </p:cNvSpPr>
          <p:nvPr>
            <p:ph sz="quarter" idx="4"/>
          </p:nvPr>
        </p:nvSpPr>
        <p:spPr>
          <a:xfrm>
            <a:off x="624986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7" name="Marcador de Posição de Data 6"/>
          <p:cNvSpPr>
            <a:spLocks noGrp="1"/>
          </p:cNvSpPr>
          <p:nvPr>
            <p:ph type="dt" sz="half" idx="10"/>
          </p:nvPr>
        </p:nvSpPr>
        <p:spPr/>
        <p:txBody>
          <a:bodyPr rtlCol="0"/>
          <a:lstStyle/>
          <a:p>
            <a:r>
              <a:rPr lang="pt-PT" dirty="0"/>
              <a:t>​</a:t>
            </a:r>
            <a:fld id="{98EF86A2-C2DD-4EFD-8617-2D417628AA6F}" type="datetime1">
              <a:rPr lang="pt-PT" smtClean="0"/>
              <a:pPr/>
              <a:t>04/01/2020</a:t>
            </a:fld>
            <a:r>
              <a:rPr lang="pt-PT" dirty="0"/>
              <a:t>​</a:t>
            </a:r>
          </a:p>
        </p:txBody>
      </p:sp>
      <p:sp>
        <p:nvSpPr>
          <p:cNvPr id="8" name="Marcador de Posição de Rodapé 7"/>
          <p:cNvSpPr>
            <a:spLocks noGrp="1"/>
          </p:cNvSpPr>
          <p:nvPr>
            <p:ph type="ftr" sz="quarter" idx="11"/>
          </p:nvPr>
        </p:nvSpPr>
        <p:spPr/>
        <p:txBody>
          <a:bodyPr rtlCol="0"/>
          <a:lstStyle/>
          <a:p>
            <a:pPr rtl="0"/>
            <a:endParaRPr lang="pt-PT" noProof="0" dirty="0"/>
          </a:p>
        </p:txBody>
      </p:sp>
      <p:sp>
        <p:nvSpPr>
          <p:cNvPr id="9" name="Marcador de Posição de Número do Diapositivo 8"/>
          <p:cNvSpPr>
            <a:spLocks noGrp="1"/>
          </p:cNvSpPr>
          <p:nvPr>
            <p:ph type="sldNum" sz="quarter" idx="12"/>
          </p:nvPr>
        </p:nvSpPr>
        <p:spPr/>
        <p:txBody>
          <a:bodyPr rtlCol="0"/>
          <a:lstStyle/>
          <a:p>
            <a:pPr rtl="0"/>
            <a:fld id="{2A013F82-EE5E-44EE-A61D-E31C6657F26F}" type="slidenum">
              <a:rPr lang="pt-PT" noProof="0" smtClean="0"/>
              <a:t>‹nº›</a:t>
            </a:fld>
            <a:endParaRPr lang="pt-PT" noProof="0"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noProof="0"/>
              <a:t>Clique para editar o estilo de título do Modelo Global</a:t>
            </a:r>
            <a:endParaRPr lang="pt-PT" noProof="0" dirty="0"/>
          </a:p>
        </p:txBody>
      </p:sp>
      <p:sp>
        <p:nvSpPr>
          <p:cNvPr id="3" name="Marcador de Posição de Data 2"/>
          <p:cNvSpPr>
            <a:spLocks noGrp="1"/>
          </p:cNvSpPr>
          <p:nvPr>
            <p:ph type="dt" sz="half" idx="10"/>
          </p:nvPr>
        </p:nvSpPr>
        <p:spPr/>
        <p:txBody>
          <a:bodyPr rtlCol="0"/>
          <a:lstStyle>
            <a:lvl1pPr>
              <a:defRPr/>
            </a:lvl1pPr>
          </a:lstStyle>
          <a:p>
            <a:fld id="{9C6E6E01-427D-4864-A395-8E592AD98760}" type="datetime1">
              <a:rPr lang="pt-PT" smtClean="0"/>
              <a:pPr/>
              <a:t>04/01/2020</a:t>
            </a:fld>
            <a:endParaRPr lang="pt-PT" dirty="0"/>
          </a:p>
        </p:txBody>
      </p:sp>
      <p:sp>
        <p:nvSpPr>
          <p:cNvPr id="4" name="Marcador de Posição de Rodapé 3"/>
          <p:cNvSpPr>
            <a:spLocks noGrp="1"/>
          </p:cNvSpPr>
          <p:nvPr>
            <p:ph type="ftr" sz="quarter" idx="11"/>
          </p:nvPr>
        </p:nvSpPr>
        <p:spPr/>
        <p:txBody>
          <a:bodyPr rtlCol="0"/>
          <a:lstStyle/>
          <a:p>
            <a:pPr rtl="0"/>
            <a:endParaRPr lang="pt-PT" noProof="0" dirty="0"/>
          </a:p>
        </p:txBody>
      </p:sp>
      <p:sp>
        <p:nvSpPr>
          <p:cNvPr id="5" name="Marcador de Posição de Número do Diapositivo 4"/>
          <p:cNvSpPr>
            <a:spLocks noGrp="1"/>
          </p:cNvSpPr>
          <p:nvPr>
            <p:ph type="sldNum" sz="quarter" idx="12"/>
          </p:nvPr>
        </p:nvSpPr>
        <p:spPr/>
        <p:txBody>
          <a:bodyPr rtlCol="0"/>
          <a:lstStyle/>
          <a:p>
            <a:pPr rtl="0"/>
            <a:fld id="{2A013F82-EE5E-44EE-A61D-E31C6657F26F}" type="slidenum">
              <a:rPr lang="pt-PT" noProof="0" smtClean="0"/>
              <a:t>‹nº›</a:t>
            </a:fld>
            <a:endParaRPr lang="pt-PT" noProof="0"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bg>
      <p:bgPr>
        <a:solidFill>
          <a:schemeClr val="bg2"/>
        </a:solidFill>
        <a:effectLst/>
      </p:bgPr>
    </p:bg>
    <p:spTree>
      <p:nvGrpSpPr>
        <p:cNvPr id="1" name=""/>
        <p:cNvGrpSpPr/>
        <p:nvPr/>
      </p:nvGrpSpPr>
      <p:grpSpPr>
        <a:xfrm>
          <a:off x="0" y="0"/>
          <a:ext cx="0" cy="0"/>
          <a:chOff x="0" y="0"/>
          <a:chExt cx="0" cy="0"/>
        </a:xfrm>
      </p:grpSpPr>
      <p:sp>
        <p:nvSpPr>
          <p:cNvPr id="2" name="Marcador de Posição de Data 1"/>
          <p:cNvSpPr>
            <a:spLocks noGrp="1"/>
          </p:cNvSpPr>
          <p:nvPr>
            <p:ph type="dt" sz="half" idx="10"/>
          </p:nvPr>
        </p:nvSpPr>
        <p:spPr/>
        <p:txBody>
          <a:bodyPr rtlCol="0"/>
          <a:lstStyle>
            <a:lvl1pPr>
              <a:defRPr/>
            </a:lvl1pPr>
          </a:lstStyle>
          <a:p>
            <a:fld id="{1794A185-D367-4CB2-85E2-ABDC12AB7ABC}" type="datetime1">
              <a:rPr lang="pt-PT" smtClean="0"/>
              <a:pPr/>
              <a:t>04/01/2020</a:t>
            </a:fld>
            <a:endParaRPr lang="pt-PT" dirty="0"/>
          </a:p>
        </p:txBody>
      </p:sp>
      <p:sp>
        <p:nvSpPr>
          <p:cNvPr id="3" name="Marcador de Posição de Rodapé 2"/>
          <p:cNvSpPr>
            <a:spLocks noGrp="1"/>
          </p:cNvSpPr>
          <p:nvPr>
            <p:ph type="ftr" sz="quarter" idx="11"/>
          </p:nvPr>
        </p:nvSpPr>
        <p:spPr/>
        <p:txBody>
          <a:bodyPr rtlCol="0"/>
          <a:lstStyle/>
          <a:p>
            <a:pPr rtl="0"/>
            <a:endParaRPr lang="pt-PT" noProof="0" dirty="0"/>
          </a:p>
        </p:txBody>
      </p:sp>
      <p:sp>
        <p:nvSpPr>
          <p:cNvPr id="4" name="Marcador de Posição de Número do Diapositivo 3"/>
          <p:cNvSpPr>
            <a:spLocks noGrp="1"/>
          </p:cNvSpPr>
          <p:nvPr>
            <p:ph type="sldNum" sz="quarter" idx="12"/>
          </p:nvPr>
        </p:nvSpPr>
        <p:spPr/>
        <p:txBody>
          <a:bodyPr rtlCol="0"/>
          <a:lstStyle/>
          <a:p>
            <a:pPr rtl="0"/>
            <a:fld id="{2A013F82-EE5E-44EE-A61D-E31C6657F26F}" type="slidenum">
              <a:rPr lang="pt-PT" noProof="0" smtClean="0"/>
              <a:t>‹nº›</a:t>
            </a:fld>
            <a:endParaRPr lang="pt-PT" noProof="0"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pt-PT" noProof="0"/>
              <a:t>Clique para editar o estilo de título do Modelo Global</a:t>
            </a:r>
            <a:endParaRPr lang="pt-PT" noProof="0" dirty="0"/>
          </a:p>
        </p:txBody>
      </p:sp>
      <p:sp>
        <p:nvSpPr>
          <p:cNvPr id="3" name="Marcador de Posição de Conteúdo 2"/>
          <p:cNvSpPr>
            <a:spLocks noGrp="1"/>
          </p:cNvSpPr>
          <p:nvPr>
            <p:ph idx="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4" name="Marcador de Posição do Texto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pt-PT" noProof="0"/>
              <a:t>Clique para editar os estilos do texto de Modelo Global</a:t>
            </a:r>
          </a:p>
        </p:txBody>
      </p:sp>
      <p:sp>
        <p:nvSpPr>
          <p:cNvPr id="5" name="Marcador de Posição de Data 4"/>
          <p:cNvSpPr>
            <a:spLocks noGrp="1"/>
          </p:cNvSpPr>
          <p:nvPr>
            <p:ph type="dt" sz="half" idx="10"/>
          </p:nvPr>
        </p:nvSpPr>
        <p:spPr/>
        <p:txBody>
          <a:bodyPr rtlCol="0"/>
          <a:lstStyle>
            <a:lvl1pPr>
              <a:defRPr/>
            </a:lvl1pPr>
          </a:lstStyle>
          <a:p>
            <a:fld id="{0F00E464-FA25-4EF6-8319-A33EA5BE6DA3}" type="datetime1">
              <a:rPr lang="pt-PT" smtClean="0"/>
              <a:pPr/>
              <a:t>04/01/2020</a:t>
            </a:fld>
            <a:endParaRPr lang="pt-PT" dirty="0"/>
          </a:p>
        </p:txBody>
      </p:sp>
      <p:sp>
        <p:nvSpPr>
          <p:cNvPr id="6" name="Marcador de Posição de Rodapé 5"/>
          <p:cNvSpPr>
            <a:spLocks noGrp="1"/>
          </p:cNvSpPr>
          <p:nvPr>
            <p:ph type="ftr" sz="quarter" idx="11"/>
          </p:nvPr>
        </p:nvSpPr>
        <p:spPr/>
        <p:txBody>
          <a:bodyPr rtlCol="0"/>
          <a:lstStyle/>
          <a:p>
            <a:pPr rtl="0"/>
            <a:endParaRPr lang="pt-PT" noProof="0" dirty="0"/>
          </a:p>
        </p:txBody>
      </p:sp>
      <p:sp>
        <p:nvSpPr>
          <p:cNvPr id="7" name="Marcador de Posição de Número do Diapositivo 6"/>
          <p:cNvSpPr>
            <a:spLocks noGrp="1"/>
          </p:cNvSpPr>
          <p:nvPr>
            <p:ph type="sldNum" sz="quarter" idx="12"/>
          </p:nvPr>
        </p:nvSpPr>
        <p:spPr/>
        <p:txBody>
          <a:bodyPr rtlCol="0"/>
          <a:lstStyle/>
          <a:p>
            <a:pPr rtl="0"/>
            <a:fld id="{2A013F82-EE5E-44EE-A61D-E31C6657F26F}" type="slidenum">
              <a:rPr lang="pt-PT" noProof="0" smtClean="0"/>
              <a:t>‹nº›</a:t>
            </a:fld>
            <a:endParaRPr lang="pt-PT"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Marcador de Posição da Imagem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pt-PT" noProof="0"/>
              <a:t>Clique no ícone para adicionar uma imagem</a:t>
            </a:r>
            <a:endParaRPr lang="pt-PT" noProof="0" dirty="0"/>
          </a:p>
        </p:txBody>
      </p:sp>
      <p:sp>
        <p:nvSpPr>
          <p:cNvPr id="2" name="Título 1"/>
          <p:cNvSpPr>
            <a:spLocks noGrp="1"/>
          </p:cNvSpPr>
          <p:nvPr>
            <p:ph type="title"/>
          </p:nvPr>
        </p:nvSpPr>
        <p:spPr>
          <a:xfrm>
            <a:off x="1055604" y="1905000"/>
            <a:ext cx="3596607" cy="2667000"/>
          </a:xfrm>
        </p:spPr>
        <p:txBody>
          <a:bodyPr rtlCol="0" anchor="b">
            <a:normAutofit/>
          </a:bodyPr>
          <a:lstStyle>
            <a:lvl1pPr algn="l" rtl="0">
              <a:lnSpc>
                <a:spcPct val="90000"/>
              </a:lnSpc>
              <a:defRPr sz="3600" b="0" i="0" baseline="0">
                <a:solidFill>
                  <a:schemeClr val="tx1"/>
                </a:solidFill>
              </a:defRPr>
            </a:lvl1pPr>
          </a:lstStyle>
          <a:p>
            <a:pPr rtl="0"/>
            <a:r>
              <a:rPr lang="pt-PT" noProof="0"/>
              <a:t>Clique para editar o estilo de título do Modelo Global</a:t>
            </a:r>
            <a:endParaRPr lang="pt-PT" noProof="0" dirty="0"/>
          </a:p>
        </p:txBody>
      </p:sp>
      <p:sp>
        <p:nvSpPr>
          <p:cNvPr id="4" name="Marcador de Posição do Texto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pt-PT" noProof="0"/>
              <a:t>Clique para editar os estilos do texto de Modelo Global</a:t>
            </a:r>
          </a:p>
        </p:txBody>
      </p:sp>
      <p:sp>
        <p:nvSpPr>
          <p:cNvPr id="5" name="Marcador de Posição de Data 4"/>
          <p:cNvSpPr>
            <a:spLocks noGrp="1"/>
          </p:cNvSpPr>
          <p:nvPr>
            <p:ph type="dt" sz="half" idx="10"/>
          </p:nvPr>
        </p:nvSpPr>
        <p:spPr/>
        <p:txBody>
          <a:bodyPr rtlCol="0"/>
          <a:lstStyle>
            <a:lvl1pPr>
              <a:defRPr/>
            </a:lvl1pPr>
          </a:lstStyle>
          <a:p>
            <a:fld id="{62797C8D-B30D-4608-8080-31878268C91F}" type="datetime1">
              <a:rPr lang="pt-PT" smtClean="0"/>
              <a:pPr/>
              <a:t>04/01/2020</a:t>
            </a:fld>
            <a:endParaRPr lang="pt-PT" dirty="0"/>
          </a:p>
        </p:txBody>
      </p:sp>
      <p:sp>
        <p:nvSpPr>
          <p:cNvPr id="6" name="Marcador de Posição de Rodapé 5"/>
          <p:cNvSpPr>
            <a:spLocks noGrp="1"/>
          </p:cNvSpPr>
          <p:nvPr>
            <p:ph type="ftr" sz="quarter" idx="11"/>
          </p:nvPr>
        </p:nvSpPr>
        <p:spPr/>
        <p:txBody>
          <a:bodyPr rtlCol="0"/>
          <a:lstStyle/>
          <a:p>
            <a:pPr rtl="0"/>
            <a:endParaRPr lang="pt-PT" noProof="0" dirty="0"/>
          </a:p>
        </p:txBody>
      </p:sp>
      <p:sp>
        <p:nvSpPr>
          <p:cNvPr id="7" name="Marcador de Posição de Número do Diapositivo 6"/>
          <p:cNvSpPr>
            <a:spLocks noGrp="1"/>
          </p:cNvSpPr>
          <p:nvPr>
            <p:ph type="sldNum" sz="quarter" idx="12"/>
          </p:nvPr>
        </p:nvSpPr>
        <p:spPr/>
        <p:txBody>
          <a:bodyPr rtlCol="0"/>
          <a:lstStyle/>
          <a:p>
            <a:pPr rtl="0"/>
            <a:fld id="{2A013F82-EE5E-44EE-A61D-E31C6657F26F}" type="slidenum">
              <a:rPr lang="pt-PT" noProof="0" smtClean="0"/>
              <a:pPr rtl="0"/>
              <a:t>‹nº›</a:t>
            </a:fld>
            <a:endParaRPr lang="pt-PT"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Posição de Título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pt-PT" noProof="0" dirty="0"/>
              <a:t>Clique para editar o estilo</a:t>
            </a:r>
          </a:p>
        </p:txBody>
      </p:sp>
      <p:sp>
        <p:nvSpPr>
          <p:cNvPr id="3" name="Marcador de Posição do Texto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pt-PT" dirty="0"/>
              <a:t>Clique para editar os estilos</a:t>
            </a:r>
          </a:p>
          <a:p>
            <a:pPr lvl="1" rtl="0"/>
            <a:r>
              <a:rPr lang="pt-PT" noProof="0" dirty="0"/>
              <a:t>Segundo nível</a:t>
            </a:r>
          </a:p>
          <a:p>
            <a:pPr lvl="2" rtl="0"/>
            <a:r>
              <a:rPr lang="pt-PT" noProof="0" dirty="0"/>
              <a:t>Terceiro nível</a:t>
            </a:r>
          </a:p>
          <a:p>
            <a:pPr lvl="3" rtl="0"/>
            <a:r>
              <a:rPr lang="pt-PT" noProof="0" dirty="0"/>
              <a:t>Quarto nível</a:t>
            </a:r>
          </a:p>
          <a:p>
            <a:pPr lvl="4" rtl="0"/>
            <a:r>
              <a:rPr lang="pt-PT" noProof="0" dirty="0"/>
              <a:t>Quinto nível</a:t>
            </a:r>
          </a:p>
        </p:txBody>
      </p:sp>
      <p:sp>
        <p:nvSpPr>
          <p:cNvPr id="4" name="Marcador de Posição de Data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93752142-2F0F-4FF8-B9ED-EC26CA17A456}" type="datetime1">
              <a:rPr lang="pt-PT" smtClean="0"/>
              <a:pPr/>
              <a:t>04/01/2020</a:t>
            </a:fld>
            <a:endParaRPr lang="pt-PT" dirty="0"/>
          </a:p>
        </p:txBody>
      </p:sp>
      <p:sp>
        <p:nvSpPr>
          <p:cNvPr id="5" name="Marcador de Posição do Rodapé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rtl="0"/>
            <a:endParaRPr lang="pt-PT" noProof="0" dirty="0"/>
          </a:p>
        </p:txBody>
      </p:sp>
      <p:sp>
        <p:nvSpPr>
          <p:cNvPr id="6" name="Marcador de Posição de Número do Diapositivo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2A013F82-EE5E-44EE-A61D-E31C6657F26F}" type="slidenum">
              <a:rPr lang="pt-PT" smtClean="0"/>
              <a:pPr/>
              <a:t>‹nº›</a:t>
            </a:fld>
            <a:endParaRPr lang="pt-PT"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837828" y="533400"/>
            <a:ext cx="8229600" cy="2895600"/>
          </a:xfrm>
        </p:spPr>
        <p:txBody>
          <a:bodyPr rtlCol="0"/>
          <a:lstStyle/>
          <a:p>
            <a:pPr rtl="0"/>
            <a:r>
              <a:rPr lang="pt-PT" dirty="0"/>
              <a:t>O’Connor </a:t>
            </a:r>
            <a:r>
              <a:rPr lang="pt-PT" dirty="0" err="1"/>
              <a:t>Airports</a:t>
            </a:r>
            <a:endParaRPr lang="en-US" dirty="0"/>
          </a:p>
        </p:txBody>
      </p:sp>
      <p:sp>
        <p:nvSpPr>
          <p:cNvPr id="4" name="Subtítulo 3"/>
          <p:cNvSpPr>
            <a:spLocks noGrp="1"/>
          </p:cNvSpPr>
          <p:nvPr>
            <p:ph type="subTitle" idx="1"/>
          </p:nvPr>
        </p:nvSpPr>
        <p:spPr>
          <a:xfrm>
            <a:off x="981844" y="3455535"/>
            <a:ext cx="3517031" cy="572616"/>
          </a:xfrm>
        </p:spPr>
        <p:txBody>
          <a:bodyPr rtlCol="0"/>
          <a:lstStyle/>
          <a:p>
            <a:pPr rtl="0"/>
            <a:r>
              <a:rPr lang="pt-PT" dirty="0">
                <a:latin typeface="Abadi" panose="020B0604020202020204" pitchFamily="34" charset="0"/>
              </a:rPr>
              <a:t>Turma 3 – grupo 7</a:t>
            </a:r>
            <a:endParaRPr lang="it-IT" dirty="0">
              <a:latin typeface="Abadi" panose="020B0604020202020204" pitchFamily="34" charset="0"/>
            </a:endParaRPr>
          </a:p>
        </p:txBody>
      </p:sp>
      <p:sp>
        <p:nvSpPr>
          <p:cNvPr id="2" name="CaixaDeTexto 1">
            <a:extLst>
              <a:ext uri="{FF2B5EF4-FFF2-40B4-BE49-F238E27FC236}">
                <a16:creationId xmlns:a16="http://schemas.microsoft.com/office/drawing/2014/main" id="{19949CA2-E264-482B-9DE5-AD4ACCDE3393}"/>
              </a:ext>
            </a:extLst>
          </p:cNvPr>
          <p:cNvSpPr txBox="1"/>
          <p:nvPr/>
        </p:nvSpPr>
        <p:spPr>
          <a:xfrm>
            <a:off x="981844" y="4725144"/>
            <a:ext cx="6264696" cy="1200329"/>
          </a:xfrm>
          <a:prstGeom prst="rect">
            <a:avLst/>
          </a:prstGeom>
          <a:noFill/>
        </p:spPr>
        <p:txBody>
          <a:bodyPr wrap="square" rtlCol="0">
            <a:spAutoFit/>
          </a:bodyPr>
          <a:lstStyle/>
          <a:p>
            <a:r>
              <a:rPr lang="pt-PT" sz="2400" dirty="0">
                <a:latin typeface="Abadi" panose="020B0604020104020204" pitchFamily="34" charset="0"/>
              </a:rPr>
              <a:t>Davide Castro - up201806512</a:t>
            </a:r>
          </a:p>
          <a:p>
            <a:r>
              <a:rPr lang="pt-PT" sz="2400" dirty="0">
                <a:latin typeface="Abadi" panose="020B0604020104020204" pitchFamily="34" charset="0"/>
              </a:rPr>
              <a:t>Diogo Rosário - up201806582</a:t>
            </a:r>
          </a:p>
          <a:p>
            <a:r>
              <a:rPr lang="pt-PT" sz="2400" dirty="0">
                <a:latin typeface="Abadi" panose="020B0604020104020204" pitchFamily="34" charset="0"/>
              </a:rPr>
              <a:t>Henrique Ribeiro - up201806529</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2">
            <a:extLst>
              <a:ext uri="{FF2B5EF4-FFF2-40B4-BE49-F238E27FC236}">
                <a16:creationId xmlns:a16="http://schemas.microsoft.com/office/drawing/2014/main" id="{555D17F7-C818-4954-A889-170B7A4EEF15}"/>
              </a:ext>
            </a:extLst>
          </p:cNvPr>
          <p:cNvSpPr>
            <a:spLocks noGrp="1"/>
          </p:cNvSpPr>
          <p:nvPr>
            <p:ph type="title"/>
          </p:nvPr>
        </p:nvSpPr>
        <p:spPr>
          <a:xfrm>
            <a:off x="837828" y="188640"/>
            <a:ext cx="10513168" cy="1541199"/>
          </a:xfrm>
        </p:spPr>
        <p:txBody>
          <a:bodyPr rtlCol="0"/>
          <a:lstStyle/>
          <a:p>
            <a:pPr rtl="0"/>
            <a:r>
              <a:rPr lang="pt-PT" sz="4000" dirty="0"/>
              <a:t>Alterações na 2ª parte / Novas funcionalidades</a:t>
            </a:r>
            <a:endParaRPr lang="en-US" sz="4000" dirty="0"/>
          </a:p>
        </p:txBody>
      </p:sp>
      <p:sp>
        <p:nvSpPr>
          <p:cNvPr id="7" name="CaixaDeTexto 6">
            <a:extLst>
              <a:ext uri="{FF2B5EF4-FFF2-40B4-BE49-F238E27FC236}">
                <a16:creationId xmlns:a16="http://schemas.microsoft.com/office/drawing/2014/main" id="{876E5979-ACF2-475E-AE1F-4B458AA2CCF2}"/>
              </a:ext>
            </a:extLst>
          </p:cNvPr>
          <p:cNvSpPr txBox="1"/>
          <p:nvPr/>
        </p:nvSpPr>
        <p:spPr>
          <a:xfrm>
            <a:off x="1639788" y="2060848"/>
            <a:ext cx="9125272" cy="3139321"/>
          </a:xfrm>
          <a:prstGeom prst="rect">
            <a:avLst/>
          </a:prstGeom>
          <a:noFill/>
        </p:spPr>
        <p:txBody>
          <a:bodyPr wrap="square" rtlCol="0">
            <a:spAutoFit/>
          </a:bodyPr>
          <a:lstStyle/>
          <a:p>
            <a:pPr marL="285750" indent="-285750">
              <a:buFont typeface="Arial" panose="020B0604020202020204" pitchFamily="34" charset="0"/>
              <a:buChar char="•"/>
            </a:pPr>
            <a:r>
              <a:rPr lang="pt-PT" dirty="0"/>
              <a:t>Corrigido o uso impróprio do polimorfismo;</a:t>
            </a:r>
          </a:p>
          <a:p>
            <a:pPr marL="285750" indent="-285750">
              <a:buFont typeface="Arial" panose="020B0604020202020204" pitchFamily="34" charset="0"/>
              <a:buChar char="•"/>
            </a:pPr>
            <a:r>
              <a:rPr lang="pt-PT" dirty="0"/>
              <a:t>Adicionado métodos e implementação de </a:t>
            </a:r>
            <a:r>
              <a:rPr lang="pt-PT" dirty="0" err="1"/>
              <a:t>sorting</a:t>
            </a:r>
            <a:r>
              <a:rPr lang="pt-PT" dirty="0"/>
              <a:t> (de vetores);</a:t>
            </a:r>
          </a:p>
          <a:p>
            <a:pPr marL="285750" indent="-285750">
              <a:buFont typeface="Arial" panose="020B0604020202020204" pitchFamily="34" charset="0"/>
              <a:buChar char="•"/>
            </a:pPr>
            <a:r>
              <a:rPr lang="pt-PT" dirty="0"/>
              <a:t>Adicionadas as novas estruturas de dados (árvores binárias, filas de prioridade e tabelas de dispersão;</a:t>
            </a:r>
          </a:p>
          <a:p>
            <a:pPr marL="285750" indent="-285750">
              <a:buFont typeface="Arial" panose="020B0604020202020204" pitchFamily="34" charset="0"/>
              <a:buChar char="•"/>
            </a:pPr>
            <a:r>
              <a:rPr lang="pt-PT" dirty="0"/>
              <a:t>Pesquisar e listar empregados, atuais ou antigos, por nome ou por tipo;</a:t>
            </a:r>
          </a:p>
          <a:p>
            <a:pPr marL="285750" indent="-285750">
              <a:buFont typeface="Arial" panose="020B0604020202020204" pitchFamily="34" charset="0"/>
              <a:buChar char="•"/>
            </a:pPr>
            <a:r>
              <a:rPr lang="pt-PT" dirty="0"/>
              <a:t>Contratar antigos empregados novamente;</a:t>
            </a:r>
          </a:p>
          <a:p>
            <a:pPr marL="285750" indent="-285750">
              <a:buFont typeface="Arial" panose="020B0604020202020204" pitchFamily="34" charset="0"/>
              <a:buChar char="•"/>
            </a:pPr>
            <a:r>
              <a:rPr lang="pt-PT" dirty="0"/>
              <a:t>Adicionadas as empresas de manutenção, permitindo-se fazer manutenção dos aviões de um aeroporto, escolhendo a empresa;</a:t>
            </a:r>
          </a:p>
          <a:p>
            <a:pPr marL="285750" indent="-285750">
              <a:buFont typeface="Arial" panose="020B0604020202020204" pitchFamily="34" charset="0"/>
              <a:buChar char="•"/>
            </a:pPr>
            <a:r>
              <a:rPr lang="pt-PT" dirty="0"/>
              <a:t>Empregados despedidos são alterados de forma a que sejam adicionados ao ficheiro de antigos funcionários.</a:t>
            </a:r>
          </a:p>
          <a:p>
            <a:endParaRPr lang="pt-PT" dirty="0"/>
          </a:p>
        </p:txBody>
      </p:sp>
    </p:spTree>
    <p:extLst>
      <p:ext uri="{BB962C8B-B14F-4D97-AF65-F5344CB8AC3E}">
        <p14:creationId xmlns:p14="http://schemas.microsoft.com/office/powerpoint/2010/main" val="119535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2">
            <a:extLst>
              <a:ext uri="{FF2B5EF4-FFF2-40B4-BE49-F238E27FC236}">
                <a16:creationId xmlns:a16="http://schemas.microsoft.com/office/drawing/2014/main" id="{555D17F7-C818-4954-A889-170B7A4EEF15}"/>
              </a:ext>
            </a:extLst>
          </p:cNvPr>
          <p:cNvSpPr>
            <a:spLocks noGrp="1"/>
          </p:cNvSpPr>
          <p:nvPr>
            <p:ph type="title"/>
          </p:nvPr>
        </p:nvSpPr>
        <p:spPr>
          <a:xfrm>
            <a:off x="1557908" y="116632"/>
            <a:ext cx="5976664" cy="1296144"/>
          </a:xfrm>
        </p:spPr>
        <p:txBody>
          <a:bodyPr rtlCol="0"/>
          <a:lstStyle/>
          <a:p>
            <a:pPr rtl="0"/>
            <a:r>
              <a:rPr lang="pt-PT" sz="4000" dirty="0"/>
              <a:t>Funcionalidades - </a:t>
            </a:r>
            <a:r>
              <a:rPr lang="pt-PT" sz="4000" b="1" dirty="0" err="1"/>
              <a:t>Read</a:t>
            </a:r>
            <a:endParaRPr lang="en-US" sz="4000" b="1" dirty="0"/>
          </a:p>
        </p:txBody>
      </p:sp>
      <p:sp>
        <p:nvSpPr>
          <p:cNvPr id="6" name="CaixaDeTexto 5">
            <a:extLst>
              <a:ext uri="{FF2B5EF4-FFF2-40B4-BE49-F238E27FC236}">
                <a16:creationId xmlns:a16="http://schemas.microsoft.com/office/drawing/2014/main" id="{A6C21954-AC58-4F44-B6CA-99CFF49E6DF6}"/>
              </a:ext>
            </a:extLst>
          </p:cNvPr>
          <p:cNvSpPr txBox="1"/>
          <p:nvPr/>
        </p:nvSpPr>
        <p:spPr>
          <a:xfrm>
            <a:off x="1557908" y="1484784"/>
            <a:ext cx="8052196" cy="1569660"/>
          </a:xfrm>
          <a:prstGeom prst="rect">
            <a:avLst/>
          </a:prstGeom>
          <a:noFill/>
        </p:spPr>
        <p:txBody>
          <a:bodyPr wrap="square" rtlCol="0">
            <a:spAutoFit/>
          </a:bodyPr>
          <a:lstStyle/>
          <a:p>
            <a:r>
              <a:rPr lang="pt-PT" sz="2400" dirty="0"/>
              <a:t>Exemplo: pesquisar empregado por nome</a:t>
            </a:r>
            <a:endParaRPr lang="pt-PT" dirty="0"/>
          </a:p>
          <a:p>
            <a:endParaRPr lang="pt-PT" u="sng" dirty="0"/>
          </a:p>
          <a:p>
            <a:r>
              <a:rPr lang="pt-PT" u="sng" dirty="0"/>
              <a:t>Input</a:t>
            </a:r>
            <a:r>
              <a:rPr lang="pt-PT" dirty="0"/>
              <a:t>: Sum</a:t>
            </a:r>
          </a:p>
          <a:p>
            <a:endParaRPr lang="pt-PT" dirty="0"/>
          </a:p>
          <a:p>
            <a:r>
              <a:rPr lang="pt-PT" u="sng" dirty="0"/>
              <a:t>Output</a:t>
            </a:r>
            <a:r>
              <a:rPr lang="pt-PT" dirty="0"/>
              <a:t>:</a:t>
            </a:r>
          </a:p>
        </p:txBody>
      </p:sp>
      <p:pic>
        <p:nvPicPr>
          <p:cNvPr id="3" name="Imagem 2">
            <a:extLst>
              <a:ext uri="{FF2B5EF4-FFF2-40B4-BE49-F238E27FC236}">
                <a16:creationId xmlns:a16="http://schemas.microsoft.com/office/drawing/2014/main" id="{87834B59-BC53-4FC9-8B6E-4A300FFD1AAE}"/>
              </a:ext>
            </a:extLst>
          </p:cNvPr>
          <p:cNvPicPr>
            <a:picLocks noChangeAspect="1"/>
          </p:cNvPicPr>
          <p:nvPr/>
        </p:nvPicPr>
        <p:blipFill>
          <a:blip r:embed="rId2"/>
          <a:stretch>
            <a:fillRect/>
          </a:stretch>
        </p:blipFill>
        <p:spPr>
          <a:xfrm>
            <a:off x="1557908" y="3126948"/>
            <a:ext cx="7367276" cy="2036781"/>
          </a:xfrm>
          <a:prstGeom prst="rect">
            <a:avLst/>
          </a:prstGeom>
        </p:spPr>
      </p:pic>
      <p:sp>
        <p:nvSpPr>
          <p:cNvPr id="8" name="CaixaDeTexto 7">
            <a:extLst>
              <a:ext uri="{FF2B5EF4-FFF2-40B4-BE49-F238E27FC236}">
                <a16:creationId xmlns:a16="http://schemas.microsoft.com/office/drawing/2014/main" id="{0BFCA2F3-E0AE-41A0-9CEA-E24DAE5B2DEC}"/>
              </a:ext>
            </a:extLst>
          </p:cNvPr>
          <p:cNvSpPr txBox="1"/>
          <p:nvPr/>
        </p:nvSpPr>
        <p:spPr>
          <a:xfrm>
            <a:off x="1527720" y="5373216"/>
            <a:ext cx="8052196" cy="923330"/>
          </a:xfrm>
          <a:prstGeom prst="rect">
            <a:avLst/>
          </a:prstGeom>
          <a:noFill/>
        </p:spPr>
        <p:txBody>
          <a:bodyPr wrap="square" rtlCol="0">
            <a:spAutoFit/>
          </a:bodyPr>
          <a:lstStyle/>
          <a:p>
            <a:r>
              <a:rPr lang="pt-PT" dirty="0"/>
              <a:t>Pesquisa todos os empregados com o nome ‘Sum’ e mostra-os na consola. Avisa se não houverem empregados com o nome desejado ou se ainda não houverem empregados no aeroporto, e pede outro nome. </a:t>
            </a:r>
          </a:p>
        </p:txBody>
      </p:sp>
    </p:spTree>
    <p:extLst>
      <p:ext uri="{BB962C8B-B14F-4D97-AF65-F5344CB8AC3E}">
        <p14:creationId xmlns:p14="http://schemas.microsoft.com/office/powerpoint/2010/main" val="264764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2">
            <a:extLst>
              <a:ext uri="{FF2B5EF4-FFF2-40B4-BE49-F238E27FC236}">
                <a16:creationId xmlns:a16="http://schemas.microsoft.com/office/drawing/2014/main" id="{555D17F7-C818-4954-A889-170B7A4EEF15}"/>
              </a:ext>
            </a:extLst>
          </p:cNvPr>
          <p:cNvSpPr>
            <a:spLocks noGrp="1"/>
          </p:cNvSpPr>
          <p:nvPr>
            <p:ph type="title"/>
          </p:nvPr>
        </p:nvSpPr>
        <p:spPr>
          <a:xfrm>
            <a:off x="1557908" y="116632"/>
            <a:ext cx="5976664" cy="1296144"/>
          </a:xfrm>
        </p:spPr>
        <p:txBody>
          <a:bodyPr rtlCol="0"/>
          <a:lstStyle/>
          <a:p>
            <a:pPr rtl="0"/>
            <a:r>
              <a:rPr lang="pt-PT" sz="4000" dirty="0"/>
              <a:t>Funcionalidades - </a:t>
            </a:r>
            <a:r>
              <a:rPr lang="pt-PT" sz="4000" b="1" dirty="0" err="1"/>
              <a:t>Create</a:t>
            </a:r>
            <a:endParaRPr lang="en-US" sz="4000" b="1" dirty="0"/>
          </a:p>
        </p:txBody>
      </p:sp>
      <p:sp>
        <p:nvSpPr>
          <p:cNvPr id="6" name="CaixaDeTexto 5">
            <a:extLst>
              <a:ext uri="{FF2B5EF4-FFF2-40B4-BE49-F238E27FC236}">
                <a16:creationId xmlns:a16="http://schemas.microsoft.com/office/drawing/2014/main" id="{A6C21954-AC58-4F44-B6CA-99CFF49E6DF6}"/>
              </a:ext>
            </a:extLst>
          </p:cNvPr>
          <p:cNvSpPr txBox="1"/>
          <p:nvPr/>
        </p:nvSpPr>
        <p:spPr>
          <a:xfrm>
            <a:off x="1557908" y="1484784"/>
            <a:ext cx="8052196" cy="461665"/>
          </a:xfrm>
          <a:prstGeom prst="rect">
            <a:avLst/>
          </a:prstGeom>
          <a:noFill/>
        </p:spPr>
        <p:txBody>
          <a:bodyPr wrap="square" rtlCol="0">
            <a:spAutoFit/>
          </a:bodyPr>
          <a:lstStyle/>
          <a:p>
            <a:r>
              <a:rPr lang="pt-PT" sz="2400" dirty="0"/>
              <a:t>Exemplo: criar membro de tripulação</a:t>
            </a:r>
            <a:endParaRPr lang="pt-PT" dirty="0"/>
          </a:p>
        </p:txBody>
      </p:sp>
      <p:sp>
        <p:nvSpPr>
          <p:cNvPr id="8" name="CaixaDeTexto 7">
            <a:extLst>
              <a:ext uri="{FF2B5EF4-FFF2-40B4-BE49-F238E27FC236}">
                <a16:creationId xmlns:a16="http://schemas.microsoft.com/office/drawing/2014/main" id="{0BFCA2F3-E0AE-41A0-9CEA-E24DAE5B2DEC}"/>
              </a:ext>
            </a:extLst>
          </p:cNvPr>
          <p:cNvSpPr txBox="1"/>
          <p:nvPr/>
        </p:nvSpPr>
        <p:spPr>
          <a:xfrm>
            <a:off x="1561752" y="5085184"/>
            <a:ext cx="8052196" cy="1200329"/>
          </a:xfrm>
          <a:prstGeom prst="rect">
            <a:avLst/>
          </a:prstGeom>
          <a:noFill/>
        </p:spPr>
        <p:txBody>
          <a:bodyPr wrap="square" rtlCol="0">
            <a:spAutoFit/>
          </a:bodyPr>
          <a:lstStyle/>
          <a:p>
            <a:r>
              <a:rPr lang="pt-PT" dirty="0"/>
              <a:t>Pede todas as informações sobre o novo membro, incluindo voos onde participar. O programa verifica quais voos têm tripulação incompleta e só aceita esses no input do utilizador. Caso contrário é dada a opção de criar o empregado sem voos associados por enquanto </a:t>
            </a:r>
          </a:p>
        </p:txBody>
      </p:sp>
      <p:pic>
        <p:nvPicPr>
          <p:cNvPr id="2" name="Imagem 1">
            <a:extLst>
              <a:ext uri="{FF2B5EF4-FFF2-40B4-BE49-F238E27FC236}">
                <a16:creationId xmlns:a16="http://schemas.microsoft.com/office/drawing/2014/main" id="{EC8BB8F1-F089-461F-BFF4-0453806622DE}"/>
              </a:ext>
            </a:extLst>
          </p:cNvPr>
          <p:cNvPicPr>
            <a:picLocks noChangeAspect="1"/>
          </p:cNvPicPr>
          <p:nvPr/>
        </p:nvPicPr>
        <p:blipFill>
          <a:blip r:embed="rId2"/>
          <a:stretch>
            <a:fillRect/>
          </a:stretch>
        </p:blipFill>
        <p:spPr>
          <a:xfrm>
            <a:off x="1557908" y="2027659"/>
            <a:ext cx="7724775" cy="3057525"/>
          </a:xfrm>
          <a:prstGeom prst="rect">
            <a:avLst/>
          </a:prstGeom>
        </p:spPr>
      </p:pic>
    </p:spTree>
    <p:extLst>
      <p:ext uri="{BB962C8B-B14F-4D97-AF65-F5344CB8AC3E}">
        <p14:creationId xmlns:p14="http://schemas.microsoft.com/office/powerpoint/2010/main" val="1675559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Marcador de Posição de Conteúdo 2" descr="Fluxo Alternado" title="SmartArt"/>
          <p:cNvGraphicFramePr>
            <a:graphicFrameLocks noGrp="1"/>
          </p:cNvGraphicFramePr>
          <p:nvPr>
            <p:ph idx="1"/>
            <p:extLst>
              <p:ext uri="{D42A27DB-BD31-4B8C-83A1-F6EECF244321}">
                <p14:modId xmlns:p14="http://schemas.microsoft.com/office/powerpoint/2010/main" val="168809047"/>
              </p:ext>
            </p:extLst>
          </p:nvPr>
        </p:nvGraphicFramePr>
        <p:xfrm>
          <a:off x="1527174" y="1484784"/>
          <a:ext cx="9134475"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ítulo 12"/>
          <p:cNvSpPr>
            <a:spLocks noGrp="1"/>
          </p:cNvSpPr>
          <p:nvPr>
            <p:ph type="title"/>
          </p:nvPr>
        </p:nvSpPr>
        <p:spPr>
          <a:xfrm>
            <a:off x="-241785" y="711560"/>
            <a:ext cx="9144001" cy="1371600"/>
          </a:xfrm>
        </p:spPr>
        <p:txBody>
          <a:bodyPr rtlCol="0">
            <a:normAutofit/>
          </a:bodyPr>
          <a:lstStyle/>
          <a:p>
            <a:pPr rtl="0"/>
            <a:r>
              <a:rPr lang="pt-PT" sz="4400" b="1" dirty="0"/>
              <a:t>                  Delete </a:t>
            </a:r>
            <a:r>
              <a:rPr lang="pt-PT" sz="4400" b="1" dirty="0" err="1"/>
              <a:t>Pilot</a:t>
            </a:r>
            <a:endParaRPr lang="en-US" sz="4400" b="1" dirty="0"/>
          </a:p>
        </p:txBody>
      </p:sp>
      <p:sp>
        <p:nvSpPr>
          <p:cNvPr id="4" name="Título 12">
            <a:extLst>
              <a:ext uri="{FF2B5EF4-FFF2-40B4-BE49-F238E27FC236}">
                <a16:creationId xmlns:a16="http://schemas.microsoft.com/office/drawing/2014/main" id="{2856883A-0EBB-4C79-9120-10B5ADF0C6AA}"/>
              </a:ext>
            </a:extLst>
          </p:cNvPr>
          <p:cNvSpPr txBox="1">
            <a:spLocks/>
          </p:cNvSpPr>
          <p:nvPr/>
        </p:nvSpPr>
        <p:spPr>
          <a:xfrm>
            <a:off x="909836" y="129580"/>
            <a:ext cx="7848872" cy="115212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pt-PT" sz="4000" dirty="0"/>
              <a:t>Funcionalidade em destaque</a:t>
            </a:r>
            <a:endParaRPr lang="en-US" sz="4000" b="1" dirty="0"/>
          </a:p>
        </p:txBody>
      </p:sp>
      <p:sp>
        <p:nvSpPr>
          <p:cNvPr id="2" name="CaixaDeTexto 1">
            <a:extLst>
              <a:ext uri="{FF2B5EF4-FFF2-40B4-BE49-F238E27FC236}">
                <a16:creationId xmlns:a16="http://schemas.microsoft.com/office/drawing/2014/main" id="{CEF99A82-B625-44A1-B5CD-BE04E51AB4B8}"/>
              </a:ext>
            </a:extLst>
          </p:cNvPr>
          <p:cNvSpPr txBox="1"/>
          <p:nvPr/>
        </p:nvSpPr>
        <p:spPr>
          <a:xfrm>
            <a:off x="3214092" y="5611416"/>
            <a:ext cx="8568952" cy="923330"/>
          </a:xfrm>
          <a:prstGeom prst="rect">
            <a:avLst/>
          </a:prstGeom>
          <a:noFill/>
        </p:spPr>
        <p:txBody>
          <a:bodyPr wrap="square" rtlCol="0">
            <a:spAutoFit/>
          </a:bodyPr>
          <a:lstStyle/>
          <a:p>
            <a:r>
              <a:rPr lang="pt-PT" dirty="0"/>
              <a:t>Devido às implicações que eliminar um piloto tem no resto dos dados (voos, pilotos, aeroporto) esta função é um exemplo de uma daquelas que foi mais trabalhosa de implementar</a:t>
            </a:r>
          </a:p>
        </p:txBody>
      </p: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rtl="0"/>
            <a:r>
              <a:rPr lang="pt-PT" sz="4000" dirty="0"/>
              <a:t>Principais impasses no projeto</a:t>
            </a:r>
          </a:p>
        </p:txBody>
      </p:sp>
      <p:sp>
        <p:nvSpPr>
          <p:cNvPr id="4" name="CaixaDeTexto 3">
            <a:extLst>
              <a:ext uri="{FF2B5EF4-FFF2-40B4-BE49-F238E27FC236}">
                <a16:creationId xmlns:a16="http://schemas.microsoft.com/office/drawing/2014/main" id="{4564E3A9-3DAE-49A0-A5B2-C51C2F7C7D60}"/>
              </a:ext>
            </a:extLst>
          </p:cNvPr>
          <p:cNvSpPr txBox="1"/>
          <p:nvPr/>
        </p:nvSpPr>
        <p:spPr>
          <a:xfrm>
            <a:off x="1629916" y="1988840"/>
            <a:ext cx="9125272" cy="4247317"/>
          </a:xfrm>
          <a:prstGeom prst="rect">
            <a:avLst/>
          </a:prstGeom>
          <a:noFill/>
        </p:spPr>
        <p:txBody>
          <a:bodyPr wrap="square" rtlCol="0">
            <a:spAutoFit/>
          </a:bodyPr>
          <a:lstStyle/>
          <a:p>
            <a:pPr marL="285750" indent="-285750">
              <a:buFont typeface="Arial" panose="020B0604020202020204" pitchFamily="34" charset="0"/>
              <a:buChar char="•"/>
            </a:pPr>
            <a:r>
              <a:rPr lang="pt-PT" dirty="0"/>
              <a:t>Planear a estrutura dos ficheiros, de modo a que não existissem dependências entre eles. Por exemplo: Os voos e aviões estão associados entre eles, visto que os voos contêm um avião e os aviões contêm os voos que vão realizar. Por isso, não seria possível ler um ficheiro de aviões sem ler os voos e vice-versa. Solução: criação de </a:t>
            </a:r>
            <a:r>
              <a:rPr lang="pt-PT" dirty="0" err="1"/>
              <a:t>ID’s</a:t>
            </a:r>
            <a:r>
              <a:rPr lang="pt-PT" dirty="0"/>
              <a:t> para os voos e cada avião teria os </a:t>
            </a:r>
            <a:r>
              <a:rPr lang="pt-PT" dirty="0" err="1"/>
              <a:t>ID’s</a:t>
            </a:r>
            <a:r>
              <a:rPr lang="pt-PT" dirty="0"/>
              <a:t> dos voos associados no ficheiro.</a:t>
            </a:r>
          </a:p>
          <a:p>
            <a:pPr marL="285750" indent="-285750">
              <a:buFont typeface="Arial" panose="020B0604020202020204" pitchFamily="34" charset="0"/>
              <a:buChar char="•"/>
            </a:pPr>
            <a:endParaRPr lang="pt-PT" dirty="0"/>
          </a:p>
          <a:p>
            <a:pPr marL="285750" indent="-285750">
              <a:buFont typeface="Arial" panose="020B0604020202020204" pitchFamily="34" charset="0"/>
              <a:buChar char="•"/>
            </a:pPr>
            <a:r>
              <a:rPr lang="pt-PT" dirty="0"/>
              <a:t>Verificação de inputs, destacando-se o input de </a:t>
            </a:r>
            <a:r>
              <a:rPr lang="pt-PT" dirty="0" err="1"/>
              <a:t>ID’s</a:t>
            </a:r>
            <a:r>
              <a:rPr lang="pt-PT" dirty="0"/>
              <a:t> de </a:t>
            </a:r>
            <a:r>
              <a:rPr lang="pt-PT" dirty="0" err="1"/>
              <a:t>flights</a:t>
            </a:r>
            <a:r>
              <a:rPr lang="pt-PT" dirty="0"/>
              <a:t> (flight1, flight2, …) em que tivemos de usar funções para decompor inputs após os verificar.</a:t>
            </a:r>
            <a:endParaRPr lang="pt-PT" u="sng" dirty="0"/>
          </a:p>
          <a:p>
            <a:pPr marL="285750" indent="-285750">
              <a:buFont typeface="Arial" panose="020B0604020202020204" pitchFamily="34" charset="0"/>
              <a:buChar char="•"/>
            </a:pPr>
            <a:endParaRPr lang="pt-PT" dirty="0"/>
          </a:p>
          <a:p>
            <a:pPr marL="285750" indent="-285750">
              <a:buFont typeface="Arial" panose="020B0604020202020204" pitchFamily="34" charset="0"/>
              <a:buChar char="•"/>
            </a:pPr>
            <a:r>
              <a:rPr lang="pt-PT" dirty="0"/>
              <a:t>Criação e mudança de dados, devido à quantidade de verificações necessárias e as numerosas implicações no resto dos dados.</a:t>
            </a:r>
          </a:p>
          <a:p>
            <a:pPr marL="285750" indent="-285750">
              <a:buFont typeface="Arial" panose="020B0604020202020204" pitchFamily="34" charset="0"/>
              <a:buChar char="•"/>
            </a:pPr>
            <a:endParaRPr lang="pt-PT" dirty="0"/>
          </a:p>
          <a:p>
            <a:pPr marL="285750" indent="-285750">
              <a:buFont typeface="Arial" panose="020B0604020202020204" pitchFamily="34" charset="0"/>
              <a:buChar char="•"/>
            </a:pPr>
            <a:r>
              <a:rPr lang="pt-PT" dirty="0"/>
              <a:t>Alteração do projeto na 2ª parte devido às alterações das estruturas de dados, como por exemplo, alteração dos empregados de um vetor por aeroporto para uma tabela de dispersão para toda a empresa</a:t>
            </a:r>
          </a:p>
        </p:txBody>
      </p: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629916" y="260648"/>
            <a:ext cx="9144001" cy="1371600"/>
          </a:xfrm>
        </p:spPr>
        <p:txBody>
          <a:bodyPr rtlCol="0">
            <a:normAutofit/>
          </a:bodyPr>
          <a:lstStyle/>
          <a:p>
            <a:pPr rtl="0"/>
            <a:r>
              <a:rPr lang="pt-PT" sz="5400" dirty="0"/>
              <a:t>Problema</a:t>
            </a:r>
            <a:endParaRPr lang="en-US" sz="5400" dirty="0"/>
          </a:p>
        </p:txBody>
      </p:sp>
      <p:sp>
        <p:nvSpPr>
          <p:cNvPr id="14" name="Marcador de Posição de Conteúdo 13"/>
          <p:cNvSpPr>
            <a:spLocks noGrp="1"/>
          </p:cNvSpPr>
          <p:nvPr>
            <p:ph idx="1"/>
          </p:nvPr>
        </p:nvSpPr>
        <p:spPr>
          <a:xfrm>
            <a:off x="765820" y="1752600"/>
            <a:ext cx="9913167" cy="3024336"/>
          </a:xfrm>
        </p:spPr>
        <p:txBody>
          <a:bodyPr rtlCol="0">
            <a:normAutofit/>
          </a:bodyPr>
          <a:lstStyle/>
          <a:p>
            <a:pPr marL="0" indent="0">
              <a:buNone/>
            </a:pPr>
            <a:r>
              <a:rPr lang="en-US" dirty="0" err="1"/>
              <a:t>Efetuar</a:t>
            </a:r>
            <a:r>
              <a:rPr lang="en-US" dirty="0"/>
              <a:t> a </a:t>
            </a:r>
            <a:r>
              <a:rPr lang="en-US" dirty="0" err="1"/>
              <a:t>gerência</a:t>
            </a:r>
            <a:r>
              <a:rPr lang="en-US" dirty="0"/>
              <a:t> de </a:t>
            </a:r>
            <a:r>
              <a:rPr lang="en-US" dirty="0" err="1"/>
              <a:t>uma</a:t>
            </a:r>
            <a:r>
              <a:rPr lang="en-US" dirty="0"/>
              <a:t> </a:t>
            </a:r>
            <a:r>
              <a:rPr lang="en-US" dirty="0" err="1"/>
              <a:t>companhia</a:t>
            </a:r>
            <a:r>
              <a:rPr lang="en-US" dirty="0"/>
              <a:t> </a:t>
            </a:r>
            <a:r>
              <a:rPr lang="en-US" dirty="0" err="1"/>
              <a:t>aérea</a:t>
            </a:r>
            <a:r>
              <a:rPr lang="en-US" dirty="0"/>
              <a:t>, </a:t>
            </a:r>
            <a:r>
              <a:rPr lang="en-US" dirty="0" err="1"/>
              <a:t>incluindo</a:t>
            </a:r>
            <a:r>
              <a:rPr lang="en-US" dirty="0"/>
              <a:t> </a:t>
            </a:r>
            <a:r>
              <a:rPr lang="en-US" dirty="0" err="1"/>
              <a:t>os</a:t>
            </a:r>
            <a:r>
              <a:rPr lang="en-US" dirty="0"/>
              <a:t> </a:t>
            </a:r>
            <a:r>
              <a:rPr lang="en-US" dirty="0" err="1"/>
              <a:t>seus</a:t>
            </a:r>
            <a:r>
              <a:rPr lang="en-US" dirty="0"/>
              <a:t> </a:t>
            </a:r>
            <a:r>
              <a:rPr lang="en-US" dirty="0" err="1"/>
              <a:t>aeroportos</a:t>
            </a:r>
            <a:r>
              <a:rPr lang="en-US" dirty="0"/>
              <a:t>, </a:t>
            </a:r>
            <a:r>
              <a:rPr lang="en-US" dirty="0" err="1"/>
              <a:t>respetivos</a:t>
            </a:r>
            <a:r>
              <a:rPr lang="en-US" dirty="0"/>
              <a:t> </a:t>
            </a:r>
            <a:r>
              <a:rPr lang="en-US" dirty="0" err="1"/>
              <a:t>empregados</a:t>
            </a:r>
            <a:r>
              <a:rPr lang="en-US" dirty="0"/>
              <a:t>, </a:t>
            </a:r>
            <a:r>
              <a:rPr lang="en-US" dirty="0" err="1"/>
              <a:t>aviões</a:t>
            </a:r>
            <a:r>
              <a:rPr lang="en-US" dirty="0"/>
              <a:t> e </a:t>
            </a:r>
            <a:r>
              <a:rPr lang="en-US" dirty="0" err="1"/>
              <a:t>voos</a:t>
            </a:r>
            <a:r>
              <a:rPr lang="en-US" dirty="0"/>
              <a:t>, </a:t>
            </a:r>
            <a:r>
              <a:rPr lang="en-US" dirty="0" err="1"/>
              <a:t>sendo</a:t>
            </a:r>
            <a:r>
              <a:rPr lang="en-US" dirty="0"/>
              <a:t> </a:t>
            </a:r>
            <a:r>
              <a:rPr lang="en-US" dirty="0" err="1"/>
              <a:t>possível</a:t>
            </a:r>
            <a:r>
              <a:rPr lang="en-US" dirty="0"/>
              <a:t> </a:t>
            </a:r>
            <a:r>
              <a:rPr lang="en-US" dirty="0" err="1"/>
              <a:t>consultar</a:t>
            </a:r>
            <a:r>
              <a:rPr lang="en-US" dirty="0"/>
              <a:t> </a:t>
            </a:r>
            <a:r>
              <a:rPr lang="en-US" dirty="0" err="1"/>
              <a:t>todos</a:t>
            </a:r>
            <a:r>
              <a:rPr lang="en-US" dirty="0"/>
              <a:t> </a:t>
            </a:r>
            <a:r>
              <a:rPr lang="en-US" dirty="0" err="1"/>
              <a:t>os</a:t>
            </a:r>
            <a:r>
              <a:rPr lang="en-US" dirty="0"/>
              <a:t> dados </a:t>
            </a:r>
            <a:r>
              <a:rPr lang="en-US" dirty="0" err="1"/>
              <a:t>relevantes</a:t>
            </a:r>
            <a:r>
              <a:rPr lang="en-US" dirty="0"/>
              <a:t> e </a:t>
            </a:r>
            <a:r>
              <a:rPr lang="en-US" dirty="0" err="1"/>
              <a:t>alterá</a:t>
            </a:r>
            <a:r>
              <a:rPr lang="en-US" dirty="0"/>
              <a:t>-los </a:t>
            </a:r>
            <a:r>
              <a:rPr lang="en-US" dirty="0" err="1"/>
              <a:t>convenientemente</a:t>
            </a:r>
            <a:r>
              <a:rPr lang="en-US" dirty="0"/>
              <a:t>, </a:t>
            </a:r>
            <a:r>
              <a:rPr lang="en-US" dirty="0" err="1"/>
              <a:t>tal</a:t>
            </a:r>
            <a:r>
              <a:rPr lang="en-US" dirty="0"/>
              <a:t> </a:t>
            </a:r>
            <a:r>
              <a:rPr lang="en-US" dirty="0" err="1"/>
              <a:t>como</a:t>
            </a:r>
            <a:r>
              <a:rPr lang="en-US" dirty="0"/>
              <a:t> realizer </a:t>
            </a:r>
            <a:r>
              <a:rPr lang="en-US" dirty="0" err="1"/>
              <a:t>manutenções</a:t>
            </a:r>
            <a:r>
              <a:rPr lang="en-US" dirty="0"/>
              <a:t> de </a:t>
            </a:r>
            <a:r>
              <a:rPr lang="en-US" dirty="0" err="1"/>
              <a:t>aviões</a:t>
            </a:r>
            <a:r>
              <a:rPr lang="en-US" dirty="0"/>
              <a:t> </a:t>
            </a:r>
            <a:r>
              <a:rPr lang="en-US" dirty="0" err="1"/>
              <a:t>através</a:t>
            </a:r>
            <a:r>
              <a:rPr lang="en-US" dirty="0"/>
              <a:t> de </a:t>
            </a:r>
            <a:r>
              <a:rPr lang="en-US" dirty="0" err="1"/>
              <a:t>empresas</a:t>
            </a:r>
            <a:r>
              <a:rPr lang="en-US" dirty="0"/>
              <a:t> de </a:t>
            </a:r>
            <a:r>
              <a:rPr lang="en-US" dirty="0" err="1"/>
              <a:t>manutenção</a:t>
            </a:r>
            <a:r>
              <a:rPr lang="en-US" dirty="0"/>
              <a:t>.</a:t>
            </a:r>
          </a:p>
        </p:txBody>
      </p:sp>
      <p:pic>
        <p:nvPicPr>
          <p:cNvPr id="1026" name="Picture 2" descr="TWA 707-331 at Fiumicino - Aeroporto Intercontinentale Di ...">
            <a:extLst>
              <a:ext uri="{FF2B5EF4-FFF2-40B4-BE49-F238E27FC236}">
                <a16:creationId xmlns:a16="http://schemas.microsoft.com/office/drawing/2014/main" id="{3E85D906-1DD1-42E2-ABBA-4601B67825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0036" y="3264768"/>
            <a:ext cx="5724638" cy="3352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normAutofit/>
          </a:bodyPr>
          <a:lstStyle/>
          <a:p>
            <a:pPr rtl="0"/>
            <a:r>
              <a:rPr lang="pt-PT" sz="5400" dirty="0"/>
              <a:t>Solução</a:t>
            </a:r>
            <a:endParaRPr lang="en-US" sz="5400" dirty="0"/>
          </a:p>
        </p:txBody>
      </p:sp>
      <p:sp>
        <p:nvSpPr>
          <p:cNvPr id="14" name="Marcador de Posição de Conteúdo 13"/>
          <p:cNvSpPr>
            <a:spLocks noGrp="1"/>
          </p:cNvSpPr>
          <p:nvPr>
            <p:ph idx="1"/>
          </p:nvPr>
        </p:nvSpPr>
        <p:spPr>
          <a:xfrm>
            <a:off x="1522413" y="2354423"/>
            <a:ext cx="9134391" cy="4114801"/>
          </a:xfrm>
        </p:spPr>
        <p:txBody>
          <a:bodyPr rtlCol="0">
            <a:normAutofit/>
          </a:bodyPr>
          <a:lstStyle/>
          <a:p>
            <a:pPr marL="0" indent="0">
              <a:buNone/>
            </a:pPr>
            <a:r>
              <a:rPr lang="en-US" dirty="0" err="1"/>
              <a:t>Desenvolvimento</a:t>
            </a:r>
            <a:r>
              <a:rPr lang="en-US" dirty="0"/>
              <a:t> de </a:t>
            </a:r>
            <a:r>
              <a:rPr lang="en-US" dirty="0" err="1"/>
              <a:t>uma</a:t>
            </a:r>
            <a:r>
              <a:rPr lang="en-US" dirty="0"/>
              <a:t> </a:t>
            </a:r>
            <a:r>
              <a:rPr lang="en-US" dirty="0" err="1"/>
              <a:t>aplicação</a:t>
            </a:r>
            <a:r>
              <a:rPr lang="en-US" dirty="0"/>
              <a:t>, </a:t>
            </a:r>
            <a:r>
              <a:rPr lang="en-US" dirty="0" err="1"/>
              <a:t>em</a:t>
            </a:r>
            <a:r>
              <a:rPr lang="en-US" dirty="0"/>
              <a:t> C++, que </a:t>
            </a:r>
            <a:r>
              <a:rPr lang="en-US" dirty="0" err="1"/>
              <a:t>permite</a:t>
            </a:r>
            <a:r>
              <a:rPr lang="en-US" dirty="0"/>
              <a:t> a </a:t>
            </a:r>
            <a:r>
              <a:rPr lang="en-US" dirty="0" err="1"/>
              <a:t>leitura</a:t>
            </a:r>
            <a:r>
              <a:rPr lang="en-US" dirty="0"/>
              <a:t> dos dados </a:t>
            </a:r>
            <a:r>
              <a:rPr lang="en-US" dirty="0" err="1"/>
              <a:t>sobre</a:t>
            </a:r>
            <a:r>
              <a:rPr lang="en-US" dirty="0"/>
              <a:t> a </a:t>
            </a:r>
            <a:r>
              <a:rPr lang="en-US" dirty="0" err="1"/>
              <a:t>companhia</a:t>
            </a:r>
            <a:r>
              <a:rPr lang="en-US" dirty="0"/>
              <a:t> e a </a:t>
            </a:r>
            <a:r>
              <a:rPr lang="en-US" dirty="0" err="1"/>
              <a:t>sua</a:t>
            </a:r>
            <a:r>
              <a:rPr lang="en-US" dirty="0"/>
              <a:t> </a:t>
            </a:r>
            <a:r>
              <a:rPr lang="en-US" dirty="0" err="1"/>
              <a:t>cadeia</a:t>
            </a:r>
            <a:r>
              <a:rPr lang="en-US" dirty="0"/>
              <a:t> de </a:t>
            </a:r>
            <a:r>
              <a:rPr lang="en-US" dirty="0" err="1"/>
              <a:t>aeroportos</a:t>
            </a:r>
            <a:r>
              <a:rPr lang="en-US" dirty="0"/>
              <a:t> a </a:t>
            </a:r>
            <a:r>
              <a:rPr lang="en-US" dirty="0" err="1"/>
              <a:t>partir</a:t>
            </a:r>
            <a:r>
              <a:rPr lang="en-US" dirty="0"/>
              <a:t> de </a:t>
            </a:r>
            <a:r>
              <a:rPr lang="en-US" dirty="0" err="1"/>
              <a:t>ficheiros</a:t>
            </a:r>
            <a:r>
              <a:rPr lang="en-US" dirty="0"/>
              <a:t> </a:t>
            </a:r>
            <a:r>
              <a:rPr lang="en-US" dirty="0" err="1"/>
              <a:t>pré-existentes</a:t>
            </a:r>
            <a:r>
              <a:rPr lang="en-US" dirty="0"/>
              <a:t>, e, </a:t>
            </a:r>
            <a:r>
              <a:rPr lang="en-US" dirty="0" err="1"/>
              <a:t>posteriormente</a:t>
            </a:r>
            <a:r>
              <a:rPr lang="en-US" dirty="0"/>
              <a:t>, </a:t>
            </a:r>
            <a:r>
              <a:rPr lang="en-US" dirty="0" err="1"/>
              <a:t>tratá</a:t>
            </a:r>
            <a:r>
              <a:rPr lang="en-US" dirty="0"/>
              <a:t>-los com vista à </a:t>
            </a:r>
            <a:r>
              <a:rPr lang="en-US" dirty="0" err="1"/>
              <a:t>possibilidade</a:t>
            </a:r>
            <a:r>
              <a:rPr lang="en-US" dirty="0"/>
              <a:t> de </a:t>
            </a:r>
            <a:r>
              <a:rPr lang="en-US" dirty="0" err="1"/>
              <a:t>criação</a:t>
            </a:r>
            <a:r>
              <a:rPr lang="en-US" dirty="0"/>
              <a:t> </a:t>
            </a:r>
            <a:r>
              <a:rPr lang="en-US" dirty="0" err="1"/>
              <a:t>ou</a:t>
            </a:r>
            <a:r>
              <a:rPr lang="en-US" dirty="0"/>
              <a:t> </a:t>
            </a:r>
            <a:r>
              <a:rPr lang="en-US" dirty="0" err="1"/>
              <a:t>eliminação</a:t>
            </a:r>
            <a:r>
              <a:rPr lang="en-US" dirty="0"/>
              <a:t> de dados </a:t>
            </a:r>
            <a:r>
              <a:rPr lang="en-US" dirty="0" err="1"/>
              <a:t>ou</a:t>
            </a:r>
            <a:r>
              <a:rPr lang="en-US" dirty="0"/>
              <a:t> </a:t>
            </a:r>
            <a:r>
              <a:rPr lang="en-US" dirty="0" err="1"/>
              <a:t>alteração</a:t>
            </a:r>
            <a:r>
              <a:rPr lang="en-US" dirty="0"/>
              <a:t> dos </a:t>
            </a:r>
            <a:r>
              <a:rPr lang="en-US" dirty="0" err="1"/>
              <a:t>já</a:t>
            </a:r>
            <a:r>
              <a:rPr lang="en-US" dirty="0"/>
              <a:t> </a:t>
            </a:r>
            <a:r>
              <a:rPr lang="en-US" dirty="0" err="1"/>
              <a:t>existentes</a:t>
            </a:r>
            <a:r>
              <a:rPr lang="en-US" dirty="0"/>
              <a:t>. O </a:t>
            </a:r>
            <a:r>
              <a:rPr lang="en-US" dirty="0" err="1"/>
              <a:t>programa</a:t>
            </a:r>
            <a:r>
              <a:rPr lang="en-US" dirty="0"/>
              <a:t> </a:t>
            </a:r>
            <a:r>
              <a:rPr lang="en-US" dirty="0" err="1"/>
              <a:t>utiliza</a:t>
            </a:r>
            <a:r>
              <a:rPr lang="en-US" dirty="0"/>
              <a:t> </a:t>
            </a:r>
            <a:r>
              <a:rPr lang="en-US" dirty="0" err="1"/>
              <a:t>várias</a:t>
            </a:r>
            <a:r>
              <a:rPr lang="en-US" dirty="0"/>
              <a:t> </a:t>
            </a:r>
            <a:r>
              <a:rPr lang="en-US" dirty="0" err="1"/>
              <a:t>estruturas</a:t>
            </a:r>
            <a:r>
              <a:rPr lang="en-US" dirty="0"/>
              <a:t> de dados, </a:t>
            </a:r>
            <a:r>
              <a:rPr lang="en-US" dirty="0" err="1"/>
              <a:t>linares</a:t>
            </a:r>
            <a:r>
              <a:rPr lang="en-US" dirty="0"/>
              <a:t> e </a:t>
            </a:r>
            <a:r>
              <a:rPr lang="en-US" dirty="0" err="1"/>
              <a:t>não-lineares</a:t>
            </a:r>
            <a:r>
              <a:rPr lang="en-US" dirty="0"/>
              <a:t>, </a:t>
            </a:r>
            <a:r>
              <a:rPr lang="en-US" dirty="0" err="1"/>
              <a:t>em</a:t>
            </a:r>
            <a:r>
              <a:rPr lang="en-US" dirty="0"/>
              <a:t> </a:t>
            </a:r>
            <a:r>
              <a:rPr lang="en-US" dirty="0" err="1"/>
              <a:t>destaque</a:t>
            </a:r>
            <a:r>
              <a:rPr lang="en-US" dirty="0"/>
              <a:t> classes, </a:t>
            </a:r>
            <a:r>
              <a:rPr lang="en-US" dirty="0" err="1"/>
              <a:t>vetores</a:t>
            </a:r>
            <a:r>
              <a:rPr lang="en-US" dirty="0"/>
              <a:t>, </a:t>
            </a:r>
            <a:r>
              <a:rPr lang="en-US" dirty="0" err="1"/>
              <a:t>filas</a:t>
            </a:r>
            <a:r>
              <a:rPr lang="en-US" dirty="0"/>
              <a:t> de </a:t>
            </a:r>
            <a:r>
              <a:rPr lang="en-US" dirty="0" err="1"/>
              <a:t>prioridade</a:t>
            </a:r>
            <a:r>
              <a:rPr lang="en-US" dirty="0"/>
              <a:t>, </a:t>
            </a:r>
            <a:r>
              <a:rPr lang="en-US" dirty="0" err="1"/>
              <a:t>tabelas</a:t>
            </a:r>
            <a:r>
              <a:rPr lang="en-US" dirty="0"/>
              <a:t> de </a:t>
            </a:r>
            <a:r>
              <a:rPr lang="en-US" dirty="0" err="1"/>
              <a:t>dispersão</a:t>
            </a:r>
            <a:r>
              <a:rPr lang="en-US" dirty="0"/>
              <a:t> e </a:t>
            </a:r>
            <a:r>
              <a:rPr lang="en-US" dirty="0" err="1"/>
              <a:t>árvores</a:t>
            </a:r>
            <a:r>
              <a:rPr lang="en-US" dirty="0"/>
              <a:t> </a:t>
            </a:r>
            <a:r>
              <a:rPr lang="en-US" dirty="0" err="1"/>
              <a:t>binárias</a:t>
            </a:r>
            <a:r>
              <a:rPr lang="en-US" dirty="0"/>
              <a:t> de </a:t>
            </a:r>
            <a:r>
              <a:rPr lang="en-US" dirty="0" err="1"/>
              <a:t>pesquisa</a:t>
            </a:r>
            <a:r>
              <a:rPr lang="en-US" dirty="0"/>
              <a:t>. </a:t>
            </a:r>
            <a:r>
              <a:rPr lang="en-US" dirty="0" err="1"/>
              <a:t>Utilizam</a:t>
            </a:r>
            <a:r>
              <a:rPr lang="en-US" dirty="0"/>
              <a:t>-se </a:t>
            </a:r>
            <a:r>
              <a:rPr lang="en-US" dirty="0" err="1"/>
              <a:t>os</a:t>
            </a:r>
            <a:r>
              <a:rPr lang="en-US" dirty="0"/>
              <a:t> </a:t>
            </a:r>
            <a:r>
              <a:rPr lang="en-US" dirty="0" err="1"/>
              <a:t>conceitos</a:t>
            </a:r>
            <a:r>
              <a:rPr lang="en-US" dirty="0"/>
              <a:t> de </a:t>
            </a:r>
            <a:r>
              <a:rPr lang="en-US" dirty="0" err="1"/>
              <a:t>herança</a:t>
            </a:r>
            <a:r>
              <a:rPr lang="en-US" dirty="0"/>
              <a:t> e </a:t>
            </a:r>
            <a:r>
              <a:rPr lang="en-US" dirty="0" err="1"/>
              <a:t>polimorfismo</a:t>
            </a:r>
            <a:r>
              <a:rPr lang="en-US" dirty="0"/>
              <a:t> de forma a </a:t>
            </a:r>
            <a:r>
              <a:rPr lang="en-US" dirty="0" err="1"/>
              <a:t>tornar</a:t>
            </a:r>
            <a:r>
              <a:rPr lang="en-US" dirty="0"/>
              <a:t> o </a:t>
            </a:r>
            <a:r>
              <a:rPr lang="en-US" dirty="0" err="1"/>
              <a:t>desevolvimento</a:t>
            </a:r>
            <a:r>
              <a:rPr lang="en-US" dirty="0"/>
              <a:t> da </a:t>
            </a:r>
            <a:r>
              <a:rPr lang="en-US" dirty="0" err="1"/>
              <a:t>aplicação</a:t>
            </a:r>
            <a:r>
              <a:rPr lang="en-US" dirty="0"/>
              <a:t> </a:t>
            </a:r>
            <a:r>
              <a:rPr lang="en-US" dirty="0" err="1"/>
              <a:t>mais</a:t>
            </a:r>
            <a:r>
              <a:rPr lang="en-US" dirty="0"/>
              <a:t> </a:t>
            </a:r>
            <a:r>
              <a:rPr lang="en-US" dirty="0" err="1"/>
              <a:t>eficiente</a:t>
            </a:r>
            <a:r>
              <a:rPr lang="en-US" dirty="0"/>
              <a:t>. </a:t>
            </a:r>
          </a:p>
        </p:txBody>
      </p:sp>
    </p:spTree>
    <p:extLst>
      <p:ext uri="{BB962C8B-B14F-4D97-AF65-F5344CB8AC3E}">
        <p14:creationId xmlns:p14="http://schemas.microsoft.com/office/powerpoint/2010/main" val="31071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2">
            <a:extLst>
              <a:ext uri="{FF2B5EF4-FFF2-40B4-BE49-F238E27FC236}">
                <a16:creationId xmlns:a16="http://schemas.microsoft.com/office/drawing/2014/main" id="{EBC11F25-00FA-4DBF-9D4D-9B3A365478A7}"/>
              </a:ext>
            </a:extLst>
          </p:cNvPr>
          <p:cNvSpPr>
            <a:spLocks noGrp="1"/>
          </p:cNvSpPr>
          <p:nvPr>
            <p:ph type="title"/>
          </p:nvPr>
        </p:nvSpPr>
        <p:spPr>
          <a:xfrm>
            <a:off x="2782044" y="-387424"/>
            <a:ext cx="9144001" cy="1371600"/>
          </a:xfrm>
        </p:spPr>
        <p:txBody>
          <a:bodyPr rtlCol="0"/>
          <a:lstStyle/>
          <a:p>
            <a:pPr rtl="0"/>
            <a:r>
              <a:rPr lang="pt-PT" dirty="0"/>
              <a:t>Diagrama de Classes</a:t>
            </a:r>
            <a:endParaRPr lang="en-US" dirty="0"/>
          </a:p>
        </p:txBody>
      </p:sp>
      <p:pic>
        <p:nvPicPr>
          <p:cNvPr id="3" name="Imagem 2" descr="Uma imagem com captura de ecrã&#10;&#10;Descrição gerada automaticamente">
            <a:extLst>
              <a:ext uri="{FF2B5EF4-FFF2-40B4-BE49-F238E27FC236}">
                <a16:creationId xmlns:a16="http://schemas.microsoft.com/office/drawing/2014/main" id="{3A138324-0500-47B0-9927-45864056C8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98068" y="851848"/>
            <a:ext cx="5688632" cy="5980292"/>
          </a:xfrm>
          <a:prstGeom prst="rect">
            <a:avLst/>
          </a:prstGeom>
        </p:spPr>
      </p:pic>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2">
            <a:extLst>
              <a:ext uri="{FF2B5EF4-FFF2-40B4-BE49-F238E27FC236}">
                <a16:creationId xmlns:a16="http://schemas.microsoft.com/office/drawing/2014/main" id="{EBC11F25-00FA-4DBF-9D4D-9B3A365478A7}"/>
              </a:ext>
            </a:extLst>
          </p:cNvPr>
          <p:cNvSpPr>
            <a:spLocks noGrp="1"/>
          </p:cNvSpPr>
          <p:nvPr>
            <p:ph type="title"/>
          </p:nvPr>
        </p:nvSpPr>
        <p:spPr>
          <a:xfrm>
            <a:off x="3410543" y="-271040"/>
            <a:ext cx="4824536" cy="1368152"/>
          </a:xfrm>
        </p:spPr>
        <p:txBody>
          <a:bodyPr rtlCol="0"/>
          <a:lstStyle/>
          <a:p>
            <a:pPr rtl="0"/>
            <a:r>
              <a:rPr lang="pt-PT" dirty="0"/>
              <a:t>Classe </a:t>
            </a:r>
            <a:r>
              <a:rPr lang="pt-PT" dirty="0" err="1"/>
              <a:t>Employee</a:t>
            </a:r>
            <a:endParaRPr lang="en-US" dirty="0"/>
          </a:p>
        </p:txBody>
      </p:sp>
      <p:sp>
        <p:nvSpPr>
          <p:cNvPr id="3" name="Retângulo 2">
            <a:extLst>
              <a:ext uri="{FF2B5EF4-FFF2-40B4-BE49-F238E27FC236}">
                <a16:creationId xmlns:a16="http://schemas.microsoft.com/office/drawing/2014/main" id="{6D7BCED3-1E9B-4F73-AC6E-7D81E1B01D48}"/>
              </a:ext>
            </a:extLst>
          </p:cNvPr>
          <p:cNvSpPr/>
          <p:nvPr/>
        </p:nvSpPr>
        <p:spPr>
          <a:xfrm>
            <a:off x="6958508" y="1124744"/>
            <a:ext cx="2913182" cy="316835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PT"/>
          </a:p>
        </p:txBody>
      </p:sp>
      <p:sp>
        <p:nvSpPr>
          <p:cNvPr id="6" name="Retângulo 5">
            <a:extLst>
              <a:ext uri="{FF2B5EF4-FFF2-40B4-BE49-F238E27FC236}">
                <a16:creationId xmlns:a16="http://schemas.microsoft.com/office/drawing/2014/main" id="{647189A5-5686-4477-B896-65F9519F3668}"/>
              </a:ext>
            </a:extLst>
          </p:cNvPr>
          <p:cNvSpPr/>
          <p:nvPr/>
        </p:nvSpPr>
        <p:spPr>
          <a:xfrm>
            <a:off x="8182644" y="5786536"/>
            <a:ext cx="1689046" cy="66837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PT"/>
          </a:p>
        </p:txBody>
      </p:sp>
      <p:pic>
        <p:nvPicPr>
          <p:cNvPr id="4" name="Imagem 3">
            <a:extLst>
              <a:ext uri="{FF2B5EF4-FFF2-40B4-BE49-F238E27FC236}">
                <a16:creationId xmlns:a16="http://schemas.microsoft.com/office/drawing/2014/main" id="{335F6510-99D2-4748-92DB-BD607A468287}"/>
              </a:ext>
            </a:extLst>
          </p:cNvPr>
          <p:cNvPicPr>
            <a:picLocks noChangeAspect="1"/>
          </p:cNvPicPr>
          <p:nvPr/>
        </p:nvPicPr>
        <p:blipFill>
          <a:blip r:embed="rId2"/>
          <a:stretch>
            <a:fillRect/>
          </a:stretch>
        </p:blipFill>
        <p:spPr>
          <a:xfrm>
            <a:off x="1891434" y="1097112"/>
            <a:ext cx="8405956" cy="5357798"/>
          </a:xfrm>
          <a:prstGeom prst="rect">
            <a:avLst/>
          </a:prstGeom>
        </p:spPr>
      </p:pic>
    </p:spTree>
    <p:extLst>
      <p:ext uri="{BB962C8B-B14F-4D97-AF65-F5344CB8AC3E}">
        <p14:creationId xmlns:p14="http://schemas.microsoft.com/office/powerpoint/2010/main" val="975291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ítulo 12">
            <a:extLst>
              <a:ext uri="{FF2B5EF4-FFF2-40B4-BE49-F238E27FC236}">
                <a16:creationId xmlns:a16="http://schemas.microsoft.com/office/drawing/2014/main" id="{EBC11F25-00FA-4DBF-9D4D-9B3A365478A7}"/>
              </a:ext>
            </a:extLst>
          </p:cNvPr>
          <p:cNvSpPr>
            <a:spLocks noGrp="1"/>
          </p:cNvSpPr>
          <p:nvPr>
            <p:ph type="title"/>
          </p:nvPr>
        </p:nvSpPr>
        <p:spPr>
          <a:xfrm>
            <a:off x="2809280" y="195932"/>
            <a:ext cx="6570259" cy="883717"/>
          </a:xfrm>
          <a:prstGeom prst="rect">
            <a:avLst/>
          </a:prstGeom>
        </p:spPr>
        <p:txBody>
          <a:bodyPr rtlCol="0" anchor="b">
            <a:normAutofit fontScale="90000"/>
          </a:bodyPr>
          <a:lstStyle/>
          <a:p>
            <a:pPr rtl="0"/>
            <a:r>
              <a:rPr lang="pt-PT" sz="4400" dirty="0"/>
              <a:t>Classe </a:t>
            </a:r>
            <a:r>
              <a:rPr lang="pt-PT" sz="4400" dirty="0" err="1"/>
              <a:t>Flight</a:t>
            </a:r>
            <a:r>
              <a:rPr lang="pt-PT" sz="4400" dirty="0"/>
              <a:t> e dependências</a:t>
            </a:r>
            <a:endParaRPr lang="en-US" sz="4400" dirty="0"/>
          </a:p>
        </p:txBody>
      </p:sp>
      <p:sp>
        <p:nvSpPr>
          <p:cNvPr id="8" name="Retângulo 7">
            <a:extLst>
              <a:ext uri="{FF2B5EF4-FFF2-40B4-BE49-F238E27FC236}">
                <a16:creationId xmlns:a16="http://schemas.microsoft.com/office/drawing/2014/main" id="{1DA3CE9D-9C4F-490F-A949-D6AB814B1C2F}"/>
              </a:ext>
            </a:extLst>
          </p:cNvPr>
          <p:cNvSpPr/>
          <p:nvPr/>
        </p:nvSpPr>
        <p:spPr>
          <a:xfrm>
            <a:off x="5518348" y="1144365"/>
            <a:ext cx="4248472" cy="41242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pt-PT"/>
          </a:p>
        </p:txBody>
      </p:sp>
      <p:sp>
        <p:nvSpPr>
          <p:cNvPr id="10" name="Retângulo 9">
            <a:extLst>
              <a:ext uri="{FF2B5EF4-FFF2-40B4-BE49-F238E27FC236}">
                <a16:creationId xmlns:a16="http://schemas.microsoft.com/office/drawing/2014/main" id="{4271497C-1C1B-487B-A943-09B880576015}"/>
              </a:ext>
            </a:extLst>
          </p:cNvPr>
          <p:cNvSpPr/>
          <p:nvPr/>
        </p:nvSpPr>
        <p:spPr>
          <a:xfrm>
            <a:off x="10558909" y="3501008"/>
            <a:ext cx="1629916" cy="335699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pt-PT"/>
          </a:p>
        </p:txBody>
      </p:sp>
      <p:pic>
        <p:nvPicPr>
          <p:cNvPr id="2" name="Imagem 1">
            <a:extLst>
              <a:ext uri="{FF2B5EF4-FFF2-40B4-BE49-F238E27FC236}">
                <a16:creationId xmlns:a16="http://schemas.microsoft.com/office/drawing/2014/main" id="{A8CCD7A9-F28C-43F1-A66F-ADE6F9B1C8E1}"/>
              </a:ext>
            </a:extLst>
          </p:cNvPr>
          <p:cNvPicPr>
            <a:picLocks noChangeAspect="1"/>
          </p:cNvPicPr>
          <p:nvPr/>
        </p:nvPicPr>
        <p:blipFill>
          <a:blip r:embed="rId3"/>
          <a:stretch>
            <a:fillRect/>
          </a:stretch>
        </p:blipFill>
        <p:spPr>
          <a:xfrm>
            <a:off x="-2" y="1079649"/>
            <a:ext cx="12188825" cy="5778351"/>
          </a:xfrm>
          <a:prstGeom prst="rect">
            <a:avLst/>
          </a:prstGeom>
        </p:spPr>
      </p:pic>
    </p:spTree>
    <p:extLst>
      <p:ext uri="{BB962C8B-B14F-4D97-AF65-F5344CB8AC3E}">
        <p14:creationId xmlns:p14="http://schemas.microsoft.com/office/powerpoint/2010/main" val="24401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2">
            <a:extLst>
              <a:ext uri="{FF2B5EF4-FFF2-40B4-BE49-F238E27FC236}">
                <a16:creationId xmlns:a16="http://schemas.microsoft.com/office/drawing/2014/main" id="{EBC11F25-00FA-4DBF-9D4D-9B3A365478A7}"/>
              </a:ext>
            </a:extLst>
          </p:cNvPr>
          <p:cNvSpPr>
            <a:spLocks noGrp="1"/>
          </p:cNvSpPr>
          <p:nvPr>
            <p:ph type="title"/>
          </p:nvPr>
        </p:nvSpPr>
        <p:spPr>
          <a:xfrm>
            <a:off x="3106080" y="-22572"/>
            <a:ext cx="5976664" cy="1296144"/>
          </a:xfrm>
        </p:spPr>
        <p:txBody>
          <a:bodyPr rtlCol="0"/>
          <a:lstStyle/>
          <a:p>
            <a:pPr rtl="0"/>
            <a:r>
              <a:rPr lang="pt-PT" dirty="0"/>
              <a:t>Estrutura de Ficheiros</a:t>
            </a:r>
            <a:endParaRPr lang="en-US" dirty="0"/>
          </a:p>
        </p:txBody>
      </p:sp>
      <p:sp>
        <p:nvSpPr>
          <p:cNvPr id="3" name="CaixaDeTexto 2">
            <a:extLst>
              <a:ext uri="{FF2B5EF4-FFF2-40B4-BE49-F238E27FC236}">
                <a16:creationId xmlns:a16="http://schemas.microsoft.com/office/drawing/2014/main" id="{9A79E74A-AFAB-4353-AE8E-165E80B5274D}"/>
              </a:ext>
            </a:extLst>
          </p:cNvPr>
          <p:cNvSpPr txBox="1"/>
          <p:nvPr/>
        </p:nvSpPr>
        <p:spPr>
          <a:xfrm>
            <a:off x="1269876" y="1273572"/>
            <a:ext cx="9073008" cy="1200329"/>
          </a:xfrm>
          <a:prstGeom prst="rect">
            <a:avLst/>
          </a:prstGeom>
          <a:noFill/>
        </p:spPr>
        <p:txBody>
          <a:bodyPr wrap="square" rtlCol="0">
            <a:spAutoFit/>
          </a:bodyPr>
          <a:lstStyle/>
          <a:p>
            <a:r>
              <a:rPr lang="pt-PT" sz="2400" dirty="0"/>
              <a:t>Decidimos usar uma estrutura em que a companhia possui um ficheiro .</a:t>
            </a:r>
            <a:r>
              <a:rPr lang="pt-PT" sz="2400" dirty="0" err="1"/>
              <a:t>txt</a:t>
            </a:r>
            <a:r>
              <a:rPr lang="pt-PT" sz="2400" dirty="0"/>
              <a:t> com as informações de todos os aeroportos, que por sua vez têm o nome dos ficheiros dos respetivos empregados, voos e aviões.</a:t>
            </a:r>
          </a:p>
        </p:txBody>
      </p:sp>
      <p:pic>
        <p:nvPicPr>
          <p:cNvPr id="8" name="Imagem 7">
            <a:extLst>
              <a:ext uri="{FF2B5EF4-FFF2-40B4-BE49-F238E27FC236}">
                <a16:creationId xmlns:a16="http://schemas.microsoft.com/office/drawing/2014/main" id="{E5BEFE72-2A68-4723-A54C-3C54C1698484}"/>
              </a:ext>
            </a:extLst>
          </p:cNvPr>
          <p:cNvPicPr>
            <a:picLocks noChangeAspect="1"/>
          </p:cNvPicPr>
          <p:nvPr/>
        </p:nvPicPr>
        <p:blipFill rotWithShape="1">
          <a:blip r:embed="rId2"/>
          <a:srcRect r="2151" b="12866"/>
          <a:stretch/>
        </p:blipFill>
        <p:spPr>
          <a:xfrm>
            <a:off x="730170" y="3178915"/>
            <a:ext cx="2169716" cy="3137393"/>
          </a:xfrm>
          <a:prstGeom prst="rect">
            <a:avLst/>
          </a:prstGeom>
        </p:spPr>
      </p:pic>
      <p:pic>
        <p:nvPicPr>
          <p:cNvPr id="9" name="Imagem 8">
            <a:extLst>
              <a:ext uri="{FF2B5EF4-FFF2-40B4-BE49-F238E27FC236}">
                <a16:creationId xmlns:a16="http://schemas.microsoft.com/office/drawing/2014/main" id="{F539F777-8C06-4366-A78B-893443289F94}"/>
              </a:ext>
            </a:extLst>
          </p:cNvPr>
          <p:cNvPicPr>
            <a:picLocks noChangeAspect="1"/>
          </p:cNvPicPr>
          <p:nvPr/>
        </p:nvPicPr>
        <p:blipFill rotWithShape="1">
          <a:blip r:embed="rId3"/>
          <a:srcRect b="27709"/>
          <a:stretch/>
        </p:blipFill>
        <p:spPr>
          <a:xfrm>
            <a:off x="3886326" y="3151115"/>
            <a:ext cx="1750559" cy="3518245"/>
          </a:xfrm>
          <a:prstGeom prst="rect">
            <a:avLst/>
          </a:prstGeom>
        </p:spPr>
      </p:pic>
      <p:pic>
        <p:nvPicPr>
          <p:cNvPr id="10" name="Imagem 9">
            <a:extLst>
              <a:ext uri="{FF2B5EF4-FFF2-40B4-BE49-F238E27FC236}">
                <a16:creationId xmlns:a16="http://schemas.microsoft.com/office/drawing/2014/main" id="{5C0225B1-CD0F-4767-9CD2-229958DDFFF3}"/>
              </a:ext>
            </a:extLst>
          </p:cNvPr>
          <p:cNvPicPr>
            <a:picLocks noChangeAspect="1"/>
          </p:cNvPicPr>
          <p:nvPr/>
        </p:nvPicPr>
        <p:blipFill>
          <a:blip r:embed="rId4"/>
          <a:stretch>
            <a:fillRect/>
          </a:stretch>
        </p:blipFill>
        <p:spPr>
          <a:xfrm>
            <a:off x="6440459" y="3120986"/>
            <a:ext cx="1955301" cy="3601870"/>
          </a:xfrm>
          <a:prstGeom prst="rect">
            <a:avLst/>
          </a:prstGeom>
        </p:spPr>
      </p:pic>
      <p:pic>
        <p:nvPicPr>
          <p:cNvPr id="11" name="Imagem 10">
            <a:extLst>
              <a:ext uri="{FF2B5EF4-FFF2-40B4-BE49-F238E27FC236}">
                <a16:creationId xmlns:a16="http://schemas.microsoft.com/office/drawing/2014/main" id="{79FD0316-4970-46A9-A411-5C8284956D50}"/>
              </a:ext>
            </a:extLst>
          </p:cNvPr>
          <p:cNvPicPr>
            <a:picLocks noChangeAspect="1"/>
          </p:cNvPicPr>
          <p:nvPr/>
        </p:nvPicPr>
        <p:blipFill>
          <a:blip r:embed="rId5"/>
          <a:stretch>
            <a:fillRect/>
          </a:stretch>
        </p:blipFill>
        <p:spPr>
          <a:xfrm>
            <a:off x="9831412" y="3120986"/>
            <a:ext cx="1080120" cy="1675570"/>
          </a:xfrm>
          <a:prstGeom prst="rect">
            <a:avLst/>
          </a:prstGeom>
        </p:spPr>
      </p:pic>
      <p:sp>
        <p:nvSpPr>
          <p:cNvPr id="12" name="CaixaDeTexto 11">
            <a:extLst>
              <a:ext uri="{FF2B5EF4-FFF2-40B4-BE49-F238E27FC236}">
                <a16:creationId xmlns:a16="http://schemas.microsoft.com/office/drawing/2014/main" id="{F79C325E-BA92-4EDD-AF7C-3A6EE7698BFB}"/>
              </a:ext>
            </a:extLst>
          </p:cNvPr>
          <p:cNvSpPr txBox="1"/>
          <p:nvPr/>
        </p:nvSpPr>
        <p:spPr>
          <a:xfrm>
            <a:off x="1505726" y="2737191"/>
            <a:ext cx="1656184" cy="369332"/>
          </a:xfrm>
          <a:prstGeom prst="rect">
            <a:avLst/>
          </a:prstGeom>
          <a:noFill/>
        </p:spPr>
        <p:txBody>
          <a:bodyPr wrap="square" rtlCol="0">
            <a:spAutoFit/>
          </a:bodyPr>
          <a:lstStyle/>
          <a:p>
            <a:r>
              <a:rPr lang="pt-PT" dirty="0" err="1"/>
              <a:t>Airports</a:t>
            </a:r>
            <a:endParaRPr lang="pt-PT" dirty="0"/>
          </a:p>
        </p:txBody>
      </p:sp>
      <p:sp>
        <p:nvSpPr>
          <p:cNvPr id="13" name="CaixaDeTexto 12">
            <a:extLst>
              <a:ext uri="{FF2B5EF4-FFF2-40B4-BE49-F238E27FC236}">
                <a16:creationId xmlns:a16="http://schemas.microsoft.com/office/drawing/2014/main" id="{160F9D00-D932-40F3-B043-BBDBAFA7BD63}"/>
              </a:ext>
            </a:extLst>
          </p:cNvPr>
          <p:cNvSpPr txBox="1"/>
          <p:nvPr/>
        </p:nvSpPr>
        <p:spPr>
          <a:xfrm>
            <a:off x="3691876" y="2779813"/>
            <a:ext cx="3047699" cy="369332"/>
          </a:xfrm>
          <a:prstGeom prst="rect">
            <a:avLst/>
          </a:prstGeom>
          <a:noFill/>
        </p:spPr>
        <p:txBody>
          <a:bodyPr wrap="square" rtlCol="0">
            <a:spAutoFit/>
          </a:bodyPr>
          <a:lstStyle/>
          <a:p>
            <a:r>
              <a:rPr lang="pt-PT" dirty="0" err="1"/>
              <a:t>Employees</a:t>
            </a:r>
            <a:r>
              <a:rPr lang="pt-PT" dirty="0"/>
              <a:t> / </a:t>
            </a:r>
            <a:r>
              <a:rPr lang="pt-PT" dirty="0" err="1"/>
              <a:t>OldEmployees</a:t>
            </a:r>
            <a:endParaRPr lang="pt-PT" dirty="0"/>
          </a:p>
        </p:txBody>
      </p:sp>
      <p:sp>
        <p:nvSpPr>
          <p:cNvPr id="14" name="CaixaDeTexto 13">
            <a:extLst>
              <a:ext uri="{FF2B5EF4-FFF2-40B4-BE49-F238E27FC236}">
                <a16:creationId xmlns:a16="http://schemas.microsoft.com/office/drawing/2014/main" id="{0A50F03C-919E-46BE-9E02-A1E84392CF32}"/>
              </a:ext>
            </a:extLst>
          </p:cNvPr>
          <p:cNvSpPr txBox="1"/>
          <p:nvPr/>
        </p:nvSpPr>
        <p:spPr>
          <a:xfrm>
            <a:off x="6908907" y="2737191"/>
            <a:ext cx="1656184" cy="369332"/>
          </a:xfrm>
          <a:prstGeom prst="rect">
            <a:avLst/>
          </a:prstGeom>
          <a:noFill/>
        </p:spPr>
        <p:txBody>
          <a:bodyPr wrap="square" rtlCol="0">
            <a:spAutoFit/>
          </a:bodyPr>
          <a:lstStyle/>
          <a:p>
            <a:r>
              <a:rPr lang="pt-PT" dirty="0" err="1"/>
              <a:t>Flights</a:t>
            </a:r>
            <a:endParaRPr lang="pt-PT" dirty="0"/>
          </a:p>
        </p:txBody>
      </p:sp>
      <p:sp>
        <p:nvSpPr>
          <p:cNvPr id="15" name="CaixaDeTexto 14">
            <a:extLst>
              <a:ext uri="{FF2B5EF4-FFF2-40B4-BE49-F238E27FC236}">
                <a16:creationId xmlns:a16="http://schemas.microsoft.com/office/drawing/2014/main" id="{CBE58D8F-9613-454B-A6F3-D49FBE49AD3A}"/>
              </a:ext>
            </a:extLst>
          </p:cNvPr>
          <p:cNvSpPr txBox="1"/>
          <p:nvPr/>
        </p:nvSpPr>
        <p:spPr>
          <a:xfrm>
            <a:off x="9667782" y="2789988"/>
            <a:ext cx="1656184" cy="369332"/>
          </a:xfrm>
          <a:prstGeom prst="rect">
            <a:avLst/>
          </a:prstGeom>
          <a:noFill/>
        </p:spPr>
        <p:txBody>
          <a:bodyPr wrap="square" rtlCol="0">
            <a:spAutoFit/>
          </a:bodyPr>
          <a:lstStyle/>
          <a:p>
            <a:r>
              <a:rPr lang="pt-PT" dirty="0"/>
              <a:t>Planes</a:t>
            </a:r>
          </a:p>
        </p:txBody>
      </p:sp>
      <p:sp>
        <p:nvSpPr>
          <p:cNvPr id="16" name="CaixaDeTexto 15">
            <a:extLst>
              <a:ext uri="{FF2B5EF4-FFF2-40B4-BE49-F238E27FC236}">
                <a16:creationId xmlns:a16="http://schemas.microsoft.com/office/drawing/2014/main" id="{17EEA547-E059-4AB5-9408-1FACD763D605}"/>
              </a:ext>
            </a:extLst>
          </p:cNvPr>
          <p:cNvSpPr txBox="1"/>
          <p:nvPr/>
        </p:nvSpPr>
        <p:spPr>
          <a:xfrm>
            <a:off x="1957132" y="4461947"/>
            <a:ext cx="957113" cy="338554"/>
          </a:xfrm>
          <a:prstGeom prst="rect">
            <a:avLst/>
          </a:prstGeom>
          <a:noFill/>
        </p:spPr>
        <p:txBody>
          <a:bodyPr wrap="square" rtlCol="0">
            <a:spAutoFit/>
          </a:bodyPr>
          <a:lstStyle/>
          <a:p>
            <a:r>
              <a:rPr lang="pt-PT" sz="1600" dirty="0">
                <a:solidFill>
                  <a:schemeClr val="bg1"/>
                </a:solidFill>
              </a:rPr>
              <a:t>Manager</a:t>
            </a:r>
          </a:p>
        </p:txBody>
      </p:sp>
      <p:sp>
        <p:nvSpPr>
          <p:cNvPr id="23" name="CaixaDeTexto 22">
            <a:extLst>
              <a:ext uri="{FF2B5EF4-FFF2-40B4-BE49-F238E27FC236}">
                <a16:creationId xmlns:a16="http://schemas.microsoft.com/office/drawing/2014/main" id="{47C04734-9F7E-4DBE-AB69-B2377E15E929}"/>
              </a:ext>
            </a:extLst>
          </p:cNvPr>
          <p:cNvSpPr txBox="1"/>
          <p:nvPr/>
        </p:nvSpPr>
        <p:spPr>
          <a:xfrm>
            <a:off x="4949674" y="3147174"/>
            <a:ext cx="1155658" cy="1384995"/>
          </a:xfrm>
          <a:prstGeom prst="rect">
            <a:avLst/>
          </a:prstGeom>
          <a:solidFill>
            <a:schemeClr val="tx1"/>
          </a:solidFill>
          <a:ln>
            <a:noFill/>
          </a:ln>
        </p:spPr>
        <p:txBody>
          <a:bodyPr wrap="square" rtlCol="0">
            <a:spAutoFit/>
          </a:bodyPr>
          <a:lstStyle/>
          <a:p>
            <a:r>
              <a:rPr lang="pt-PT" sz="1400" dirty="0" err="1">
                <a:solidFill>
                  <a:schemeClr val="bg1"/>
                </a:solidFill>
              </a:rPr>
              <a:t>Type</a:t>
            </a:r>
            <a:endParaRPr lang="pt-PT" sz="1400" dirty="0">
              <a:solidFill>
                <a:schemeClr val="bg1"/>
              </a:solidFill>
            </a:endParaRPr>
          </a:p>
          <a:p>
            <a:r>
              <a:rPr lang="pt-PT" sz="1400" dirty="0" err="1">
                <a:solidFill>
                  <a:schemeClr val="bg1"/>
                </a:solidFill>
              </a:rPr>
              <a:t>Name</a:t>
            </a:r>
            <a:endParaRPr lang="pt-PT" sz="1400" dirty="0">
              <a:solidFill>
                <a:schemeClr val="bg1"/>
              </a:solidFill>
            </a:endParaRPr>
          </a:p>
          <a:p>
            <a:r>
              <a:rPr lang="pt-PT" sz="1400" dirty="0" err="1">
                <a:solidFill>
                  <a:schemeClr val="bg1"/>
                </a:solidFill>
              </a:rPr>
              <a:t>Birth</a:t>
            </a:r>
            <a:r>
              <a:rPr lang="pt-PT" sz="1400" dirty="0">
                <a:solidFill>
                  <a:schemeClr val="bg1"/>
                </a:solidFill>
              </a:rPr>
              <a:t> Date</a:t>
            </a:r>
          </a:p>
          <a:p>
            <a:r>
              <a:rPr lang="pt-PT" sz="1400" dirty="0" err="1">
                <a:solidFill>
                  <a:schemeClr val="bg1"/>
                </a:solidFill>
              </a:rPr>
              <a:t>Category</a:t>
            </a:r>
            <a:endParaRPr lang="pt-PT" sz="1400" dirty="0">
              <a:solidFill>
                <a:schemeClr val="bg1"/>
              </a:solidFill>
            </a:endParaRPr>
          </a:p>
          <a:p>
            <a:r>
              <a:rPr lang="pt-PT" sz="1400" dirty="0">
                <a:solidFill>
                  <a:schemeClr val="bg1"/>
                </a:solidFill>
              </a:rPr>
              <a:t>Plane </a:t>
            </a:r>
            <a:r>
              <a:rPr lang="pt-PT" sz="1400" dirty="0" err="1">
                <a:solidFill>
                  <a:schemeClr val="bg1"/>
                </a:solidFill>
              </a:rPr>
              <a:t>types</a:t>
            </a:r>
            <a:endParaRPr lang="pt-PT" sz="1400" dirty="0">
              <a:solidFill>
                <a:schemeClr val="bg1"/>
              </a:solidFill>
            </a:endParaRPr>
          </a:p>
          <a:p>
            <a:r>
              <a:rPr lang="pt-PT" sz="1400" dirty="0" err="1">
                <a:solidFill>
                  <a:schemeClr val="bg1"/>
                </a:solidFill>
              </a:rPr>
              <a:t>Flights</a:t>
            </a:r>
            <a:r>
              <a:rPr lang="pt-PT" sz="1400" dirty="0">
                <a:solidFill>
                  <a:schemeClr val="bg1"/>
                </a:solidFill>
              </a:rPr>
              <a:t> </a:t>
            </a:r>
            <a:r>
              <a:rPr lang="pt-PT" sz="1400" dirty="0" err="1">
                <a:solidFill>
                  <a:schemeClr val="bg1"/>
                </a:solidFill>
              </a:rPr>
              <a:t>ID’s</a:t>
            </a:r>
            <a:endParaRPr lang="pt-PT" sz="1400" dirty="0">
              <a:solidFill>
                <a:schemeClr val="bg1"/>
              </a:solidFill>
            </a:endParaRPr>
          </a:p>
        </p:txBody>
      </p:sp>
      <p:sp>
        <p:nvSpPr>
          <p:cNvPr id="24" name="CaixaDeTexto 23">
            <a:extLst>
              <a:ext uri="{FF2B5EF4-FFF2-40B4-BE49-F238E27FC236}">
                <a16:creationId xmlns:a16="http://schemas.microsoft.com/office/drawing/2014/main" id="{AAE5DD35-3BA3-477F-8E1A-17631336F3B3}"/>
              </a:ext>
            </a:extLst>
          </p:cNvPr>
          <p:cNvSpPr txBox="1"/>
          <p:nvPr/>
        </p:nvSpPr>
        <p:spPr>
          <a:xfrm>
            <a:off x="2556281" y="3178915"/>
            <a:ext cx="1155658" cy="954107"/>
          </a:xfrm>
          <a:prstGeom prst="rect">
            <a:avLst/>
          </a:prstGeom>
          <a:solidFill>
            <a:schemeClr val="tx1"/>
          </a:solidFill>
          <a:ln>
            <a:noFill/>
          </a:ln>
        </p:spPr>
        <p:txBody>
          <a:bodyPr wrap="square" rtlCol="0">
            <a:spAutoFit/>
          </a:bodyPr>
          <a:lstStyle/>
          <a:p>
            <a:r>
              <a:rPr lang="pt-PT" sz="1400" dirty="0">
                <a:solidFill>
                  <a:schemeClr val="bg1"/>
                </a:solidFill>
              </a:rPr>
              <a:t>Cidade</a:t>
            </a:r>
          </a:p>
          <a:p>
            <a:r>
              <a:rPr lang="pt-PT" sz="1400" dirty="0">
                <a:solidFill>
                  <a:schemeClr val="bg1"/>
                </a:solidFill>
              </a:rPr>
              <a:t>País</a:t>
            </a:r>
          </a:p>
          <a:p>
            <a:r>
              <a:rPr lang="pt-PT" sz="1400" dirty="0">
                <a:solidFill>
                  <a:schemeClr val="bg1"/>
                </a:solidFill>
              </a:rPr>
              <a:t>Latitude</a:t>
            </a:r>
          </a:p>
          <a:p>
            <a:r>
              <a:rPr lang="pt-PT" sz="1400" dirty="0">
                <a:solidFill>
                  <a:schemeClr val="bg1"/>
                </a:solidFill>
              </a:rPr>
              <a:t>Longitude</a:t>
            </a:r>
          </a:p>
        </p:txBody>
      </p:sp>
      <p:sp>
        <p:nvSpPr>
          <p:cNvPr id="25" name="CaixaDeTexto 24">
            <a:extLst>
              <a:ext uri="{FF2B5EF4-FFF2-40B4-BE49-F238E27FC236}">
                <a16:creationId xmlns:a16="http://schemas.microsoft.com/office/drawing/2014/main" id="{D84D2920-3786-4F84-B397-2C5F5EB772DB}"/>
              </a:ext>
            </a:extLst>
          </p:cNvPr>
          <p:cNvSpPr txBox="1"/>
          <p:nvPr/>
        </p:nvSpPr>
        <p:spPr>
          <a:xfrm>
            <a:off x="7876111" y="3120986"/>
            <a:ext cx="1622339" cy="1692771"/>
          </a:xfrm>
          <a:prstGeom prst="rect">
            <a:avLst/>
          </a:prstGeom>
          <a:solidFill>
            <a:schemeClr val="tx1"/>
          </a:solidFill>
          <a:ln>
            <a:noFill/>
          </a:ln>
        </p:spPr>
        <p:txBody>
          <a:bodyPr wrap="square" rtlCol="0">
            <a:spAutoFit/>
          </a:bodyPr>
          <a:lstStyle/>
          <a:p>
            <a:r>
              <a:rPr lang="pt-PT" sz="1300" dirty="0">
                <a:solidFill>
                  <a:schemeClr val="bg1"/>
                </a:solidFill>
              </a:rPr>
              <a:t>ID</a:t>
            </a:r>
          </a:p>
          <a:p>
            <a:r>
              <a:rPr lang="pt-PT" sz="1300" dirty="0" err="1">
                <a:solidFill>
                  <a:schemeClr val="bg1"/>
                </a:solidFill>
              </a:rPr>
              <a:t>Departure</a:t>
            </a:r>
            <a:endParaRPr lang="pt-PT" sz="1300" dirty="0">
              <a:solidFill>
                <a:schemeClr val="bg1"/>
              </a:solidFill>
            </a:endParaRPr>
          </a:p>
          <a:p>
            <a:r>
              <a:rPr lang="pt-PT" sz="1300" dirty="0">
                <a:solidFill>
                  <a:schemeClr val="bg1"/>
                </a:solidFill>
              </a:rPr>
              <a:t>Arrival</a:t>
            </a:r>
          </a:p>
          <a:p>
            <a:r>
              <a:rPr lang="pt-PT" sz="1300" dirty="0" err="1">
                <a:solidFill>
                  <a:schemeClr val="bg1"/>
                </a:solidFill>
              </a:rPr>
              <a:t>Departure</a:t>
            </a:r>
            <a:r>
              <a:rPr lang="pt-PT" sz="1300" dirty="0">
                <a:solidFill>
                  <a:schemeClr val="bg1"/>
                </a:solidFill>
              </a:rPr>
              <a:t> </a:t>
            </a:r>
            <a:r>
              <a:rPr lang="pt-PT" sz="1300" dirty="0" err="1">
                <a:solidFill>
                  <a:schemeClr val="bg1"/>
                </a:solidFill>
              </a:rPr>
              <a:t>Hour</a:t>
            </a:r>
            <a:endParaRPr lang="pt-PT" sz="1300" dirty="0">
              <a:solidFill>
                <a:schemeClr val="bg1"/>
              </a:solidFill>
            </a:endParaRPr>
          </a:p>
          <a:p>
            <a:r>
              <a:rPr lang="pt-PT" sz="1300" dirty="0" err="1">
                <a:solidFill>
                  <a:schemeClr val="bg1"/>
                </a:solidFill>
              </a:rPr>
              <a:t>Departure</a:t>
            </a:r>
            <a:r>
              <a:rPr lang="pt-PT" sz="1300" dirty="0">
                <a:solidFill>
                  <a:schemeClr val="bg1"/>
                </a:solidFill>
              </a:rPr>
              <a:t> Minutes</a:t>
            </a:r>
          </a:p>
          <a:p>
            <a:r>
              <a:rPr lang="pt-PT" sz="1300" dirty="0">
                <a:solidFill>
                  <a:schemeClr val="bg1"/>
                </a:solidFill>
              </a:rPr>
              <a:t>Arrival </a:t>
            </a:r>
            <a:r>
              <a:rPr lang="pt-PT" sz="1300" dirty="0" err="1">
                <a:solidFill>
                  <a:schemeClr val="bg1"/>
                </a:solidFill>
              </a:rPr>
              <a:t>Hour</a:t>
            </a:r>
            <a:endParaRPr lang="pt-PT" sz="1300" dirty="0">
              <a:solidFill>
                <a:schemeClr val="bg1"/>
              </a:solidFill>
            </a:endParaRPr>
          </a:p>
          <a:p>
            <a:r>
              <a:rPr lang="pt-PT" sz="1300" dirty="0">
                <a:solidFill>
                  <a:schemeClr val="bg1"/>
                </a:solidFill>
              </a:rPr>
              <a:t>Arrival Minutes</a:t>
            </a:r>
          </a:p>
          <a:p>
            <a:r>
              <a:rPr lang="pt-PT" sz="1300" dirty="0" err="1">
                <a:solidFill>
                  <a:schemeClr val="bg1"/>
                </a:solidFill>
              </a:rPr>
              <a:t>Destination</a:t>
            </a:r>
            <a:endParaRPr lang="pt-PT" sz="1300" dirty="0">
              <a:solidFill>
                <a:schemeClr val="bg1"/>
              </a:solidFill>
            </a:endParaRPr>
          </a:p>
        </p:txBody>
      </p:sp>
      <p:sp>
        <p:nvSpPr>
          <p:cNvPr id="26" name="CaixaDeTexto 25">
            <a:extLst>
              <a:ext uri="{FF2B5EF4-FFF2-40B4-BE49-F238E27FC236}">
                <a16:creationId xmlns:a16="http://schemas.microsoft.com/office/drawing/2014/main" id="{B1B98DB8-D747-45EB-8F60-D35940E57E8F}"/>
              </a:ext>
            </a:extLst>
          </p:cNvPr>
          <p:cNvSpPr txBox="1"/>
          <p:nvPr/>
        </p:nvSpPr>
        <p:spPr>
          <a:xfrm>
            <a:off x="10880826" y="3120986"/>
            <a:ext cx="1155658" cy="738664"/>
          </a:xfrm>
          <a:prstGeom prst="rect">
            <a:avLst/>
          </a:prstGeom>
          <a:solidFill>
            <a:schemeClr val="tx1"/>
          </a:solidFill>
          <a:ln>
            <a:noFill/>
          </a:ln>
        </p:spPr>
        <p:txBody>
          <a:bodyPr wrap="square" rtlCol="0">
            <a:spAutoFit/>
          </a:bodyPr>
          <a:lstStyle/>
          <a:p>
            <a:r>
              <a:rPr lang="pt-PT" sz="1400" dirty="0" err="1">
                <a:solidFill>
                  <a:schemeClr val="bg1"/>
                </a:solidFill>
              </a:rPr>
              <a:t>Category</a:t>
            </a:r>
            <a:endParaRPr lang="pt-PT" sz="1400" dirty="0">
              <a:solidFill>
                <a:schemeClr val="bg1"/>
              </a:solidFill>
            </a:endParaRPr>
          </a:p>
          <a:p>
            <a:r>
              <a:rPr lang="pt-PT" sz="1400" dirty="0" err="1">
                <a:solidFill>
                  <a:schemeClr val="bg1"/>
                </a:solidFill>
              </a:rPr>
              <a:t>Capacity</a:t>
            </a:r>
            <a:endParaRPr lang="pt-PT" sz="1400" dirty="0">
              <a:solidFill>
                <a:schemeClr val="bg1"/>
              </a:solidFill>
            </a:endParaRPr>
          </a:p>
          <a:p>
            <a:r>
              <a:rPr lang="pt-PT" sz="1400" dirty="0" err="1">
                <a:solidFill>
                  <a:schemeClr val="bg1"/>
                </a:solidFill>
              </a:rPr>
              <a:t>Flights</a:t>
            </a:r>
            <a:endParaRPr lang="pt-PT" sz="1400" dirty="0">
              <a:solidFill>
                <a:schemeClr val="bg1"/>
              </a:solidFill>
            </a:endParaRPr>
          </a:p>
        </p:txBody>
      </p:sp>
    </p:spTree>
    <p:extLst>
      <p:ext uri="{BB962C8B-B14F-4D97-AF65-F5344CB8AC3E}">
        <p14:creationId xmlns:p14="http://schemas.microsoft.com/office/powerpoint/2010/main" val="17834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69876" y="46229"/>
            <a:ext cx="9144001" cy="1131912"/>
          </a:xfrm>
        </p:spPr>
        <p:txBody>
          <a:bodyPr rtlCol="0"/>
          <a:lstStyle/>
          <a:p>
            <a:pPr rtl="0"/>
            <a:r>
              <a:rPr lang="pt-PT" dirty="0"/>
              <a:t>Tratamento de exceções</a:t>
            </a:r>
          </a:p>
        </p:txBody>
      </p:sp>
      <p:sp>
        <p:nvSpPr>
          <p:cNvPr id="9" name="CaixaDeTexto 8">
            <a:extLst>
              <a:ext uri="{FF2B5EF4-FFF2-40B4-BE49-F238E27FC236}">
                <a16:creationId xmlns:a16="http://schemas.microsoft.com/office/drawing/2014/main" id="{3C7E61AA-066A-46B9-B593-3087A612297C}"/>
              </a:ext>
            </a:extLst>
          </p:cNvPr>
          <p:cNvSpPr txBox="1"/>
          <p:nvPr/>
        </p:nvSpPr>
        <p:spPr>
          <a:xfrm>
            <a:off x="923367" y="1262445"/>
            <a:ext cx="4018917" cy="2031325"/>
          </a:xfrm>
          <a:prstGeom prst="rect">
            <a:avLst/>
          </a:prstGeom>
          <a:noFill/>
        </p:spPr>
        <p:txBody>
          <a:bodyPr wrap="square" rtlCol="0">
            <a:spAutoFit/>
          </a:bodyPr>
          <a:lstStyle/>
          <a:p>
            <a:pPr marL="285750" indent="-285750">
              <a:buFont typeface="Arial" panose="020B0604020202020204" pitchFamily="34" charset="0"/>
              <a:buChar char="•"/>
            </a:pPr>
            <a:r>
              <a:rPr lang="pt-PT" dirty="0" err="1"/>
              <a:t>InvalidName</a:t>
            </a:r>
            <a:endParaRPr lang="pt-PT" dirty="0"/>
          </a:p>
          <a:p>
            <a:pPr marL="285750" indent="-285750">
              <a:buFont typeface="Arial" panose="020B0604020202020204" pitchFamily="34" charset="0"/>
              <a:buChar char="•"/>
            </a:pPr>
            <a:r>
              <a:rPr lang="pt-PT" dirty="0" err="1"/>
              <a:t>InvalidCategory</a:t>
            </a:r>
            <a:endParaRPr lang="pt-PT" dirty="0"/>
          </a:p>
          <a:p>
            <a:pPr marL="285750" indent="-285750">
              <a:buFont typeface="Arial" panose="020B0604020202020204" pitchFamily="34" charset="0"/>
              <a:buChar char="•"/>
            </a:pPr>
            <a:r>
              <a:rPr lang="pt-PT" dirty="0" err="1"/>
              <a:t>InvalidFlights</a:t>
            </a:r>
            <a:endParaRPr lang="pt-PT" dirty="0"/>
          </a:p>
          <a:p>
            <a:pPr marL="285750" indent="-285750">
              <a:buFont typeface="Arial" panose="020B0604020202020204" pitchFamily="34" charset="0"/>
              <a:buChar char="•"/>
            </a:pPr>
            <a:r>
              <a:rPr lang="pt-PT" dirty="0" err="1"/>
              <a:t>InvalidBirthDate</a:t>
            </a:r>
            <a:endParaRPr lang="pt-PT" dirty="0"/>
          </a:p>
          <a:p>
            <a:pPr marL="285750" indent="-285750">
              <a:buFont typeface="Arial" panose="020B0604020202020204" pitchFamily="34" charset="0"/>
              <a:buChar char="•"/>
            </a:pPr>
            <a:r>
              <a:rPr lang="pt-PT" dirty="0" err="1"/>
              <a:t>capacityError</a:t>
            </a:r>
            <a:endParaRPr lang="pt-PT" dirty="0"/>
          </a:p>
          <a:p>
            <a:pPr marL="285750" indent="-285750">
              <a:buFont typeface="Arial" panose="020B0604020202020204" pitchFamily="34" charset="0"/>
              <a:buChar char="•"/>
            </a:pPr>
            <a:r>
              <a:rPr lang="pt-PT" dirty="0"/>
              <a:t>Exit (lançada quando o utilizador </a:t>
            </a:r>
          </a:p>
          <a:p>
            <a:r>
              <a:rPr lang="pt-PT" dirty="0"/>
              <a:t>sai do pedido de input com CTRL+Z)</a:t>
            </a:r>
          </a:p>
        </p:txBody>
      </p:sp>
      <p:pic>
        <p:nvPicPr>
          <p:cNvPr id="10" name="Imagem 9">
            <a:extLst>
              <a:ext uri="{FF2B5EF4-FFF2-40B4-BE49-F238E27FC236}">
                <a16:creationId xmlns:a16="http://schemas.microsoft.com/office/drawing/2014/main" id="{0AFA75BF-B48D-4847-9339-9C3445E5884D}"/>
              </a:ext>
            </a:extLst>
          </p:cNvPr>
          <p:cNvPicPr>
            <a:picLocks noChangeAspect="1"/>
          </p:cNvPicPr>
          <p:nvPr/>
        </p:nvPicPr>
        <p:blipFill>
          <a:blip r:embed="rId2"/>
          <a:stretch>
            <a:fillRect/>
          </a:stretch>
        </p:blipFill>
        <p:spPr>
          <a:xfrm>
            <a:off x="4566394" y="1178141"/>
            <a:ext cx="5838825" cy="2533650"/>
          </a:xfrm>
          <a:prstGeom prst="rect">
            <a:avLst/>
          </a:prstGeom>
        </p:spPr>
      </p:pic>
      <p:pic>
        <p:nvPicPr>
          <p:cNvPr id="11" name="Imagem 10">
            <a:extLst>
              <a:ext uri="{FF2B5EF4-FFF2-40B4-BE49-F238E27FC236}">
                <a16:creationId xmlns:a16="http://schemas.microsoft.com/office/drawing/2014/main" id="{770B42E2-D142-4E77-AA67-79E528CECF70}"/>
              </a:ext>
            </a:extLst>
          </p:cNvPr>
          <p:cNvPicPr>
            <a:picLocks noChangeAspect="1"/>
          </p:cNvPicPr>
          <p:nvPr/>
        </p:nvPicPr>
        <p:blipFill>
          <a:blip r:embed="rId3"/>
          <a:stretch>
            <a:fillRect/>
          </a:stretch>
        </p:blipFill>
        <p:spPr>
          <a:xfrm>
            <a:off x="2375644" y="3577675"/>
            <a:ext cx="8029575" cy="2962275"/>
          </a:xfrm>
          <a:prstGeom prst="rect">
            <a:avLst/>
          </a:prstGeom>
        </p:spPr>
      </p:pic>
      <p:sp>
        <p:nvSpPr>
          <p:cNvPr id="12" name="CaixaDeTexto 11">
            <a:extLst>
              <a:ext uri="{FF2B5EF4-FFF2-40B4-BE49-F238E27FC236}">
                <a16:creationId xmlns:a16="http://schemas.microsoft.com/office/drawing/2014/main" id="{9B2C651A-82D2-43D7-9502-DEE874F57F47}"/>
              </a:ext>
            </a:extLst>
          </p:cNvPr>
          <p:cNvSpPr txBox="1"/>
          <p:nvPr/>
        </p:nvSpPr>
        <p:spPr>
          <a:xfrm>
            <a:off x="6094412" y="1364985"/>
            <a:ext cx="3699521" cy="646331"/>
          </a:xfrm>
          <a:prstGeom prst="rect">
            <a:avLst/>
          </a:prstGeom>
          <a:noFill/>
        </p:spPr>
        <p:txBody>
          <a:bodyPr wrap="square" rtlCol="0">
            <a:spAutoFit/>
          </a:bodyPr>
          <a:lstStyle/>
          <a:p>
            <a:r>
              <a:rPr lang="pt-PT" dirty="0"/>
              <a:t>Exemplo: exceção </a:t>
            </a:r>
            <a:r>
              <a:rPr lang="pt-PT" dirty="0" err="1"/>
              <a:t>InvalidCategory</a:t>
            </a:r>
            <a:r>
              <a:rPr lang="pt-PT" dirty="0"/>
              <a:t> em </a:t>
            </a:r>
            <a:r>
              <a:rPr lang="pt-PT" dirty="0" err="1"/>
              <a:t>readCategory</a:t>
            </a:r>
            <a:r>
              <a:rPr lang="pt-PT" dirty="0"/>
              <a:t> e o seu tratamento</a:t>
            </a:r>
          </a:p>
        </p:txBody>
      </p:sp>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2">
            <a:extLst>
              <a:ext uri="{FF2B5EF4-FFF2-40B4-BE49-F238E27FC236}">
                <a16:creationId xmlns:a16="http://schemas.microsoft.com/office/drawing/2014/main" id="{555D17F7-C818-4954-A889-170B7A4EEF15}"/>
              </a:ext>
            </a:extLst>
          </p:cNvPr>
          <p:cNvSpPr>
            <a:spLocks noGrp="1"/>
          </p:cNvSpPr>
          <p:nvPr>
            <p:ph type="title"/>
          </p:nvPr>
        </p:nvSpPr>
        <p:spPr>
          <a:xfrm>
            <a:off x="1557908" y="116632"/>
            <a:ext cx="5976664" cy="1296144"/>
          </a:xfrm>
        </p:spPr>
        <p:txBody>
          <a:bodyPr rtlCol="0"/>
          <a:lstStyle/>
          <a:p>
            <a:pPr rtl="0"/>
            <a:r>
              <a:rPr lang="pt-PT" sz="4000" dirty="0"/>
              <a:t>Funcionalidades</a:t>
            </a:r>
            <a:endParaRPr lang="en-US" sz="4000" dirty="0"/>
          </a:p>
        </p:txBody>
      </p:sp>
      <p:sp>
        <p:nvSpPr>
          <p:cNvPr id="6" name="CaixaDeTexto 5">
            <a:extLst>
              <a:ext uri="{FF2B5EF4-FFF2-40B4-BE49-F238E27FC236}">
                <a16:creationId xmlns:a16="http://schemas.microsoft.com/office/drawing/2014/main" id="{A6C21954-AC58-4F44-B6CA-99CFF49E6DF6}"/>
              </a:ext>
            </a:extLst>
          </p:cNvPr>
          <p:cNvSpPr txBox="1"/>
          <p:nvPr/>
        </p:nvSpPr>
        <p:spPr>
          <a:xfrm>
            <a:off x="1721668" y="1988840"/>
            <a:ext cx="8052196" cy="369332"/>
          </a:xfrm>
          <a:prstGeom prst="rect">
            <a:avLst/>
          </a:prstGeom>
          <a:noFill/>
        </p:spPr>
        <p:txBody>
          <a:bodyPr wrap="square" rtlCol="0">
            <a:spAutoFit/>
          </a:bodyPr>
          <a:lstStyle/>
          <a:p>
            <a:r>
              <a:rPr lang="pt-PT" dirty="0" err="1"/>
              <a:t>Create</a:t>
            </a:r>
            <a:r>
              <a:rPr lang="pt-PT" dirty="0"/>
              <a:t>, </a:t>
            </a:r>
            <a:r>
              <a:rPr lang="pt-PT" dirty="0" err="1"/>
              <a:t>update</a:t>
            </a:r>
            <a:r>
              <a:rPr lang="pt-PT" dirty="0"/>
              <a:t>, </a:t>
            </a:r>
            <a:r>
              <a:rPr lang="pt-PT" dirty="0" err="1"/>
              <a:t>read</a:t>
            </a:r>
            <a:r>
              <a:rPr lang="pt-PT" dirty="0"/>
              <a:t> e delete de empregados, aviões, voos, aeroportos e manager.</a:t>
            </a:r>
          </a:p>
        </p:txBody>
      </p:sp>
      <p:sp>
        <p:nvSpPr>
          <p:cNvPr id="7" name="CaixaDeTexto 6">
            <a:extLst>
              <a:ext uri="{FF2B5EF4-FFF2-40B4-BE49-F238E27FC236}">
                <a16:creationId xmlns:a16="http://schemas.microsoft.com/office/drawing/2014/main" id="{876E5979-ACF2-475E-AE1F-4B458AA2CCF2}"/>
              </a:ext>
            </a:extLst>
          </p:cNvPr>
          <p:cNvSpPr txBox="1"/>
          <p:nvPr/>
        </p:nvSpPr>
        <p:spPr>
          <a:xfrm>
            <a:off x="1721668" y="2491155"/>
            <a:ext cx="9125272" cy="3416320"/>
          </a:xfrm>
          <a:prstGeom prst="rect">
            <a:avLst/>
          </a:prstGeom>
          <a:noFill/>
        </p:spPr>
        <p:txBody>
          <a:bodyPr wrap="square" rtlCol="0">
            <a:spAutoFit/>
          </a:bodyPr>
          <a:lstStyle/>
          <a:p>
            <a:pPr marL="285750" indent="-285750">
              <a:buFont typeface="Arial" panose="020B0604020202020204" pitchFamily="34" charset="0"/>
              <a:buChar char="•"/>
            </a:pPr>
            <a:r>
              <a:rPr lang="pt-PT" dirty="0"/>
              <a:t>Pesquisar voos entre duas datas indicadas pelo utilizador e ver se estão prontos (avião associado e tripulação completa)</a:t>
            </a:r>
          </a:p>
          <a:p>
            <a:pPr marL="285750" indent="-285750">
              <a:buFont typeface="Arial" panose="020B0604020202020204" pitchFamily="34" charset="0"/>
              <a:buChar char="•"/>
            </a:pPr>
            <a:r>
              <a:rPr lang="pt-PT" dirty="0"/>
              <a:t>Adicionar membros de tripulação, pilotos e aviões a voos existentes</a:t>
            </a:r>
          </a:p>
          <a:p>
            <a:pPr marL="285750" indent="-285750">
              <a:buFont typeface="Arial" panose="020B0604020202020204" pitchFamily="34" charset="0"/>
              <a:buChar char="•"/>
            </a:pPr>
            <a:r>
              <a:rPr lang="pt-PT" dirty="0"/>
              <a:t>Pesquisar empregados por nome ou categoria, ou também aviões por categoria</a:t>
            </a:r>
          </a:p>
          <a:p>
            <a:pPr marL="285750" indent="-285750">
              <a:buFont typeface="Arial" panose="020B0604020202020204" pitchFamily="34" charset="0"/>
              <a:buChar char="•"/>
            </a:pPr>
            <a:r>
              <a:rPr lang="pt-PT" dirty="0"/>
              <a:t>Consultar despesas do aeroporto tanto total como por secções (empregados e derivadas, aviões e voos)</a:t>
            </a:r>
          </a:p>
          <a:p>
            <a:pPr marL="285750" indent="-285750">
              <a:buFont typeface="Arial" panose="020B0604020202020204" pitchFamily="34" charset="0"/>
              <a:buChar char="•"/>
            </a:pPr>
            <a:r>
              <a:rPr lang="pt-PT" dirty="0"/>
              <a:t>Mudar e eliminar qualquer tipo de dados tendo em conta as implicações nos dados relacionados.</a:t>
            </a:r>
          </a:p>
          <a:p>
            <a:pPr marL="285750" indent="-285750">
              <a:buFont typeface="Arial" panose="020B0604020202020204" pitchFamily="34" charset="0"/>
              <a:buChar char="•"/>
            </a:pPr>
            <a:r>
              <a:rPr lang="pt-PT" dirty="0"/>
              <a:t>Criar, ver, mudar, eliminar e alternar entre diferentes aeroportos para os consultar mais detalhadamente e geri-los</a:t>
            </a:r>
          </a:p>
          <a:p>
            <a:endParaRPr lang="pt-PT" dirty="0"/>
          </a:p>
          <a:p>
            <a:pPr marL="285750" indent="-285750">
              <a:buFont typeface="Arial" panose="020B0604020202020204" pitchFamily="34" charset="0"/>
              <a:buChar char="•"/>
            </a:pPr>
            <a:endParaRPr lang="pt-PT" dirty="0"/>
          </a:p>
        </p:txBody>
      </p:sp>
    </p:spTree>
    <p:extLst>
      <p:ext uri="{BB962C8B-B14F-4D97-AF65-F5344CB8AC3E}">
        <p14:creationId xmlns:p14="http://schemas.microsoft.com/office/powerpoint/2010/main" val="27651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únel Digital Azu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894_TF02895261_TF02895261" id="{204FB00E-3B8E-4CA4-A36C-CF8378509EB3}" vid="{CEB1498C-00D4-4364-BA24-901A99AD17C4}"/>
    </a:ext>
  </a:extLst>
</a:theme>
</file>

<file path=ppt/theme/theme2.xml><?xml version="1.0" encoding="utf-8"?>
<a:theme xmlns:a="http://schemas.openxmlformats.org/drawingml/2006/main" name="Tema do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o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E41224-0370-4595-877C-23316CD80004}">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3.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867</Words>
  <Application>Microsoft Office PowerPoint</Application>
  <PresentationFormat>Personalizados</PresentationFormat>
  <Paragraphs>92</Paragraphs>
  <Slides>14</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14</vt:i4>
      </vt:variant>
    </vt:vector>
  </HeadingPairs>
  <TitlesOfParts>
    <vt:vector size="18" baseType="lpstr">
      <vt:lpstr>Abadi</vt:lpstr>
      <vt:lpstr>Arial</vt:lpstr>
      <vt:lpstr>Corbel</vt:lpstr>
      <vt:lpstr>Túnel Digital Azul 16x9</vt:lpstr>
      <vt:lpstr>O’Connor Airports</vt:lpstr>
      <vt:lpstr>Problema</vt:lpstr>
      <vt:lpstr>Solução</vt:lpstr>
      <vt:lpstr>Diagrama de Classes</vt:lpstr>
      <vt:lpstr>Classe Employee</vt:lpstr>
      <vt:lpstr>Classe Flight e dependências</vt:lpstr>
      <vt:lpstr>Estrutura de Ficheiros</vt:lpstr>
      <vt:lpstr>Tratamento de exceções</vt:lpstr>
      <vt:lpstr>Funcionalidades</vt:lpstr>
      <vt:lpstr>Alterações na 2ª parte / Novas funcionalidades</vt:lpstr>
      <vt:lpstr>Funcionalidades - Read</vt:lpstr>
      <vt:lpstr>Funcionalidades - Create</vt:lpstr>
      <vt:lpstr>                  Delete Pilot</vt:lpstr>
      <vt:lpstr>Principais impasses no projeto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2019-11-16T18:03:43Z</dcterms:created>
  <dcterms:modified xsi:type="dcterms:W3CDTF">2020-01-04T18:42:50Z</dcterms:modified>
</cp:coreProperties>
</file>