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62461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33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6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38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706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28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00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77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949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53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727449-5598-4581-8062-915C6A19470C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7ED1715-813F-4E1B-9A9B-B84A8AAFF6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2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E6CF1-1C34-4763-BEBF-6E8F583C7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Основные направления римской философии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B7F773-DDB9-4F7E-AEF7-366877980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Зайцев Н.В. ПИ20-2</a:t>
            </a:r>
          </a:p>
        </p:txBody>
      </p:sp>
    </p:spTree>
    <p:extLst>
      <p:ext uri="{BB962C8B-B14F-4D97-AF65-F5344CB8AC3E}">
        <p14:creationId xmlns:p14="http://schemas.microsoft.com/office/powerpoint/2010/main" val="295604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9E4B-84C1-44AF-BEEE-5680EFB4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Перипатетики (</a:t>
            </a:r>
            <a:r>
              <a:rPr lang="ru-RU" dirty="0" err="1"/>
              <a:t>Ликей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C8AE69-BCEF-456B-88ED-C1A22E61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237215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Теофраст: </a:t>
            </a:r>
          </a:p>
          <a:p>
            <a:pPr marL="0" indent="0">
              <a:buNone/>
            </a:pPr>
            <a:r>
              <a:rPr lang="ru-RU" dirty="0"/>
              <a:t>— В жизни больше пустого, чем полезного. </a:t>
            </a:r>
          </a:p>
          <a:p>
            <a:pPr marL="0" indent="0">
              <a:buNone/>
            </a:pPr>
            <a:r>
              <a:rPr lang="ru-RU" dirty="0"/>
              <a:t>— Едва начав жить, мы умираем; поэтому нет ничего бесполезнее, чем погоня за славой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79BBAC5-F903-4B98-B5DA-7E33C745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34" y="1693877"/>
            <a:ext cx="3563486" cy="43413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56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2C871-014C-4231-8656-B62E71F7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Неоплатонизм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3C805-0AFC-467F-B35D-52701378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759042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Порфирий: </a:t>
            </a:r>
          </a:p>
          <a:p>
            <a:pPr marL="0" indent="0">
              <a:buNone/>
            </a:pPr>
            <a:r>
              <a:rPr lang="ru-RU" dirty="0"/>
              <a:t>— От магов он знал, что бог, которого они называют </a:t>
            </a:r>
            <a:r>
              <a:rPr lang="ru-RU" dirty="0" err="1"/>
              <a:t>Оромадром</a:t>
            </a:r>
            <a:r>
              <a:rPr lang="ru-RU" dirty="0"/>
              <a:t>, телом своим подобен свету, а душою - истине (о Пифагоре) </a:t>
            </a:r>
          </a:p>
          <a:p>
            <a:pPr marL="0" indent="0">
              <a:buNone/>
            </a:pPr>
            <a:r>
              <a:rPr lang="ru-RU" dirty="0"/>
              <a:t>— Писал он обычно напряженно и остроумно, с такой краткостью, что мыслей было больше, чем слов (о Платоне)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CADC0C9-C223-4F73-B63C-F70F60BF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95" y="1227722"/>
            <a:ext cx="2970955" cy="50849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9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C8BAB-501E-48D7-AED5-22477F43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05" y="2686050"/>
            <a:ext cx="9601200" cy="14859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7891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C1A05-7A3F-4391-B581-1BC4926D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возникла римская философия?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E6824-B8B8-4E46-B189-4861610F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Римская философия возникла во II – I вв. до н.э. с того, чем кончает в те же времена греческая – с эклектизма (т.е. философское течение, которое не создаёт собственной философской системы. Основывающейся на едином принципе, и не присоединяется к взглядам какого-либо одного философа, а берёт из различных систем то, что считает правильным, и всё это сравнивает в одно более или менее законченное целое).</a:t>
            </a:r>
          </a:p>
        </p:txBody>
      </p:sp>
    </p:spTree>
    <p:extLst>
      <p:ext uri="{BB962C8B-B14F-4D97-AF65-F5344CB8AC3E}">
        <p14:creationId xmlns:p14="http://schemas.microsoft.com/office/powerpoint/2010/main" val="186096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A81E4-C10A-41C7-8501-6BA954DA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37" y="2686050"/>
            <a:ext cx="9601200" cy="1485900"/>
          </a:xfrm>
        </p:spPr>
        <p:txBody>
          <a:bodyPr/>
          <a:lstStyle/>
          <a:p>
            <a:r>
              <a:rPr lang="ru-RU" dirty="0"/>
              <a:t>Направления римской философии</a:t>
            </a:r>
          </a:p>
        </p:txBody>
      </p:sp>
    </p:spTree>
    <p:extLst>
      <p:ext uri="{BB962C8B-B14F-4D97-AF65-F5344CB8AC3E}">
        <p14:creationId xmlns:p14="http://schemas.microsoft.com/office/powerpoint/2010/main" val="187659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9E15F-977E-4972-9135-1F37B0C0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Электизм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B2605-97AF-4F3E-81FC-849403E7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6170103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Марк</a:t>
            </a:r>
            <a:r>
              <a:rPr lang="en-US" dirty="0"/>
              <a:t> </a:t>
            </a:r>
            <a:r>
              <a:rPr lang="ru-RU" dirty="0"/>
              <a:t>Тулий Цицерон: </a:t>
            </a:r>
          </a:p>
          <a:p>
            <a:pPr marL="0" indent="0">
              <a:buNone/>
            </a:pPr>
            <a:r>
              <a:rPr lang="ru-RU" dirty="0"/>
              <a:t>— Алчность есть преступное желание чужого. </a:t>
            </a:r>
          </a:p>
          <a:p>
            <a:pPr marL="0" indent="0">
              <a:buNone/>
            </a:pPr>
            <a:r>
              <a:rPr lang="ru-RU" dirty="0"/>
              <a:t>— Без истинной дружбы жизнь — ничто.</a:t>
            </a:r>
          </a:p>
          <a:p>
            <a:pPr marL="0" indent="0">
              <a:buNone/>
            </a:pPr>
            <a:r>
              <a:rPr lang="ru-RU" dirty="0"/>
              <a:t> — Благо народа — вот высший закон. </a:t>
            </a:r>
          </a:p>
          <a:p>
            <a:pPr marL="0" indent="0">
              <a:buNone/>
            </a:pPr>
            <a:r>
              <a:rPr lang="ru-RU" dirty="0"/>
              <a:t>— Более поздние мысли обычно бывают и более разумными</a:t>
            </a:r>
            <a:br>
              <a:rPr lang="ru-RU" dirty="0"/>
            </a:b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575EEF-3233-4FED-A842-0CCF3CA1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673" y="2347519"/>
            <a:ext cx="3259826" cy="34583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3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96983-E846-46C9-8AD6-35A85CF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Римский эпикуреизм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5D2FD-9B09-4B01-A059-FFE989DFA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388217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Эпикур: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— Поблагодарим мудрую природу за то, что нужное она сделала легким, а тяжелое ненужным.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— Лучше с разумом быть несчастным, чем без разума - счастливым.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— Кто не помнит о прошлом счастье, тот старик уже сегодня</a:t>
            </a:r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B5A89C-4E4C-46A0-9FC0-FD585ADB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5" y="1994133"/>
            <a:ext cx="3123851" cy="41651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3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D775A-2783-45E7-B65D-E69F3787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Поздняя Стоя (стоицизм)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B653A-B2E4-4094-B847-FD53C717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270771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Зенон </a:t>
            </a:r>
            <a:r>
              <a:rPr lang="ru-RU" dirty="0" err="1"/>
              <a:t>Китийский</a:t>
            </a:r>
            <a:r>
              <a:rPr lang="ru-RU" dirty="0"/>
              <a:t>: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— Время - это расстояние движения.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— Добро можно отдавать малыми частями, но оно от этого не умалится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2404EB4-3B46-49A1-88EE-0886231F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407" y="1884727"/>
            <a:ext cx="2725444" cy="40225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6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2D749-D0B2-4D47-8D1D-2ED1B9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Неопифагореизм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48A9A5-DCCF-4597-A83C-CD24E637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02749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Аполлоний </a:t>
            </a:r>
            <a:r>
              <a:rPr lang="ru-RU" dirty="0" err="1"/>
              <a:t>Тианский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— Хватит умничать, расслабься.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— Раз уж богам все известно, явившийся в храм должен по совести возносить одну-единственную молитву: «Боги, воздайте мне по заслугам»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3133F70-379B-46C5-B34B-1FDA34526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90" y="1827761"/>
            <a:ext cx="4354005" cy="32024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9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0F8BF-0EB4-476B-A45F-1BD95396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Платонизм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C842C-8340-4338-8D31-650C1EF1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977156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Платон: </a:t>
            </a:r>
          </a:p>
          <a:p>
            <a:pPr marL="0" indent="0">
              <a:buNone/>
            </a:pPr>
            <a:r>
              <a:rPr lang="ru-RU" dirty="0"/>
              <a:t>— Бесстыдство - терпеливость души к бесчестью во имя выгоды. </a:t>
            </a:r>
          </a:p>
          <a:p>
            <a:pPr marL="0" indent="0">
              <a:buNone/>
            </a:pPr>
            <a:r>
              <a:rPr lang="ru-RU" dirty="0"/>
              <a:t>— Воля — целеустремленность, соединенная с правильным суждением</a:t>
            </a:r>
            <a:br>
              <a:rPr lang="ru-RU" dirty="0"/>
            </a:b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641050-5DF7-4458-9AC9-D504A5BCD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63" y="1174458"/>
            <a:ext cx="3483058" cy="45090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9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714D4-8C4C-4FF8-93D2-1FB83BCD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Скептицизм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61CCE-7BB7-45C6-81ED-D0235DF7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6186881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Секст Эмпирик: </a:t>
            </a:r>
          </a:p>
          <a:p>
            <a:pPr marL="0" indent="0">
              <a:buNone/>
            </a:pPr>
            <a:r>
              <a:rPr lang="ru-RU" dirty="0"/>
              <a:t>— Божьи жернова мелют медленно, но муку дают превосходную. </a:t>
            </a:r>
          </a:p>
          <a:p>
            <a:pPr marL="0" indent="0">
              <a:buNone/>
            </a:pPr>
            <a:r>
              <a:rPr lang="ru-RU" dirty="0"/>
              <a:t>— То, что Бог существует, не является вполне очевидным. </a:t>
            </a:r>
          </a:p>
          <a:p>
            <a:pPr marL="0" indent="0">
              <a:buNone/>
            </a:pPr>
            <a:r>
              <a:rPr lang="ru-RU" dirty="0"/>
              <a:t>— Чтобы помыслить причину, нужно раньше познать действие, а чтобы познать действие, нужно... раньше знать причину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E549719-0038-4F6B-A64C-3EE7F1A0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98" y="1428750"/>
            <a:ext cx="3524293" cy="49033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7027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75</TotalTime>
  <Words>285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Уголки</vt:lpstr>
      <vt:lpstr>Основные направления римской философии</vt:lpstr>
      <vt:lpstr>Как возникла римская философия?</vt:lpstr>
      <vt:lpstr>Направления римской философии</vt:lpstr>
      <vt:lpstr>Электизм</vt:lpstr>
      <vt:lpstr>Римский эпикуреизм</vt:lpstr>
      <vt:lpstr>Поздняя Стоя (стоицизм)</vt:lpstr>
      <vt:lpstr>Неопифагореизм</vt:lpstr>
      <vt:lpstr>Платонизм</vt:lpstr>
      <vt:lpstr>Скептицизм</vt:lpstr>
      <vt:lpstr>Перипатетики (Ликей)</vt:lpstr>
      <vt:lpstr>Неоплатонизм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направления римской философии</dc:title>
  <dc:creator>Зайцев Никита</dc:creator>
  <cp:lastModifiedBy>Зайцев Никита</cp:lastModifiedBy>
  <cp:revision>4</cp:revision>
  <dcterms:created xsi:type="dcterms:W3CDTF">2021-03-02T20:36:02Z</dcterms:created>
  <dcterms:modified xsi:type="dcterms:W3CDTF">2021-03-02T21:51:29Z</dcterms:modified>
</cp:coreProperties>
</file>