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7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4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5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92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27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6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4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7C3-3970-BD48-ACB4-D0EFA639E02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4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1A5D9-025B-D049-B3B3-64D165FF9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Бизнес-требования к информационной системе</a:t>
            </a:r>
            <a:br>
              <a:rPr lang="ru-RU" dirty="0"/>
            </a:br>
            <a:r>
              <a:rPr lang="ru-RU" dirty="0"/>
              <a:t>АвтоЗавод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21F56-F67C-1447-B016-E994E989E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ПИ20-2в</a:t>
            </a:r>
          </a:p>
        </p:txBody>
      </p:sp>
    </p:spTree>
    <p:extLst>
      <p:ext uri="{BB962C8B-B14F-4D97-AF65-F5344CB8AC3E}">
        <p14:creationId xmlns:p14="http://schemas.microsoft.com/office/powerpoint/2010/main" val="32654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AB4E8-E3AE-F643-B104-D60DD8A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190DFE-362E-1647-8AE8-5FAD4B0A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«АвтоЗавод» занимается локализированной сборкой разных автомобилей на территории РФ. Довольно обширный завод, который собирает сотни автомобилей в год.</a:t>
            </a:r>
          </a:p>
        </p:txBody>
      </p:sp>
    </p:spTree>
    <p:extLst>
      <p:ext uri="{BB962C8B-B14F-4D97-AF65-F5344CB8AC3E}">
        <p14:creationId xmlns:p14="http://schemas.microsoft.com/office/powerpoint/2010/main" val="42462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D1F22-6D29-194C-BCC4-1E6D7AFC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64123-9C03-B644-97E7-99A43B7B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существует давно, однако до сих пор процесс работы конвейера и общей сборки автомобилей не был информатизирован, все велось в обычной бумажной документации. Из-за этого, процесс перехода от этапа к этапу сборки довольно долог, так как все бумаги требуют согласований и подписей. В следствии этой проблемы, завод не может расширить и оптимизировать линии сборки.</a:t>
            </a:r>
          </a:p>
        </p:txBody>
      </p:sp>
    </p:spTree>
    <p:extLst>
      <p:ext uri="{BB962C8B-B14F-4D97-AF65-F5344CB8AC3E}">
        <p14:creationId xmlns:p14="http://schemas.microsoft.com/office/powerpoint/2010/main" val="33786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B6609-477D-7B4A-8C00-1DB1A0CB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EBB73-A7A6-1E44-AF37-2C11A37B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этапов сборки авто, по привязке к конкретному автомобилю</a:t>
            </a:r>
          </a:p>
          <a:p>
            <a:r>
              <a:rPr lang="ru-RU" dirty="0"/>
              <a:t>Этапы сборки:</a:t>
            </a:r>
          </a:p>
          <a:p>
            <a:pPr lvl="1"/>
            <a:r>
              <a:rPr lang="ru-RU" dirty="0"/>
              <a:t>Сборка и сварка кузова</a:t>
            </a:r>
          </a:p>
          <a:p>
            <a:pPr lvl="1"/>
            <a:r>
              <a:rPr lang="ru-RU" dirty="0"/>
              <a:t>Покраска</a:t>
            </a:r>
          </a:p>
          <a:p>
            <a:pPr lvl="1"/>
            <a:r>
              <a:rPr lang="ru-RU" dirty="0"/>
              <a:t>Установка ДВС</a:t>
            </a:r>
          </a:p>
          <a:p>
            <a:pPr lvl="1"/>
            <a:r>
              <a:rPr lang="ru-RU" dirty="0"/>
              <a:t>Сборка трансмиссии</a:t>
            </a:r>
          </a:p>
          <a:p>
            <a:pPr lvl="1"/>
            <a:r>
              <a:rPr lang="ru-RU" dirty="0"/>
              <a:t>Установка электрики</a:t>
            </a:r>
          </a:p>
          <a:p>
            <a:pPr lvl="1"/>
            <a:r>
              <a:rPr lang="ru-RU" dirty="0"/>
              <a:t>Монтаж салона</a:t>
            </a:r>
          </a:p>
          <a:p>
            <a:pPr lvl="1"/>
            <a:r>
              <a:rPr lang="ru-RU" dirty="0"/>
              <a:t>Проверка и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04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0E937-92FF-AB42-B48E-126B13B6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47100-8AF3-4E45-A742-389E43E2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Время перехода от этапа к этапу</a:t>
            </a:r>
          </a:p>
          <a:p>
            <a:r>
              <a:rPr lang="ru-RU" dirty="0"/>
              <a:t>Мастера, задействованные на текущем этапе должны быть привязаны к </a:t>
            </a:r>
            <a:r>
              <a:rPr lang="ru-RU"/>
              <a:t>объекту машины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01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4805D-D92A-D94E-AAEF-407506AE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Пожелания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8BBDF-BECF-BC4B-96ED-8CC8FA37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Иногда, при проверке на завершении этапа, работа может быть оценена как некачественная, и у объекта должна быть возможность возврата на этап, а так же смена команды</a:t>
            </a:r>
            <a:br>
              <a:rPr lang="ru-RU" dirty="0"/>
            </a:br>
            <a:endParaRPr lang="ru-RU" dirty="0"/>
          </a:p>
          <a:p>
            <a:r>
              <a:rPr lang="ru-RU" dirty="0"/>
              <a:t>Также возможно, что некоторые работники могут быть задействованы на нескольких этапах </a:t>
            </a:r>
          </a:p>
        </p:txBody>
      </p:sp>
    </p:spTree>
    <p:extLst>
      <p:ext uri="{BB962C8B-B14F-4D97-AF65-F5344CB8AC3E}">
        <p14:creationId xmlns:p14="http://schemas.microsoft.com/office/powerpoint/2010/main" val="3702564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6900</TotalTime>
  <Words>198</Words>
  <Application>Microsoft Macintosh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Бизнес-требования к информационной системе АвтоЗавод</vt:lpstr>
      <vt:lpstr>О компании</vt:lpstr>
      <vt:lpstr>Проблематика</vt:lpstr>
      <vt:lpstr>Требования к АИС</vt:lpstr>
      <vt:lpstr>Требования к АИС</vt:lpstr>
      <vt:lpstr>Пожелания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Бизнес-требования к информационной системе АвтоЗавод</dc:title>
  <dc:creator>Зайцев Никита Валерьевич</dc:creator>
  <cp:lastModifiedBy>Зайцев Никита Валерьевич</cp:lastModifiedBy>
  <cp:revision>8</cp:revision>
  <dcterms:created xsi:type="dcterms:W3CDTF">2021-09-14T18:04:22Z</dcterms:created>
  <dcterms:modified xsi:type="dcterms:W3CDTF">2021-09-28T08:21:33Z</dcterms:modified>
</cp:coreProperties>
</file>