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-309600"/>
            <a:ext cx="93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-309600"/>
            <a:ext cx="93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-309600"/>
            <a:ext cx="93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85F523-3C79-4171-94F1-7EEAAA33ABB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-309600"/>
            <a:ext cx="93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1461D7-1C9B-414C-93BB-FEF02232B8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-309600"/>
            <a:ext cx="93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37B1EA-C964-4DBB-8251-4BA9FBF184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-309600"/>
            <a:ext cx="93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3EBF97-1984-4B73-B0F2-7C9D5F3853F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-309600"/>
            <a:ext cx="93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26D354-7453-4A6D-83E0-F881A381D5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360000" y="36720"/>
            <a:ext cx="9359640" cy="258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66AF74-2589-4338-B01D-FF91354021E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-309600"/>
            <a:ext cx="93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36E67D-EDC1-4EAE-A3B7-EF2A9F3BAE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-309600"/>
            <a:ext cx="93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-309600"/>
            <a:ext cx="93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3269DF-BC53-48D3-BA0A-7D2D58B171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-309600"/>
            <a:ext cx="93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AD69AC-1DF6-4279-9FBE-F1DFB4B8C0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-309600"/>
            <a:ext cx="93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DA1D86-7124-4C9A-A48E-89BEEA25087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60000" y="-309600"/>
            <a:ext cx="93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61703A-3EAB-41E2-A536-34FD23E5668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60000" y="-309600"/>
            <a:ext cx="93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10A966-311C-41F8-A170-9EF00FB48FC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-309600"/>
            <a:ext cx="93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-309600"/>
            <a:ext cx="93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-309600"/>
            <a:ext cx="93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720"/>
            <a:ext cx="9359640" cy="258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-309600"/>
            <a:ext cx="93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-309600"/>
            <a:ext cx="93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-309600"/>
            <a:ext cx="935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3126960"/>
            <a:ext cx="10076400" cy="2554920"/>
          </a:xfrm>
          <a:prstGeom prst="rect">
            <a:avLst/>
          </a:prstGeom>
          <a:ln w="18000">
            <a:noFill/>
          </a:ln>
        </p:spPr>
      </p:pic>
      <p:sp>
        <p:nvSpPr>
          <p:cNvPr id="1" name=""/>
          <p:cNvSpPr/>
          <p:nvPr/>
        </p:nvSpPr>
        <p:spPr>
          <a:xfrm>
            <a:off x="0" y="360"/>
            <a:ext cx="10079640" cy="31773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504000" y="219240"/>
            <a:ext cx="9071280" cy="946440"/>
          </a:xfrm>
          <a:prstGeom prst="rect">
            <a:avLst/>
          </a:prstGeom>
          <a:solidFill>
            <a:srgbClr val="000000">
              <a:alpha val="81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609840" y="289800"/>
            <a:ext cx="8808120" cy="754200"/>
          </a:xfrm>
          <a:prstGeom prst="rect">
            <a:avLst/>
          </a:prstGeom>
          <a:solidFill>
            <a:srgbClr val="ffffff">
              <a:alpha val="30000"/>
            </a:srgbClr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360000" y="5166000"/>
            <a:ext cx="234792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latin typeface="Arial"/>
              </a:rPr>
              <a:t>&lt;дата/время&gt;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" name=""/>
          <p:cNvSpPr/>
          <p:nvPr/>
        </p:nvSpPr>
        <p:spPr>
          <a:xfrm>
            <a:off x="3442680" y="5165280"/>
            <a:ext cx="319464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Arial"/>
              </a:rPr>
              <a:t>&lt;нижний колонтитул&gt;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7371720" y="5166000"/>
            <a:ext cx="234792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40CAC9A8-ABF6-450E-A02F-9DC1D7FBF673}" type="slidenum">
              <a:rPr b="0" lang="ru-RU" sz="1400" spc="-1" strike="noStrike">
                <a:latin typeface="Arial"/>
              </a:rPr>
              <a:t>&lt;номер&gt;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720"/>
            <a:ext cx="9359640" cy="55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/>
          <p:nvPr/>
        </p:nvSpPr>
        <p:spPr>
          <a:xfrm>
            <a:off x="0" y="5040000"/>
            <a:ext cx="10079640" cy="6296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0" y="360"/>
            <a:ext cx="10079640" cy="6296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" descr=""/>
          <p:cNvPicPr/>
          <p:nvPr/>
        </p:nvPicPr>
        <p:blipFill>
          <a:blip r:embed="rId2">
            <a:grayscl/>
          </a:blip>
          <a:stretch/>
        </p:blipFill>
        <p:spPr>
          <a:xfrm>
            <a:off x="3600000" y="4320000"/>
            <a:ext cx="6299640" cy="838440"/>
          </a:xfrm>
          <a:prstGeom prst="rect">
            <a:avLst/>
          </a:prstGeom>
          <a:ln w="18000"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000" y="36720"/>
            <a:ext cx="9359640" cy="55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ftr" idx="1"/>
          </p:nvPr>
        </p:nvSpPr>
        <p:spPr>
          <a:xfrm>
            <a:off x="3442680" y="5165280"/>
            <a:ext cx="319464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Arial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sldNum" idx="2"/>
          </p:nvPr>
        </p:nvSpPr>
        <p:spPr>
          <a:xfrm>
            <a:off x="7371720" y="516600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ru-RU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56CF37-2DB4-4D63-BF17-4BD240665B6B}" type="slidenum">
              <a:rPr b="0" lang="ru-RU" sz="1400" spc="-1" strike="noStrike">
                <a:latin typeface="Arial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dt" idx="3"/>
          </p:nvPr>
        </p:nvSpPr>
        <p:spPr>
          <a:xfrm>
            <a:off x="360000" y="516600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hyperlink" Target="https://wokwi.com/projects/365105727096863745" TargetMode="External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304000" y="2340000"/>
            <a:ext cx="561564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</a:rPr>
              <a:t>Зайцев Н.В. ПИ20-1В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540000" y="-180000"/>
            <a:ext cx="9071280" cy="168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3200" spc="-1" strike="noStrike">
                <a:highlight>
                  <a:srgbClr val="ffffff"/>
                </a:highlight>
                <a:latin typeface="Arial"/>
              </a:rPr>
              <a:t>Мини-пианино на Arduino UNO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36720"/>
            <a:ext cx="9359640" cy="55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3600" spc="-1" strike="noStrike">
                <a:solidFill>
                  <a:srgbClr val="ffffff"/>
                </a:solidFill>
                <a:latin typeface="Arial"/>
              </a:rPr>
              <a:t>Цели и задачи</a:t>
            </a:r>
            <a:endParaRPr b="0" lang="ru-RU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60360" y="72036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algn="just"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ru-RU" sz="2000" spc="-1" strike="noStrike">
                <a:latin typeface="Arial"/>
              </a:rPr>
              <a:t>Цели:</a:t>
            </a:r>
            <a:endParaRPr b="1" lang="ru-RU" sz="2000" spc="-1" strike="noStrike">
              <a:latin typeface="Arial"/>
              <a:ea typeface="Noto Sans CJK SC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Создать мини-пианино с помощью контроллера Arduino UNO</a:t>
            </a:r>
            <a:endParaRPr b="0" lang="ru-RU" sz="2000" spc="-1" strike="noStrike">
              <a:latin typeface="Arial"/>
              <a:ea typeface="Noto Sans CJK SC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ru-RU" sz="2000" spc="-1" strike="noStrike">
                <a:latin typeface="Arial"/>
              </a:rPr>
              <a:t>Задачи:</a:t>
            </a:r>
            <a:br>
              <a:rPr sz="2000"/>
            </a:br>
            <a:endParaRPr b="1" lang="ru-RU" sz="2000" spc="-1" strike="noStrike">
              <a:latin typeface="Arial"/>
              <a:ea typeface="Noto Sans CJK SC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Разработать архитектуру приложения. </a:t>
            </a:r>
            <a:endParaRPr b="0" lang="ru-RU" sz="2000" spc="-1" strike="noStrike">
              <a:latin typeface="Arial"/>
              <a:ea typeface="Calibri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Подключение датчика контактной клавиатуры к плате Arduino UNO.</a:t>
            </a:r>
            <a:endParaRPr b="0" lang="ru-RU" sz="2000" spc="-1" strike="noStrike">
              <a:latin typeface="Arial"/>
              <a:ea typeface="Calibri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Написание кода программы на языке программирования Arduino, который будет обрабатывать сигналы от датчика клавиатуры и преобразовывать их в звуковые сигналы. </a:t>
            </a:r>
            <a:endParaRPr b="0" lang="ru-RU" sz="2000" spc="-1" strike="noStrike">
              <a:latin typeface="Arial"/>
              <a:ea typeface="Calibri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Подключение динамика или усилителя для воспроизведения звуковых сигналов.</a:t>
            </a:r>
            <a:endParaRPr b="0" lang="ru-RU" sz="2000" spc="-1" strike="noStrike">
              <a:latin typeface="Arial"/>
              <a:ea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В основе проекта лежит 8 кнопок, которые имитируют клавиши. Сами кнопки подключаются к цифровым разъемам. Так же нужен динамик, для воспроизведения звуков — я выбрал пьезодинамик. 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 txBox="1"/>
          <p:nvPr/>
        </p:nvSpPr>
        <p:spPr>
          <a:xfrm>
            <a:off x="360360" y="37080"/>
            <a:ext cx="9359640" cy="55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ffffff"/>
                </a:solidFill>
                <a:latin typeface="Arial"/>
              </a:rPr>
              <a:t>Архитектура проекта</a:t>
            </a:r>
            <a:endParaRPr b="0" lang="ru-RU" sz="3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36720"/>
            <a:ext cx="9359640" cy="55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ffffff"/>
                </a:solidFill>
                <a:latin typeface="Arial"/>
              </a:rPr>
              <a:t>Архитектура проекта</a:t>
            </a:r>
            <a:endParaRPr b="0" lang="ru-RU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504000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Пьезоэлектрический излучатель (пьезодинамик) – это электроакустический прибор, способный воспроизводить звуковые волны благодаря обратному пьезоэлектрическому эффекту </a:t>
            </a:r>
            <a:endParaRPr b="0" lang="ru-RU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Пьезодинамик (пьезоизлучатель, зуммер, баззер) легко подключается к платам Arduino и вы можете заставить вашу схему издавать нужные звуки – сигнализировать, пищать или проигрывать мелодию.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5987160" y="1260000"/>
            <a:ext cx="3732840" cy="264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3"/>
          <p:cNvSpPr txBox="1"/>
          <p:nvPr/>
        </p:nvSpPr>
        <p:spPr>
          <a:xfrm>
            <a:off x="360360" y="37080"/>
            <a:ext cx="9359640" cy="55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ffffff"/>
                </a:solidFill>
                <a:latin typeface="Arial"/>
              </a:rPr>
              <a:t>Скриншоты</a:t>
            </a:r>
            <a:endParaRPr b="0" lang="ru-RU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927000" y="891360"/>
            <a:ext cx="3573000" cy="324864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5382000" y="850320"/>
            <a:ext cx="3618000" cy="3289680"/>
          </a:xfrm>
          <a:prstGeom prst="rect">
            <a:avLst/>
          </a:prstGeom>
          <a:ln w="0">
            <a:noFill/>
          </a:ln>
        </p:spPr>
      </p:pic>
      <p:sp>
        <p:nvSpPr>
          <p:cNvPr id="101" name=""/>
          <p:cNvSpPr txBox="1"/>
          <p:nvPr/>
        </p:nvSpPr>
        <p:spPr>
          <a:xfrm>
            <a:off x="68040" y="5130000"/>
            <a:ext cx="126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  <a:hlinkClick r:id="rId3"/>
              </a:rPr>
              <a:t>Проект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/>
          </p:nvPr>
        </p:nvSpPr>
        <p:spPr>
          <a:xfrm>
            <a:off x="360000" y="216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ru-RU" sz="2400" spc="-1" strike="noStrike">
                <a:latin typeface="Arial"/>
              </a:rPr>
              <a:t>Спасибо за внимание!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2023-05-19T03:06:43Z</dcterms:created>
  <dc:creator/>
  <dc:description/>
  <dc:language>ru-RU</dc:language>
  <cp:lastModifiedBy/>
  <dcterms:modified xsi:type="dcterms:W3CDTF">2023-05-19T03:32:10Z</dcterms:modified>
  <cp:revision>3</cp:revision>
  <dc:subject/>
  <dc:title>Piano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