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62" r:id="rId4"/>
    <p:sldId id="257" r:id="rId5"/>
    <p:sldId id="259" r:id="rId6"/>
    <p:sldId id="260" r:id="rId7"/>
    <p:sldId id="266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0C38-FC00-FF4E-B79B-2C7BA2893734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654C-9F2F-1B45-976D-61C960733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51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0C38-FC00-FF4E-B79B-2C7BA2893734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654C-9F2F-1B45-976D-61C960733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08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0C38-FC00-FF4E-B79B-2C7BA2893734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654C-9F2F-1B45-976D-61C960733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7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0C38-FC00-FF4E-B79B-2C7BA2893734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654C-9F2F-1B45-976D-61C960733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04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0C38-FC00-FF4E-B79B-2C7BA2893734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654C-9F2F-1B45-976D-61C960733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14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0C38-FC00-FF4E-B79B-2C7BA2893734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654C-9F2F-1B45-976D-61C960733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00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0C38-FC00-FF4E-B79B-2C7BA2893734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654C-9F2F-1B45-976D-61C960733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74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0C38-FC00-FF4E-B79B-2C7BA2893734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654C-9F2F-1B45-976D-61C960733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70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0C38-FC00-FF4E-B79B-2C7BA2893734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654C-9F2F-1B45-976D-61C960733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47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0C38-FC00-FF4E-B79B-2C7BA2893734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654C-9F2F-1B45-976D-61C960733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4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0C38-FC00-FF4E-B79B-2C7BA2893734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654C-9F2F-1B45-976D-61C960733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03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40C38-FC00-FF4E-B79B-2C7BA2893734}" type="datetimeFigureOut">
              <a:rPr lang="ru-RU" smtClean="0"/>
              <a:t>12.10.2021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1654C-9F2F-1B45-976D-61C960733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014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968B0-5D0A-CB47-8DD9-AF6F6C245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Нотация Мартина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FD9FCF-14C4-2F4D-97B2-40E61BD99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Зайцев Н.В. ПИ20-2в</a:t>
            </a:r>
          </a:p>
        </p:txBody>
      </p:sp>
    </p:spTree>
    <p:extLst>
      <p:ext uri="{BB962C8B-B14F-4D97-AF65-F5344CB8AC3E}">
        <p14:creationId xmlns:p14="http://schemas.microsoft.com/office/powerpoint/2010/main" val="78179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A47BA-9F6D-2347-8770-51CA5E78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3950"/>
            <a:ext cx="10515600" cy="1325563"/>
          </a:xfrm>
        </p:spPr>
        <p:txBody>
          <a:bodyPr/>
          <a:lstStyle/>
          <a:p>
            <a:r>
              <a:rPr lang="ru-RU" dirty="0"/>
              <a:t>Что представляет из себя нотация Мартина?</a:t>
            </a:r>
          </a:p>
        </p:txBody>
      </p:sp>
    </p:spTree>
    <p:extLst>
      <p:ext uri="{BB962C8B-B14F-4D97-AF65-F5344CB8AC3E}">
        <p14:creationId xmlns:p14="http://schemas.microsoft.com/office/powerpoint/2010/main" val="43322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64EA8-4F60-9446-A85A-2D1A43A3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Обозначение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C848F7-7707-4C43-9657-1373EC7CE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006600"/>
            <a:ext cx="6680200" cy="2844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E73FF3-9E7E-284E-ABDC-E3B828CE3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400" y="1276350"/>
            <a:ext cx="40132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6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A4CB3-A9FA-EB4D-A214-5115B40B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вид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11E498-FED1-5540-805E-7A28A147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этой нотации атрибуты сущностей записываются прямо внутри символа прямоугольника, обозначающего сущность. В отдельной секции, конечно. За счет этого диаграмма получается гораздо более компактной. Отношения больше не изображаются в виде ромбов, а записываются в виде текста над стрелкой.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9C77E0-3EF3-F54E-9A42-4E64CA30DA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42760" y="1937193"/>
            <a:ext cx="4611040" cy="298361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36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11420-37CA-8B4B-BFFE-51363EED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вид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6BD765-F455-C74D-9E78-486224A526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255" y="1649280"/>
            <a:ext cx="8835490" cy="355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20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12EF5-FBFB-8D47-A7D2-A1C9ABE6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вид</a:t>
            </a:r>
          </a:p>
        </p:txBody>
      </p:sp>
      <p:pic>
        <p:nvPicPr>
          <p:cNvPr id="3074" name="Picture 2" descr="image90">
            <a:extLst>
              <a:ext uri="{FF2B5EF4-FFF2-40B4-BE49-F238E27FC236}">
                <a16:creationId xmlns:a16="http://schemas.microsoft.com/office/drawing/2014/main" id="{58CF7086-18CF-7E47-B03D-5E5D11E929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027" y="2576909"/>
            <a:ext cx="8116523" cy="170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49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12EF5-FBFB-8D47-A7D2-A1C9ABE6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вид</a:t>
            </a:r>
          </a:p>
        </p:txBody>
      </p:sp>
      <p:pic>
        <p:nvPicPr>
          <p:cNvPr id="5122" name="Picture 2" descr="image91">
            <a:extLst>
              <a:ext uri="{FF2B5EF4-FFF2-40B4-BE49-F238E27FC236}">
                <a16:creationId xmlns:a16="http://schemas.microsoft.com/office/drawing/2014/main" id="{5CE331B1-3411-BC4C-B8D8-D9D9D540D0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003" y="2445940"/>
            <a:ext cx="6905993" cy="19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32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12EF5-FBFB-8D47-A7D2-A1C9ABE6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вид</a:t>
            </a:r>
          </a:p>
        </p:txBody>
      </p:sp>
      <p:pic>
        <p:nvPicPr>
          <p:cNvPr id="4098" name="Picture 2" descr="image92">
            <a:extLst>
              <a:ext uri="{FF2B5EF4-FFF2-40B4-BE49-F238E27FC236}">
                <a16:creationId xmlns:a16="http://schemas.microsoft.com/office/drawing/2014/main" id="{903EF129-B10D-B743-88AD-96604A29D8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677" y="2407443"/>
            <a:ext cx="9660646" cy="204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88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137CD-BCFF-434F-8405-70A4B71C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1247008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74</Words>
  <Application>Microsoft Macintosh PowerPoint</Application>
  <PresentationFormat>Широкоэкранный</PresentationFormat>
  <Paragraphs>11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Нотация Мартина</vt:lpstr>
      <vt:lpstr>Что представляет из себя нотация Мартина?</vt:lpstr>
      <vt:lpstr>Обозначение</vt:lpstr>
      <vt:lpstr>Общий вид</vt:lpstr>
      <vt:lpstr>Общий вид</vt:lpstr>
      <vt:lpstr>Общий вид</vt:lpstr>
      <vt:lpstr>Общий вид</vt:lpstr>
      <vt:lpstr>Общий вид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Нотация Мартина</dc:title>
  <dc:creator>Зайцев Никита Валерьевич</dc:creator>
  <cp:lastModifiedBy>Зайцев Никита Валерьевич</cp:lastModifiedBy>
  <cp:revision>6</cp:revision>
  <dcterms:created xsi:type="dcterms:W3CDTF">2021-10-12T11:54:17Z</dcterms:created>
  <dcterms:modified xsi:type="dcterms:W3CDTF">2021-10-12T12:42:58Z</dcterms:modified>
</cp:coreProperties>
</file>