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680"/>
  </p:normalViewPr>
  <p:slideViewPr>
    <p:cSldViewPr snapToGrid="0" snapToObjects="1">
      <p:cViewPr>
        <p:scale>
          <a:sx n="112" d="100"/>
          <a:sy n="112" d="100"/>
        </p:scale>
        <p:origin x="576"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3/19/21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3/19/21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3/19/21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1F63B6-0585-5649-9767-D06842A7A503}"/>
              </a:ext>
            </a:extLst>
          </p:cNvPr>
          <p:cNvSpPr>
            <a:spLocks noGrp="1"/>
          </p:cNvSpPr>
          <p:nvPr>
            <p:ph type="ctrTitle"/>
          </p:nvPr>
        </p:nvSpPr>
        <p:spPr/>
        <p:txBody>
          <a:bodyPr>
            <a:normAutofit fontScale="90000"/>
          </a:bodyPr>
          <a:lstStyle/>
          <a:p>
            <a:r>
              <a:rPr lang="en-US" dirty="0"/>
              <a:t>Business solution for video conference</a:t>
            </a:r>
            <a:endParaRPr lang="ru-RU" dirty="0"/>
          </a:p>
        </p:txBody>
      </p:sp>
      <p:sp>
        <p:nvSpPr>
          <p:cNvPr id="3" name="Подзаголовок 2">
            <a:extLst>
              <a:ext uri="{FF2B5EF4-FFF2-40B4-BE49-F238E27FC236}">
                <a16:creationId xmlns:a16="http://schemas.microsoft.com/office/drawing/2014/main" id="{832D607F-B8CB-8D44-9D8D-8AA2474C5E46}"/>
              </a:ext>
            </a:extLst>
          </p:cNvPr>
          <p:cNvSpPr>
            <a:spLocks noGrp="1"/>
          </p:cNvSpPr>
          <p:nvPr>
            <p:ph type="subTitle" idx="1"/>
          </p:nvPr>
        </p:nvSpPr>
        <p:spPr>
          <a:xfrm>
            <a:off x="2417780" y="3531204"/>
            <a:ext cx="8637072" cy="1539560"/>
          </a:xfrm>
        </p:spPr>
        <p:txBody>
          <a:bodyPr>
            <a:normAutofit/>
          </a:bodyPr>
          <a:lstStyle/>
          <a:p>
            <a:r>
              <a:rPr lang="en-US" dirty="0" err="1"/>
              <a:t>Titova</a:t>
            </a:r>
            <a:r>
              <a:rPr lang="en-US" dirty="0"/>
              <a:t> </a:t>
            </a:r>
            <a:r>
              <a:rPr lang="en-US" dirty="0" err="1"/>
              <a:t>alena</a:t>
            </a:r>
            <a:endParaRPr lang="en-US" dirty="0"/>
          </a:p>
          <a:p>
            <a:r>
              <a:rPr lang="en-US" dirty="0"/>
              <a:t>Nikita </a:t>
            </a:r>
            <a:r>
              <a:rPr lang="en-US" dirty="0" err="1"/>
              <a:t>zaytsev</a:t>
            </a:r>
            <a:endParaRPr lang="en-US" dirty="0"/>
          </a:p>
          <a:p>
            <a:r>
              <a:rPr lang="en-US" dirty="0"/>
              <a:t>Pi20-2</a:t>
            </a:r>
            <a:endParaRPr lang="ru-RU" dirty="0"/>
          </a:p>
        </p:txBody>
      </p:sp>
    </p:spTree>
    <p:extLst>
      <p:ext uri="{BB962C8B-B14F-4D97-AF65-F5344CB8AC3E}">
        <p14:creationId xmlns:p14="http://schemas.microsoft.com/office/powerpoint/2010/main" val="420961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32072B-C32A-694F-8941-0B19F09DA161}"/>
              </a:ext>
            </a:extLst>
          </p:cNvPr>
          <p:cNvSpPr>
            <a:spLocks noGrp="1"/>
          </p:cNvSpPr>
          <p:nvPr>
            <p:ph type="title"/>
          </p:nvPr>
        </p:nvSpPr>
        <p:spPr/>
        <p:txBody>
          <a:bodyPr/>
          <a:lstStyle/>
          <a:p>
            <a:r>
              <a:rPr lang="en-US" dirty="0"/>
              <a:t>Business video conference at nowadays</a:t>
            </a:r>
            <a:endParaRPr lang="ru-RU" dirty="0"/>
          </a:p>
        </p:txBody>
      </p:sp>
      <p:sp>
        <p:nvSpPr>
          <p:cNvPr id="3" name="Объект 2">
            <a:extLst>
              <a:ext uri="{FF2B5EF4-FFF2-40B4-BE49-F238E27FC236}">
                <a16:creationId xmlns:a16="http://schemas.microsoft.com/office/drawing/2014/main" id="{8D7B2720-473A-F240-B60A-E2240430058C}"/>
              </a:ext>
            </a:extLst>
          </p:cNvPr>
          <p:cNvSpPr>
            <a:spLocks noGrp="1"/>
          </p:cNvSpPr>
          <p:nvPr>
            <p:ph idx="1"/>
          </p:nvPr>
        </p:nvSpPr>
        <p:spPr/>
        <p:txBody>
          <a:bodyPr/>
          <a:lstStyle/>
          <a:p>
            <a:pPr marL="0" indent="0">
              <a:buNone/>
            </a:pPr>
            <a:r>
              <a:rPr lang="en-US" dirty="0"/>
              <a:t>Video call and video conference software allows online messages for voice meetings, video conferences, and discussion groups, which includes features such as converse, screen division, and video recording. These apps are realized to enable long-distance calls or international messages, enhance teamwork, and lessen travel costs. Workers at every stage within a group can use video conferencing applications to the multitude or attend effective meetings with beneficiary employees.</a:t>
            </a:r>
          </a:p>
        </p:txBody>
      </p:sp>
    </p:spTree>
    <p:extLst>
      <p:ext uri="{BB962C8B-B14F-4D97-AF65-F5344CB8AC3E}">
        <p14:creationId xmlns:p14="http://schemas.microsoft.com/office/powerpoint/2010/main" val="274176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0B158E-1107-8F42-94D8-260344715CC9}"/>
              </a:ext>
            </a:extLst>
          </p:cNvPr>
          <p:cNvSpPr>
            <a:spLocks noGrp="1"/>
          </p:cNvSpPr>
          <p:nvPr>
            <p:ph type="title"/>
          </p:nvPr>
        </p:nvSpPr>
        <p:spPr/>
        <p:txBody>
          <a:bodyPr/>
          <a:lstStyle/>
          <a:p>
            <a:r>
              <a:rPr lang="en-US" dirty="0"/>
              <a:t>Skype for business</a:t>
            </a:r>
            <a:endParaRPr lang="ru-RU" dirty="0"/>
          </a:p>
        </p:txBody>
      </p:sp>
      <p:sp>
        <p:nvSpPr>
          <p:cNvPr id="3" name="Объект 2">
            <a:extLst>
              <a:ext uri="{FF2B5EF4-FFF2-40B4-BE49-F238E27FC236}">
                <a16:creationId xmlns:a16="http://schemas.microsoft.com/office/drawing/2014/main" id="{D199C76D-6518-724B-BC7C-240C1774ADA8}"/>
              </a:ext>
            </a:extLst>
          </p:cNvPr>
          <p:cNvSpPr>
            <a:spLocks noGrp="1"/>
          </p:cNvSpPr>
          <p:nvPr>
            <p:ph idx="1"/>
          </p:nvPr>
        </p:nvSpPr>
        <p:spPr/>
        <p:txBody>
          <a:bodyPr/>
          <a:lstStyle/>
          <a:p>
            <a:pPr marL="0" indent="0">
              <a:buNone/>
            </a:pPr>
            <a:r>
              <a:rPr lang="en-US" dirty="0"/>
              <a:t>A communication client program that allows users to communicate with each other in real time, using various types of communication: instant messages, video and voice communication, desktop sharing, conferences, file transfer.</a:t>
            </a:r>
          </a:p>
          <a:p>
            <a:pPr marL="0" indent="0">
              <a:buNone/>
            </a:pPr>
            <a:r>
              <a:rPr lang="en-US" dirty="0"/>
              <a:t>In 2017, Microsoft announced the phasing out of Skype for Business in favor of Microsoft Teams.</a:t>
            </a:r>
            <a:endParaRPr lang="ru-RU" dirty="0"/>
          </a:p>
        </p:txBody>
      </p:sp>
    </p:spTree>
    <p:extLst>
      <p:ext uri="{BB962C8B-B14F-4D97-AF65-F5344CB8AC3E}">
        <p14:creationId xmlns:p14="http://schemas.microsoft.com/office/powerpoint/2010/main" val="271142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2C5BF-BB94-6C43-AF7E-50196E9024DF}"/>
              </a:ext>
            </a:extLst>
          </p:cNvPr>
          <p:cNvSpPr>
            <a:spLocks noGrp="1"/>
          </p:cNvSpPr>
          <p:nvPr>
            <p:ph type="title"/>
          </p:nvPr>
        </p:nvSpPr>
        <p:spPr/>
        <p:txBody>
          <a:bodyPr/>
          <a:lstStyle/>
          <a:p>
            <a:r>
              <a:rPr lang="en-US" dirty="0"/>
              <a:t>zoom</a:t>
            </a:r>
            <a:endParaRPr lang="ru-RU" dirty="0"/>
          </a:p>
        </p:txBody>
      </p:sp>
      <p:sp>
        <p:nvSpPr>
          <p:cNvPr id="3" name="Объект 2">
            <a:extLst>
              <a:ext uri="{FF2B5EF4-FFF2-40B4-BE49-F238E27FC236}">
                <a16:creationId xmlns:a16="http://schemas.microsoft.com/office/drawing/2014/main" id="{A458CD82-37E9-6A41-8A5D-0BE735B65047}"/>
              </a:ext>
            </a:extLst>
          </p:cNvPr>
          <p:cNvSpPr>
            <a:spLocks noGrp="1"/>
          </p:cNvSpPr>
          <p:nvPr>
            <p:ph idx="1"/>
          </p:nvPr>
        </p:nvSpPr>
        <p:spPr/>
        <p:txBody>
          <a:bodyPr/>
          <a:lstStyle/>
          <a:p>
            <a:pPr marL="0" indent="0">
              <a:buNone/>
            </a:pPr>
            <a:r>
              <a:rPr lang="en-US" dirty="0"/>
              <a:t>An American communications technology company headquartered in San Jose, California, that provides remote conferencing services using cloud computing. Zoom offers Zoom communication software that integrates video conferencing, online meetings, chat, and mobile collaboration</a:t>
            </a:r>
            <a:endParaRPr lang="ru-RU" dirty="0"/>
          </a:p>
        </p:txBody>
      </p:sp>
    </p:spTree>
    <p:extLst>
      <p:ext uri="{BB962C8B-B14F-4D97-AF65-F5344CB8AC3E}">
        <p14:creationId xmlns:p14="http://schemas.microsoft.com/office/powerpoint/2010/main" val="237018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79C7CC-6D66-EA40-9AAD-CA63EF401815}"/>
              </a:ext>
            </a:extLst>
          </p:cNvPr>
          <p:cNvSpPr>
            <a:spLocks noGrp="1"/>
          </p:cNvSpPr>
          <p:nvPr>
            <p:ph type="title"/>
          </p:nvPr>
        </p:nvSpPr>
        <p:spPr/>
        <p:txBody>
          <a:bodyPr/>
          <a:lstStyle/>
          <a:p>
            <a:r>
              <a:rPr lang="en-US" dirty="0"/>
              <a:t>Microsoft teams</a:t>
            </a:r>
            <a:endParaRPr lang="ru-RU" dirty="0"/>
          </a:p>
        </p:txBody>
      </p:sp>
      <p:sp>
        <p:nvSpPr>
          <p:cNvPr id="3" name="Объект 2">
            <a:extLst>
              <a:ext uri="{FF2B5EF4-FFF2-40B4-BE49-F238E27FC236}">
                <a16:creationId xmlns:a16="http://schemas.microsoft.com/office/drawing/2014/main" id="{75315873-E1E6-034F-BCFA-F7A1091E056D}"/>
              </a:ext>
            </a:extLst>
          </p:cNvPr>
          <p:cNvSpPr>
            <a:spLocks noGrp="1"/>
          </p:cNvSpPr>
          <p:nvPr>
            <p:ph idx="1"/>
          </p:nvPr>
        </p:nvSpPr>
        <p:spPr/>
        <p:txBody>
          <a:bodyPr/>
          <a:lstStyle/>
          <a:p>
            <a:pPr marL="0" indent="0">
              <a:buNone/>
            </a:pPr>
            <a:r>
              <a:rPr lang="en-US" dirty="0"/>
              <a:t>A corporate platform that combines chat, meetings, notes, and attachments in the workspace. Developed by Microsoft as a competitor to the popular enterprise solution Slack</a:t>
            </a:r>
            <a:endParaRPr lang="ru-RU" dirty="0"/>
          </a:p>
        </p:txBody>
      </p:sp>
    </p:spTree>
    <p:extLst>
      <p:ext uri="{BB962C8B-B14F-4D97-AF65-F5344CB8AC3E}">
        <p14:creationId xmlns:p14="http://schemas.microsoft.com/office/powerpoint/2010/main" val="54162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F6050E-131C-1243-945E-02E409B28BF0}"/>
              </a:ext>
            </a:extLst>
          </p:cNvPr>
          <p:cNvSpPr>
            <a:spLocks noGrp="1"/>
          </p:cNvSpPr>
          <p:nvPr>
            <p:ph type="title"/>
          </p:nvPr>
        </p:nvSpPr>
        <p:spPr/>
        <p:txBody>
          <a:bodyPr/>
          <a:lstStyle/>
          <a:p>
            <a:r>
              <a:rPr lang="en-US" dirty="0" err="1"/>
              <a:t>Gotomeeting</a:t>
            </a:r>
            <a:endParaRPr lang="ru-RU" dirty="0"/>
          </a:p>
        </p:txBody>
      </p:sp>
      <p:sp>
        <p:nvSpPr>
          <p:cNvPr id="3" name="Объект 2">
            <a:extLst>
              <a:ext uri="{FF2B5EF4-FFF2-40B4-BE49-F238E27FC236}">
                <a16:creationId xmlns:a16="http://schemas.microsoft.com/office/drawing/2014/main" id="{769F2D32-A1C2-A542-A8B4-63684C17E9DF}"/>
              </a:ext>
            </a:extLst>
          </p:cNvPr>
          <p:cNvSpPr>
            <a:spLocks noGrp="1"/>
          </p:cNvSpPr>
          <p:nvPr>
            <p:ph idx="1"/>
          </p:nvPr>
        </p:nvSpPr>
        <p:spPr>
          <a:xfrm>
            <a:off x="1451579" y="2015733"/>
            <a:ext cx="9603275" cy="1049236"/>
          </a:xfrm>
        </p:spPr>
        <p:txBody>
          <a:bodyPr/>
          <a:lstStyle/>
          <a:p>
            <a:pPr marL="0" indent="0">
              <a:buNone/>
            </a:pPr>
            <a:r>
              <a:rPr lang="en-US" dirty="0"/>
              <a:t>The GoToMeeting smartphone app provides you the convenience and consistency you need to get your effort with you on the street and across the world.</a:t>
            </a:r>
            <a:endParaRPr lang="ru-RU" dirty="0"/>
          </a:p>
        </p:txBody>
      </p:sp>
    </p:spTree>
    <p:extLst>
      <p:ext uri="{BB962C8B-B14F-4D97-AF65-F5344CB8AC3E}">
        <p14:creationId xmlns:p14="http://schemas.microsoft.com/office/powerpoint/2010/main" val="385825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DEEBC5-F3CF-C742-8AD9-DB108B5DD86B}"/>
              </a:ext>
            </a:extLst>
          </p:cNvPr>
          <p:cNvSpPr>
            <a:spLocks noGrp="1"/>
          </p:cNvSpPr>
          <p:nvPr>
            <p:ph type="title"/>
          </p:nvPr>
        </p:nvSpPr>
        <p:spPr/>
        <p:txBody>
          <a:bodyPr/>
          <a:lstStyle/>
          <a:p>
            <a:r>
              <a:rPr lang="en-US" dirty="0" err="1"/>
              <a:t>BlueJeans</a:t>
            </a:r>
            <a:br>
              <a:rPr lang="en-US" dirty="0"/>
            </a:br>
            <a:endParaRPr lang="ru-RU" dirty="0"/>
          </a:p>
        </p:txBody>
      </p:sp>
      <p:sp>
        <p:nvSpPr>
          <p:cNvPr id="3" name="Объект 2">
            <a:extLst>
              <a:ext uri="{FF2B5EF4-FFF2-40B4-BE49-F238E27FC236}">
                <a16:creationId xmlns:a16="http://schemas.microsoft.com/office/drawing/2014/main" id="{8EAED566-6EC8-0D46-A8C7-B3E47F3CAA70}"/>
              </a:ext>
            </a:extLst>
          </p:cNvPr>
          <p:cNvSpPr>
            <a:spLocks noGrp="1"/>
          </p:cNvSpPr>
          <p:nvPr>
            <p:ph idx="1"/>
          </p:nvPr>
        </p:nvSpPr>
        <p:spPr/>
        <p:txBody>
          <a:bodyPr/>
          <a:lstStyle/>
          <a:p>
            <a:pPr marL="0" indent="0">
              <a:buNone/>
            </a:pPr>
            <a:r>
              <a:rPr lang="en-US" dirty="0" err="1"/>
              <a:t>BlueJeans</a:t>
            </a:r>
            <a:r>
              <a:rPr lang="en-US" dirty="0"/>
              <a:t> set-up is a business that gives an interoperable shade support video call conferencing service that joins contestants across a wide variety of devices and conferencing areas.</a:t>
            </a:r>
            <a:endParaRPr lang="ru-RU" dirty="0"/>
          </a:p>
        </p:txBody>
      </p:sp>
    </p:spTree>
    <p:extLst>
      <p:ext uri="{BB962C8B-B14F-4D97-AF65-F5344CB8AC3E}">
        <p14:creationId xmlns:p14="http://schemas.microsoft.com/office/powerpoint/2010/main" val="306149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3FBAE9-0431-DB42-9259-4219C23C4661}"/>
              </a:ext>
            </a:extLst>
          </p:cNvPr>
          <p:cNvSpPr>
            <a:spLocks noGrp="1"/>
          </p:cNvSpPr>
          <p:nvPr>
            <p:ph type="title"/>
          </p:nvPr>
        </p:nvSpPr>
        <p:spPr>
          <a:xfrm>
            <a:off x="3511031" y="2379765"/>
            <a:ext cx="5169938" cy="1049235"/>
          </a:xfrm>
        </p:spPr>
        <p:txBody>
          <a:bodyPr/>
          <a:lstStyle/>
          <a:p>
            <a:r>
              <a:rPr lang="en-US" dirty="0"/>
              <a:t>Thanks for attention</a:t>
            </a:r>
            <a:endParaRPr lang="ru-RU" dirty="0"/>
          </a:p>
        </p:txBody>
      </p:sp>
    </p:spTree>
    <p:extLst>
      <p:ext uri="{BB962C8B-B14F-4D97-AF65-F5344CB8AC3E}">
        <p14:creationId xmlns:p14="http://schemas.microsoft.com/office/powerpoint/2010/main" val="1714800796"/>
      </p:ext>
    </p:extLst>
  </p:cSld>
  <p:clrMapOvr>
    <a:masterClrMapping/>
  </p:clrMapOvr>
</p:sld>
</file>

<file path=ppt/theme/theme1.xml><?xml version="1.0" encoding="utf-8"?>
<a:theme xmlns:a="http://schemas.openxmlformats.org/drawingml/2006/main" name="Галерея">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Галерея</Template>
  <TotalTime>4604</TotalTime>
  <Words>282</Words>
  <Application>Microsoft Macintosh PowerPoint</Application>
  <PresentationFormat>Широкоэкранный</PresentationFormat>
  <Paragraphs>18</Paragraphs>
  <Slides>8</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8</vt:i4>
      </vt:variant>
    </vt:vector>
  </HeadingPairs>
  <TitlesOfParts>
    <vt:vector size="11" baseType="lpstr">
      <vt:lpstr>Arial</vt:lpstr>
      <vt:lpstr>Gill Sans MT</vt:lpstr>
      <vt:lpstr>Галерея</vt:lpstr>
      <vt:lpstr>Business solution for video conference</vt:lpstr>
      <vt:lpstr>Business video conference at nowadays</vt:lpstr>
      <vt:lpstr>Skype for business</vt:lpstr>
      <vt:lpstr>zoom</vt:lpstr>
      <vt:lpstr>Microsoft teams</vt:lpstr>
      <vt:lpstr>Gotomeeting</vt:lpstr>
      <vt:lpstr>BlueJeans </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solution for video conference</dc:title>
  <dc:creator>Зайцев Никита Валерьевич</dc:creator>
  <cp:lastModifiedBy>Зайцев Никита Валерьевич</cp:lastModifiedBy>
  <cp:revision>4</cp:revision>
  <dcterms:created xsi:type="dcterms:W3CDTF">2021-03-19T08:58:51Z</dcterms:created>
  <dcterms:modified xsi:type="dcterms:W3CDTF">2021-03-22T13:43:27Z</dcterms:modified>
</cp:coreProperties>
</file>