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B154-808B-48D5-81EE-1ED252469117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E2E-EC59-4530-9082-7DE024E12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79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B154-808B-48D5-81EE-1ED252469117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E2E-EC59-4530-9082-7DE024E12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B154-808B-48D5-81EE-1ED252469117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E2E-EC59-4530-9082-7DE024E12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71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B154-808B-48D5-81EE-1ED252469117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E2E-EC59-4530-9082-7DE024E12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96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B154-808B-48D5-81EE-1ED252469117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E2E-EC59-4530-9082-7DE024E12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36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B154-808B-48D5-81EE-1ED252469117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E2E-EC59-4530-9082-7DE024E12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98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B154-808B-48D5-81EE-1ED252469117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E2E-EC59-4530-9082-7DE024E12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15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B154-808B-48D5-81EE-1ED252469117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E2E-EC59-4530-9082-7DE024E12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65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B154-808B-48D5-81EE-1ED252469117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E2E-EC59-4530-9082-7DE024E12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06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B154-808B-48D5-81EE-1ED252469117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E2E-EC59-4530-9082-7DE024E12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44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B154-808B-48D5-81EE-1ED252469117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E2E-EC59-4530-9082-7DE024E12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66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B154-808B-48D5-81EE-1ED252469117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6E2E-EC59-4530-9082-7DE024E12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149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4122E-2A3A-4D8E-BEA1-CDDB1124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такое SQL, как он расшифровывается и для чего необходим?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29B7F5-9D80-42BD-8830-601485F9B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Зайцев Н.В. ПИ20-2В</a:t>
            </a:r>
          </a:p>
        </p:txBody>
      </p:sp>
    </p:spTree>
    <p:extLst>
      <p:ext uri="{BB962C8B-B14F-4D97-AF65-F5344CB8AC3E}">
        <p14:creationId xmlns:p14="http://schemas.microsoft.com/office/powerpoint/2010/main" val="297017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A9128-4815-4690-AEC5-197252A7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C1343-52B9-423D-89C5-7BA5CCDC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SQL</a:t>
            </a:r>
            <a:r>
              <a:rPr lang="en-US" dirty="0"/>
              <a:t> (</a:t>
            </a:r>
            <a:r>
              <a:rPr lang="en-US" i="1" dirty="0"/>
              <a:t>structured query language</a:t>
            </a:r>
            <a:r>
              <a:rPr lang="en-US" dirty="0"/>
              <a:t> — «</a:t>
            </a:r>
            <a:r>
              <a:rPr lang="ru-RU" dirty="0"/>
              <a:t>язык структурированных запросов») это язык программирования запросов который используется в качестве эффективного способа сохранения данных, поиска их частей, обновления, извлечения из базы и удаления.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9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23C5B-4A20-4DDC-B237-35E6EDE0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788A6D-AEBF-4BF2-BFD2-48666DE8D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История этого языка началась в конце 70 годов, когда основали компанию </a:t>
            </a:r>
            <a:r>
              <a:rPr lang="ru-RU" dirty="0" err="1"/>
              <a:t>Relational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, </a:t>
            </a:r>
            <a:r>
              <a:rPr lang="ru-RU" dirty="0" err="1"/>
              <a:t>Inc</a:t>
            </a:r>
            <a:r>
              <a:rPr lang="ru-RU" dirty="0"/>
              <a:t>. Первым ее продуктом стал </a:t>
            </a:r>
            <a:r>
              <a:rPr lang="ru-RU" dirty="0" err="1"/>
              <a:t>Oracle</a:t>
            </a:r>
            <a:r>
              <a:rPr lang="ru-RU" dirty="0"/>
              <a:t>, который написали на C. Чтобы продукт был гибким и простым для тех, кто не изучал программирование, создали внутренний язык — SQL. Авторство принадлежит исследователям IBM Раймонду </a:t>
            </a:r>
            <a:r>
              <a:rPr lang="ru-RU" dirty="0" err="1"/>
              <a:t>Бойсу</a:t>
            </a:r>
            <a:r>
              <a:rPr lang="ru-RU" dirty="0"/>
              <a:t> и Дональду </a:t>
            </a:r>
            <a:r>
              <a:rPr lang="ru-RU" dirty="0" err="1"/>
              <a:t>Чемберлину</a:t>
            </a:r>
            <a:r>
              <a:rPr lang="ru-RU" dirty="0"/>
              <a:t>. В 1970 SQL назывался «SEQUEL» и служил для извлечения и обработки </a:t>
            </a:r>
            <a:r>
              <a:rPr lang="ru-RU" dirty="0" err="1"/>
              <a:t>Big</a:t>
            </a:r>
            <a:r>
              <a:rPr lang="ru-RU" dirty="0"/>
              <a:t> 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(больших общих данных).</a:t>
            </a:r>
          </a:p>
          <a:p>
            <a:pPr marL="0" indent="0">
              <a:buNone/>
            </a:pPr>
            <a:r>
              <a:rPr lang="ru-RU" dirty="0"/>
              <a:t>SQL — это сертифицированный ANSI-язык взаимодействия с реляционными БД. Его можно менять под свои нужды, но все распространенные продукты работают именно на той версии, которую утвердили ANSI.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957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E39D0-B3ED-49E4-9C24-9DBC0362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нужен </a:t>
            </a:r>
            <a:r>
              <a:rPr lang="en-US" dirty="0"/>
              <a:t>SQL?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03360-DEE5-4554-8180-0666DDEA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Главный инструмент оптимизации и обслуживания базы данных — вот, для чего нужен SQL, хотя он и не ограничен этими целями. Возможности обработки охватывают команды определения представлений, указания прав доступа, схем отношений (в том числе, их удаления и изменения), взаимодействие с другими языками программирования, проверку целостности, задание начала и завершения транзакций.</a:t>
            </a:r>
          </a:p>
        </p:txBody>
      </p:sp>
    </p:spTree>
    <p:extLst>
      <p:ext uri="{BB962C8B-B14F-4D97-AF65-F5344CB8AC3E}">
        <p14:creationId xmlns:p14="http://schemas.microsoft.com/office/powerpoint/2010/main" val="242748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BEF33-8298-48F2-8A59-25B7A782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нужен </a:t>
            </a:r>
            <a:r>
              <a:rPr lang="en-US" dirty="0"/>
              <a:t>SQL?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4D7D1-645B-484F-A720-6BA3B8117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Большинство компаний хранят свои сведения в базах данных. Говоря «компании», мы имеем в виду и бизнес, и разработку, и науку, и развлечения. Все они используют хотя бы одну из СУБД (например, </a:t>
            </a:r>
            <a:r>
              <a:rPr lang="ru-RU" dirty="0" err="1"/>
              <a:t>MySQL</a:t>
            </a:r>
            <a:r>
              <a:rPr lang="ru-RU" dirty="0"/>
              <a:t>, </a:t>
            </a:r>
            <a:r>
              <a:rPr lang="ru-RU" dirty="0" err="1"/>
              <a:t>PostgreSQL</a:t>
            </a:r>
            <a:r>
              <a:rPr lang="ru-RU" dirty="0"/>
              <a:t>, </a:t>
            </a:r>
            <a:r>
              <a:rPr lang="ru-RU" dirty="0" err="1"/>
              <a:t>Microsoft</a:t>
            </a:r>
            <a:r>
              <a:rPr lang="ru-RU" dirty="0"/>
              <a:t> SQL </a:t>
            </a:r>
            <a:r>
              <a:rPr lang="ru-RU" dirty="0" err="1"/>
              <a:t>Server</a:t>
            </a:r>
            <a:r>
              <a:rPr lang="ru-RU" dirty="0"/>
              <a:t>) и большинство их них «говорят» на SQL.</a:t>
            </a:r>
            <a:r>
              <a:rPr lang="en-US" dirty="0"/>
              <a:t> </a:t>
            </a:r>
            <a:r>
              <a:rPr lang="ru-RU" dirty="0"/>
              <a:t>Независимо от того, какой язык программирования используют для реализации процессов в компании (</a:t>
            </a:r>
            <a:r>
              <a:rPr lang="ru-RU" dirty="0" err="1"/>
              <a:t>Python</a:t>
            </a:r>
            <a:r>
              <a:rPr lang="ru-RU" dirty="0"/>
              <a:t>, C, C++), SQL все равно нужен для того, чтобы извлекать необходимую информацию из СУБД.</a:t>
            </a:r>
          </a:p>
        </p:txBody>
      </p:sp>
    </p:spTree>
    <p:extLst>
      <p:ext uri="{BB962C8B-B14F-4D97-AF65-F5344CB8AC3E}">
        <p14:creationId xmlns:p14="http://schemas.microsoft.com/office/powerpoint/2010/main" val="307158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08BF8-9A39-4210-9468-845B5303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SQL: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C87B-36F0-4C1B-9E69-E7A7223C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точность — можно не хранить избыточные данные;</a:t>
            </a:r>
          </a:p>
          <a:p>
            <a:r>
              <a:rPr lang="ru-RU" dirty="0"/>
              <a:t>гибкость — даже самые сложные запросы легко выполнить;</a:t>
            </a:r>
          </a:p>
          <a:p>
            <a:r>
              <a:rPr lang="ru-RU" dirty="0"/>
              <a:t>масштабируемость — с одной БД могут работать множество пользователей;</a:t>
            </a:r>
          </a:p>
          <a:p>
            <a:r>
              <a:rPr lang="ru-RU" dirty="0"/>
              <a:t>безопасность — доступ к данным в таблицах есть только у определенных пользователей.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68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483AB-7FA9-F14C-9D14-4ED21AEF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0583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375</Words>
  <Application>Microsoft Macintosh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Что такое SQL, как он расшифровывается и для чего необходим?</vt:lpstr>
      <vt:lpstr>SQL</vt:lpstr>
      <vt:lpstr>История SQL</vt:lpstr>
      <vt:lpstr>Зачем нужен SQL?</vt:lpstr>
      <vt:lpstr>Зачем нужен SQL?</vt:lpstr>
      <vt:lpstr>Преимущества SQL: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SQL, как он расшифровывается и для чего необходим?</dc:title>
  <dc:creator>Зайцев Никита</dc:creator>
  <cp:lastModifiedBy>Зайцев Никита Валерьевич</cp:lastModifiedBy>
  <cp:revision>6</cp:revision>
  <dcterms:created xsi:type="dcterms:W3CDTF">2021-12-20T15:37:42Z</dcterms:created>
  <dcterms:modified xsi:type="dcterms:W3CDTF">2021-12-20T18:01:49Z</dcterms:modified>
</cp:coreProperties>
</file>