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-50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6699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</a:t>
            </a:r>
            <a:r>
              <a:rPr b="0" lang="ru-RU" sz="3200" spc="-1" strike="noStrike">
                <a:latin typeface="Arial"/>
              </a:rPr>
              <a:t>структуры щёлкните </a:t>
            </a:r>
            <a:r>
              <a:rPr b="0" lang="ru-RU" sz="3200" spc="-1" strike="noStrike">
                <a:latin typeface="Arial"/>
              </a:rPr>
              <a:t>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</a:t>
            </a:r>
            <a:r>
              <a:rPr b="0" lang="ru-RU" sz="2800" spc="-1" strike="noStrike">
                <a:latin typeface="Arial"/>
              </a:rPr>
              <a:t>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</a:t>
            </a:r>
            <a:r>
              <a:rPr b="0" lang="ru-RU" sz="2400" spc="-1" strike="noStrike">
                <a:latin typeface="Arial"/>
              </a:rPr>
              <a:t>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252AC31-6A52-464A-83D9-DFA5D65A1672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Для правки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структуры щёлкните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мышью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Второй уровень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Третий уровень </a:t>
            </a: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Четвёртый уровень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Пятый уровень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Седьмой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C474304-9FB0-42F0-849C-EADC005E0FAE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697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2a6099"/>
                </a:solidFill>
                <a:latin typeface="Arial"/>
              </a:rPr>
              <a:t>Бизнес-требования для частной клиники</a:t>
            </a:r>
            <a:endParaRPr b="0" lang="ru-RU" sz="44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4000" y="5832000"/>
            <a:ext cx="2808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200" spc="-1" strike="noStrike">
                <a:latin typeface="Arial"/>
              </a:rPr>
              <a:t>Глущенко Никита</a:t>
            </a:r>
            <a:endParaRPr b="0" lang="ru-RU" sz="2200" spc="-1" strike="noStrike">
              <a:latin typeface="Arial"/>
            </a:endParaRPr>
          </a:p>
          <a:p>
            <a:r>
              <a:rPr b="0" lang="ru-RU" sz="2200" spc="-1" strike="noStrike">
                <a:latin typeface="Arial"/>
              </a:rPr>
              <a:t>ПИ20-2в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0520" y="4680"/>
            <a:ext cx="4648680" cy="28753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364000" y="4417200"/>
            <a:ext cx="4713840" cy="31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О компании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32360" y="115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Компания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«Проконсульти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руйтесь у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специалиста»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представляет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собой частную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клинику,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которая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находится в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Москве и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предоставляет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различные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медицинские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услуги. В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компании уже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существует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широкий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спектр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направлений,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а многие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только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развиваются.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В данный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момент в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штате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сотрудников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только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специалисты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для взрослой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аудитории.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Отдельным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направлением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для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расширения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компании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будет набор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детских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специалистов. 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920000" y="4464000"/>
            <a:ext cx="21427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360" y="1584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«Проконсульти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руйтесь у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специалиста»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достаточно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недавно на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рынке. С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момента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открытия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клиники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прошло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меньше года,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но благодаря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удачному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выбору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местоположен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ия и хорошей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рекламной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компании уже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успела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снискать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популярность.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Теперь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генеральному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директору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была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поставлена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задача о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расширении и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наборе новых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сотрудников в </a:t>
            </a: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штат. 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37280" y="4481280"/>
            <a:ext cx="21427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Чем занимается компания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360" y="115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Опишем процесс обслуживания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пациента в клинике. 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1) Потенциальный клиент узнает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о клинике через друзей или из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вывесок на улице.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2) Клиент приходит в клинику и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проходит регистрацию у стойки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регистратуры. На данный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момент существует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документальная база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существует только в печатном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виде и заносится в физический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архив, который представляет из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себя полки с медицинскими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карточками, упорядоченными по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фамилиям. В самом начале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существования данной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организации данный архаизм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был их визитной карточкой, но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теперь, когда клиентов стало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слишком много, пришло время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переходить на цифровую базу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данных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3) После регистрации клиент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также у стойки регистратуры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может записаться на прием к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любому доступному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специалисту или на процедуру,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назначенную после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консультации. 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4) После консультации клиенту 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необходимо пройти на стойку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оплаты, где он может любым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удобным для него способом </a:t>
            </a: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оплатить услугу.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Основная проблема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360" y="136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Отсутствие базы в цифровом виде, необходимость вести учет вручную. На это затрачивается большое количество времени, отчего обычно один сотрудник тратит на клиента от 10 до 30 минут в зависимости от цели обращения. Если необходимо зарегистрировать нового клиента, а это подразумевает прочтение соглашения и подпись всех необходимых бумаг, то процесс может продлиться и до часа. 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Отсутствие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базы в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цифровом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виде также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будет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приводить к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задержкам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при оплате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услуг, когда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штат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сотрудников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увеличиться. 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Проблемой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также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является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передача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данных из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личной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карты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клиента к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специалисту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. В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следствие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чего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приходится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каждому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специалисту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предоставля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ть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помощника,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который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будет вести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все записи.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В противном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случае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время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приема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одного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клиента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может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увеличиться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вдвое. 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Требования к исполнителю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360" y="11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Создание цифровой базы данных, доступ к которой будет не только у сотрудников регистратуры, но и непосредственно у специалистов.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Удобное внесение данных, потому как вся существующая база находится в печатном виде.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Возможность быстро и удобно вносить изменения в систему, потому как планируется существенное расширения как персонала, так и услуг.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937280" y="4481280"/>
            <a:ext cx="21427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Пожелания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Автоматизация основных операций, таких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как конечная оплата услуг.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Гибкость системы для последующего </a:t>
            </a: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расширения.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Систематизация и каталогизация данных.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2021-09-14T21:07:47Z</dcterms:created>
  <dc:creator/>
  <dc:description/>
  <dc:language>ru-RU</dc:language>
  <cp:lastModifiedBy/>
  <dcterms:modified xsi:type="dcterms:W3CDTF">2021-09-14T22:03:51Z</dcterms:modified>
  <cp:revision>4</cp:revision>
  <dc:subject/>
  <dc:title>Blue Curve</dc:title>
</cp:coreProperties>
</file>