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42D41E-6298-4B2C-9819-BFB9334B95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073FA8-704E-4456-947B-BDD1D7CA0F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BF5984-7FE9-4B1F-BC74-89191BFBC3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3218B7-BD3C-461C-B170-8D12CF459A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71B014-3E5C-4700-93AC-7157315C3D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12E68E-1A86-4488-B20A-605D2AA452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7EFF81-9DA1-4E77-90C9-3056B6D077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F67CC6-5B4E-4DAF-B061-439AEDFCC7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26D036-F974-4208-97BA-A5DAC38BD7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3CBF71-1559-4AE2-8223-9D003B3712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0EBF73-CDC5-4FE5-86C7-FDDAB870ED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8B86B7-FF75-4AB4-90FF-2F49219336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2236313-7F94-440F-ADB3-EDC5C27B96F6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260000"/>
            <a:ext cx="907164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4600" spc="-1" strike="noStrike">
                <a:latin typeface="Times New Roman"/>
                <a:ea typeface="Times New Roman"/>
              </a:rPr>
              <a:t>JavaScript XML (JSX), особенности синтаксиса.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804360" y="4025160"/>
            <a:ext cx="3275640" cy="10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1200" spc="-1" strike="noStrike">
                <a:latin typeface="Arial"/>
              </a:rPr>
              <a:t>Глущенко Никита</a:t>
            </a:r>
            <a:endParaRPr b="0" lang="ru-RU" sz="1200" spc="-1" strike="noStrike">
              <a:latin typeface="Arial"/>
            </a:endParaRPr>
          </a:p>
          <a:p>
            <a:pPr algn="ctr">
              <a:buNone/>
            </a:pPr>
            <a:r>
              <a:rPr b="0" lang="ru-RU" sz="1200" spc="-1" strike="noStrike">
                <a:latin typeface="Arial"/>
              </a:rPr>
              <a:t>ПИ20-2в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4600" spc="-1" strike="noStrike">
                <a:latin typeface="Times New Roman"/>
                <a:ea typeface="Times New Roman"/>
              </a:rPr>
              <a:t>Что такое JSX?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68360" y="270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2000" spc="-1" strike="noStrike">
                <a:latin typeface="Times New Roman"/>
                <a:ea typeface="Times New Roman"/>
              </a:rPr>
              <a:t>JSX — это «микс» из синтаксиса JavaScript, HTML и немного CSS. А по своей сути это является инструментом для распределения элементов страницы внутри разметки при помощи JavaScript. Например: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080000" y="3960000"/>
            <a:ext cx="512892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000" spc="-1" strike="noStrike">
                <a:latin typeface="Arial"/>
              </a:rPr>
              <a:t>const element = &lt;p&gt; Я элемент, размещенный на странице&lt;/p&gt;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47320"/>
            <a:ext cx="8100000" cy="101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1800" spc="-1" strike="noStrike">
                <a:latin typeface="Times New Roman"/>
                <a:ea typeface="Times New Roman"/>
              </a:rPr>
              <a:t>JSX проповедует идею, что нужно держать разметку силами JavaScript и не разделять технологии, размещая разметку и логику в отдельные файлы. Основываясь на этой «идее», React создает собственные компоненты, которые содержат внутри себя и разметку, и логику.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007280" y="2287440"/>
            <a:ext cx="81727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JSX позволяет довольно просто выстраивать сложные выражения и встраивать переменные прямо внутри этих выражений, например: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440000" y="3240000"/>
            <a:ext cx="7020000" cy="192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const name = 'Тихон Платонович';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const element = &lt;h1&gt;Приветствую Вас, {name}!&lt;/h1&gt;;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3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1800" spc="-1" strike="noStrike">
                <a:latin typeface="Times New Roman"/>
                <a:ea typeface="Times New Roman"/>
              </a:rPr>
              <a:t>Как вы уже заметили, чтобы вставить JS код в JSX нужно использовать фигурные скобки. Например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880000" y="1180440"/>
            <a:ext cx="6840000" cy="43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00" spc="-1" strike="noStrike">
                <a:latin typeface="Arial"/>
              </a:rPr>
              <a:t>function peopleName(user) {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  </a:t>
            </a:r>
            <a:r>
              <a:rPr b="0" lang="ru-RU" sz="1200" spc="-1" strike="noStrike">
                <a:latin typeface="Arial"/>
              </a:rPr>
              <a:t>return user.firstName + ' ' + user.secondName; }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const user = {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  </a:t>
            </a:r>
            <a:r>
              <a:rPr b="0" lang="ru-RU" sz="1200" spc="-1" strike="noStrike">
                <a:latin typeface="Arial"/>
              </a:rPr>
              <a:t>firstName: 'Игнатий',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  </a:t>
            </a:r>
            <a:r>
              <a:rPr b="0" lang="ru-RU" sz="1200" spc="-1" strike="noStrike">
                <a:latin typeface="Arial"/>
              </a:rPr>
              <a:t>secondName: 'Порфириевич'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};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const element = (&lt;h1&gt; Приветствую тебя, {peopleName(user)}!  &lt;/h1&gt; );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ReactDOM.render( element,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  </a:t>
            </a:r>
            <a:r>
              <a:rPr b="0" lang="ru-RU" sz="1200" spc="-1" strike="noStrike">
                <a:latin typeface="Arial"/>
              </a:rPr>
              <a:t>document.getElementById('root')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3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1800" spc="-1" strike="noStrike">
                <a:latin typeface="Times New Roman"/>
                <a:ea typeface="Times New Roman"/>
              </a:rPr>
              <a:t>Дочерние элементы в JSX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80000" y="1000440"/>
            <a:ext cx="6840000" cy="43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600" spc="-1" strike="noStrike">
                <a:latin typeface="Arial"/>
              </a:rPr>
              <a:t>Если тег пуст, вы можете немедленно его закрыть с помощью /&gt;, точно так же, как в XML: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element = &lt;img src={user.avatarUrl} /&gt;;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Теги JSX могут содержать дочерние элементы: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element = (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&lt;div&gt;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&lt;h1&gt;Привет!&lt;/h1&gt;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&lt;h2&gt;Рад тебя видеть.&lt;/h2&gt;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&lt;/div&gt;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);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4600" spc="-1" strike="noStrike">
                <a:latin typeface="Times New Roman"/>
                <a:ea typeface="Times New Roman"/>
              </a:rPr>
              <a:t>JSX и браузер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00000" y="1800000"/>
            <a:ext cx="723564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600" spc="-1" strike="noStrike">
                <a:latin typeface="Arial"/>
              </a:rPr>
              <a:t>По факту JSX код «непонятен» браузеру. Поэтому во время компиляции он трансформируется в альтернативную функцию JavaScript. Но в то же время JSX проще, чем JavaScript. А трансформация JSX в JS дает нам возможность использовать код JSX внутри выражений JavaScript, к примеру, это можно делать в выражениях «if» или «for». Например: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function getGreeting(user) {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if (user) {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return &lt;h1&gt;Приветствую тебя, {firstName(user)}!&lt;/h1&gt;;  }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return &lt;h1&gt;Приветствую тебя, мистер «Х».&lt;/h1&gt;;}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4600" spc="-1" strike="noStrike">
                <a:latin typeface="Times New Roman"/>
                <a:ea typeface="Times New Roman"/>
              </a:rPr>
              <a:t>JSX и атрибуты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723564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600" spc="-1" strike="noStrike">
                <a:latin typeface="Arial"/>
              </a:rPr>
              <a:t>Внутри любого выражения JSX можно вставить какие угодно атрибуты. Например: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element = &lt;div background-color= “red“&gt;&lt;/div&gt;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Иногда в атрибуте нужно использовать какое-нибудь выражение JS, в этом случае такая манипуляция происходит при помощи символов «{}», например: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element = &lt;img src={site.logoUrl}&gt;&lt;/img&gt;;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4600" spc="-1" strike="noStrike">
                <a:latin typeface="Times New Roman"/>
                <a:ea typeface="Times New Roman"/>
              </a:rPr>
              <a:t>Несколько особенностей JSX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723564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600" spc="-1" strike="noStrike">
                <a:latin typeface="Arial"/>
              </a:rPr>
              <a:t>При наименовании чего-либо в JSX всегда используется «верблюжий стиль», когда первое слово пишется с маленькой буквы, а следующие слова — с большой. Например: classAge, secondName и т. д.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JSX-синтаксис так же строг, как и XHTML, поэтому в нем нужно закрывать все теги, даже те, которые в HTML можно не закрывать. Например: &lt;br&gt;, &lt;hr&gt; и др.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CSS свойства, которые записываются в JSX, слегка отличаются от синтаксиса «чистого» CSS, к этому нужно быть готовыми. К примеру: названия свойств прописываются только в camelCase, или трудно реализовать CSS, когда нужно указать медиа-запрос, придать стиль анимации и др.</a:t>
            </a:r>
            <a:r>
              <a:rPr b="0" lang="ru-RU" sz="1600" spc="-1" strike="noStrike">
                <a:latin typeface="Arial"/>
              </a:rPr>
              <a:t>	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720000"/>
              </a:tabLst>
            </a:pPr>
            <a:r>
              <a:rPr b="0" lang="ru-RU" sz="4600" spc="-1" strike="noStrike">
                <a:latin typeface="Times New Roman"/>
                <a:ea typeface="Times New Roman"/>
              </a:rPr>
              <a:t>JSX представляет из себя объекты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80000" y="1226880"/>
            <a:ext cx="5400000" cy="338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600" spc="-1" strike="noStrike">
                <a:latin typeface="Arial"/>
              </a:rPr>
              <a:t>Babel компилирует JSX в вызовы 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React.createElement().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element = (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&lt;h1 className="greeting"&gt;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Привет, мир!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&lt;/h1&gt;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);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element = React.createElement(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'h1',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{className: 'greeting'},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'Привет, мир!'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);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400000" y="1440360"/>
            <a:ext cx="36000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600" spc="-1" strike="noStrike">
                <a:latin typeface="Arial"/>
              </a:rPr>
              <a:t>React.createElement () выполняет несколько проверок для помощи вам написать код без ошибок, но по сути он создает такой объект: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const element = 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type: 'h1',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props: {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className: 'greeting',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  </a:t>
            </a:r>
            <a:r>
              <a:rPr b="0" lang="ru-RU" sz="1600" spc="-1" strike="noStrike">
                <a:latin typeface="Arial"/>
              </a:rPr>
              <a:t>children: 'Привет, мир!'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  </a:t>
            </a:r>
            <a:r>
              <a:rPr b="0" lang="ru-RU" sz="1600" spc="-1" strike="noStrike">
                <a:latin typeface="Arial"/>
              </a:rPr>
              <a:t>}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};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2022-05-16T19:22:50Z</dcterms:created>
  <dc:creator/>
  <dc:description/>
  <dc:language>ru-RU</dc:language>
  <cp:lastModifiedBy/>
  <dcterms:modified xsi:type="dcterms:W3CDTF">2022-05-16T19:53:50Z</dcterms:modified>
  <cp:revision>1</cp:revision>
  <dc:subject/>
  <dc:title/>
</cp:coreProperties>
</file>