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74" r:id="rId10"/>
    <p:sldId id="263" r:id="rId11"/>
    <p:sldId id="276" r:id="rId12"/>
    <p:sldId id="275" r:id="rId13"/>
    <p:sldId id="277" r:id="rId14"/>
    <p:sldId id="278" r:id="rId15"/>
    <p:sldId id="265" r:id="rId16"/>
    <p:sldId id="266" r:id="rId17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5533">
          <p15:clr>
            <a:srgbClr val="A4A3A4"/>
          </p15:clr>
        </p15:guide>
        <p15:guide id="2" pos="227">
          <p15:clr>
            <a:srgbClr val="9AA0A6"/>
          </p15:clr>
        </p15:guide>
        <p15:guide id="3" orient="horz" pos="179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7AFEAC-CF94-401E-A5B4-7C8D7CC1242B}">
  <a:tblStyle styleId="{8E7AFEAC-CF94-401E-A5B4-7C8D7CC1242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0"/>
  </p:normalViewPr>
  <p:slideViewPr>
    <p:cSldViewPr snapToGrid="0">
      <p:cViewPr varScale="1">
        <p:scale>
          <a:sx n="160" d="100"/>
          <a:sy n="160" d="100"/>
        </p:scale>
        <p:origin x="240" y="176"/>
      </p:cViewPr>
      <p:guideLst>
        <p:guide pos="5533"/>
        <p:guide pos="227"/>
        <p:guide orient="horz" pos="17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82094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f97f5ce68a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f97f5ce68a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91570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f97f5ce68a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f97f5ce68a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56319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f97f5ce68a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f97f5ce68a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16443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f97f5ce68a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f97f5ce68a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e04b8b6756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e04b8b6756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de823becd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de823becd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de823becd0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de823becd0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de823becd0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de823becd0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df29b9fb24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df29b9fb24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df29b9fb24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df29b9fb24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f97f5ce68a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f97f5ce68a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f97f5ce68a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f97f5ce68a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f97f5ce68a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f97f5ce68a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31383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 l="99" r="99"/>
          <a:stretch/>
        </p:blipFill>
        <p:spPr>
          <a:xfrm>
            <a:off x="-17925" y="-10075"/>
            <a:ext cx="9194726" cy="518215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944650" y="4350425"/>
            <a:ext cx="8293200" cy="4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944650" y="1769200"/>
            <a:ext cx="7379700" cy="23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кодом 1">
  <p:cSld name="CUSTOM_2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/>
          <p:nvPr/>
        </p:nvSpPr>
        <p:spPr>
          <a:xfrm>
            <a:off x="590475" y="1364975"/>
            <a:ext cx="7988400" cy="34125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subTitle" idx="1"/>
          </p:nvPr>
        </p:nvSpPr>
        <p:spPr>
          <a:xfrm>
            <a:off x="754725" y="1516446"/>
            <a:ext cx="82263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Courier New"/>
              <a:buNone/>
              <a:defRPr sz="11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кодом 2">
  <p:cSld name="CUSTOM_2_1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/>
          <p:nvPr/>
        </p:nvSpPr>
        <p:spPr>
          <a:xfrm>
            <a:off x="590475" y="1364975"/>
            <a:ext cx="7988400" cy="3412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subTitle" idx="1"/>
          </p:nvPr>
        </p:nvSpPr>
        <p:spPr>
          <a:xfrm>
            <a:off x="754725" y="1516446"/>
            <a:ext cx="82263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ourier New"/>
              <a:buNone/>
              <a:defRPr sz="11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 1">
  <p:cSld name="CUSTOM_4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ubTitle" idx="1"/>
          </p:nvPr>
        </p:nvSpPr>
        <p:spPr>
          <a:xfrm>
            <a:off x="544050" y="1350425"/>
            <a:ext cx="5316300" cy="9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14"/>
          <p:cNvSpPr/>
          <p:nvPr/>
        </p:nvSpPr>
        <p:spPr>
          <a:xfrm>
            <a:off x="606200" y="2144231"/>
            <a:ext cx="7938600" cy="24645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ubTitle" idx="2"/>
          </p:nvPr>
        </p:nvSpPr>
        <p:spPr>
          <a:xfrm>
            <a:off x="795050" y="2220038"/>
            <a:ext cx="7568100" cy="23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None/>
              <a:defRPr sz="13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 2">
  <p:cSld name="CUSTOM_4_1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5"/>
          <p:cNvSpPr/>
          <p:nvPr/>
        </p:nvSpPr>
        <p:spPr>
          <a:xfrm>
            <a:off x="362300" y="1384249"/>
            <a:ext cx="4748700" cy="33933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subTitle" idx="1"/>
          </p:nvPr>
        </p:nvSpPr>
        <p:spPr>
          <a:xfrm>
            <a:off x="500550" y="1474819"/>
            <a:ext cx="44286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None/>
              <a:defRPr sz="13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2"/>
          </p:nvPr>
        </p:nvSpPr>
        <p:spPr>
          <a:xfrm>
            <a:off x="5555275" y="1474819"/>
            <a:ext cx="3151200" cy="326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Белый слайд + заголовок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500550" y="1784775"/>
            <a:ext cx="7935300" cy="11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аш макет 1">
  <p:cSld name="CUSTOM_5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500550" y="1426469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238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500"/>
              <a:buChar char="●"/>
              <a:defRPr sz="1500"/>
            </a:lvl1pPr>
            <a:lvl2pPr marL="914400" lvl="1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lvl="2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ема вебинара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500550" y="821213"/>
            <a:ext cx="8520600" cy="19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subTitle" idx="1"/>
          </p:nvPr>
        </p:nvSpPr>
        <p:spPr>
          <a:xfrm>
            <a:off x="500550" y="457313"/>
            <a:ext cx="7796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500"/>
              <a:buNone/>
              <a:defRPr sz="1500">
                <a:solidFill>
                  <a:srgbClr val="FF99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ubTitle" idx="2"/>
          </p:nvPr>
        </p:nvSpPr>
        <p:spPr>
          <a:xfrm>
            <a:off x="3135425" y="2978831"/>
            <a:ext cx="58563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ubTitle" idx="3"/>
          </p:nvPr>
        </p:nvSpPr>
        <p:spPr>
          <a:xfrm>
            <a:off x="3135425" y="3278981"/>
            <a:ext cx="5856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ubTitle" idx="4"/>
          </p:nvPr>
        </p:nvSpPr>
        <p:spPr>
          <a:xfrm>
            <a:off x="3135425" y="3662550"/>
            <a:ext cx="5856300" cy="10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97">
          <p15:clr>
            <a:srgbClr val="FA7B17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ный слайд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31" name="Google Shape;31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 себе">
  <p:cSld name="CUSTOM_1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ubTitle" idx="1"/>
          </p:nvPr>
        </p:nvSpPr>
        <p:spPr>
          <a:xfrm>
            <a:off x="3891775" y="1716281"/>
            <a:ext cx="43917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subTitle" idx="2"/>
          </p:nvPr>
        </p:nvSpPr>
        <p:spPr>
          <a:xfrm>
            <a:off x="3891775" y="2252801"/>
            <a:ext cx="5095200" cy="25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+описание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609075" y="12208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609075" y="2916213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31115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marL="2743200" lvl="5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marL="3200400" lvl="6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">
  <p:cSld name="CUSTOM_3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5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Roboto"/>
              <a:buNone/>
              <a:defRPr sz="31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24350" y="1578869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65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  <a:defRPr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238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○"/>
              <a:defRPr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subTitle" idx="1"/>
          </p:nvPr>
        </p:nvSpPr>
        <p:spPr>
          <a:xfrm>
            <a:off x="944650" y="4350425"/>
            <a:ext cx="8293200" cy="4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otus.ru</a:t>
            </a:r>
            <a:endParaRPr dirty="0"/>
          </a:p>
        </p:txBody>
      </p:sp>
      <p:sp>
        <p:nvSpPr>
          <p:cNvPr id="70" name="Google Shape;70;p16"/>
          <p:cNvSpPr txBox="1">
            <a:spLocks noGrp="1"/>
          </p:cNvSpPr>
          <p:nvPr>
            <p:ph type="title"/>
          </p:nvPr>
        </p:nvSpPr>
        <p:spPr>
          <a:xfrm>
            <a:off x="944650" y="1769200"/>
            <a:ext cx="7379700" cy="23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/>
              <a:t>Алгоритмы и структуры данных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 dirty="0"/>
              <a:t>Что получилось</a:t>
            </a:r>
            <a:endParaRPr sz="30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16C9560-0814-946E-D416-F0BCCFAB2A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1251" y="1098680"/>
            <a:ext cx="3939197" cy="261819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 dirty="0"/>
              <a:t>Что получилось</a:t>
            </a:r>
            <a:endParaRPr sz="3000" dirty="0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5A984E70-4C0A-8586-0F99-18AC5E73D6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550" y="1256306"/>
            <a:ext cx="3957494" cy="2224212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36EDDB2-D2B2-19D5-8D39-5821BAEBF3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5958" y="468417"/>
            <a:ext cx="3631106" cy="4206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3848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 dirty="0"/>
              <a:t>Тесты</a:t>
            </a: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103FC8F3-4FF6-628E-2C2F-F850086A18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8050" y="1426624"/>
            <a:ext cx="3835400" cy="2197100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D82625C-3AAD-DEFC-90B1-A4A126100B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100" y="1426624"/>
            <a:ext cx="4025900" cy="229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9946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 dirty="0"/>
              <a:t>Тесты</a:t>
            </a: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C19A3D7-2C6A-DAF7-C51E-BF4D760B63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527" y="1577616"/>
            <a:ext cx="3962400" cy="1574800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EDD0014-9BCC-F532-EB8F-9FBEE181F1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1814" y="1158516"/>
            <a:ext cx="2997200" cy="241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4025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 dirty="0"/>
              <a:t>Сериализация</a:t>
            </a: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5BD6FC6-7433-2FA9-B678-4F13C93CE6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3407" y="957945"/>
            <a:ext cx="2974169" cy="1691194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476FBB3-FDC4-1864-4F0B-B299F4A215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2855873"/>
            <a:ext cx="7772400" cy="1244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0000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/>
              <a:t>Выводы и планы по развитию</a:t>
            </a: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42" name="Google Shape;142;p25"/>
          <p:cNvGraphicFramePr/>
          <p:nvPr>
            <p:extLst>
              <p:ext uri="{D42A27DB-BD31-4B8C-83A1-F6EECF244321}">
                <p14:modId xmlns:p14="http://schemas.microsoft.com/office/powerpoint/2010/main" val="1104327535"/>
              </p:ext>
            </p:extLst>
          </p:nvPr>
        </p:nvGraphicFramePr>
        <p:xfrm>
          <a:off x="952500" y="1544194"/>
          <a:ext cx="7239000" cy="1047912"/>
        </p:xfrm>
        <a:graphic>
          <a:graphicData uri="http://schemas.openxmlformats.org/drawingml/2006/table">
            <a:tbl>
              <a:tblPr>
                <a:noFill/>
                <a:tableStyleId>{8E7AFEAC-CF94-401E-A5B4-7C8D7CC1242B}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Добавить больше алгоритмов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Более развитые хэш-функции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Сериализация в 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JSON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>
            <a:spLocks noGrp="1"/>
          </p:cNvSpPr>
          <p:nvPr>
            <p:ph type="title"/>
          </p:nvPr>
        </p:nvSpPr>
        <p:spPr>
          <a:xfrm>
            <a:off x="956225" y="396394"/>
            <a:ext cx="7559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4900"/>
              <a:t>Спасибо за внимание!</a:t>
            </a:r>
            <a:br>
              <a:rPr lang="ru" sz="5000" b="0"/>
            </a:br>
            <a:endParaRPr sz="1400" b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766725" y="1805199"/>
            <a:ext cx="7935300" cy="129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4000"/>
              <a:t>Меня хорошо видно</a:t>
            </a:r>
            <a:endParaRPr sz="4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4000"/>
              <a:t>&amp;&amp; слышно?</a:t>
            </a:r>
            <a:endParaRPr sz="4000"/>
          </a:p>
        </p:txBody>
      </p:sp>
      <p:pic>
        <p:nvPicPr>
          <p:cNvPr id="76" name="Google Shape;76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7275" y="3516281"/>
            <a:ext cx="526796" cy="52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84856" y="3516281"/>
            <a:ext cx="526796" cy="52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/>
          <p:nvPr/>
        </p:nvSpPr>
        <p:spPr>
          <a:xfrm>
            <a:off x="630000" y="2716325"/>
            <a:ext cx="1033800" cy="1983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3" name="Google Shape;83;p18"/>
          <p:cNvPicPr preferRelativeResize="0"/>
          <p:nvPr/>
        </p:nvPicPr>
        <p:blipFill>
          <a:blip r:embed="rId3"/>
          <a:srcRect t="165" b="165"/>
          <a:stretch/>
        </p:blipFill>
        <p:spPr>
          <a:xfrm>
            <a:off x="1069674" y="2963889"/>
            <a:ext cx="1508400" cy="14886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500550" y="821213"/>
            <a:ext cx="8520600" cy="19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000" dirty="0"/>
              <a:t>Защита проекта</a:t>
            </a:r>
            <a:endParaRPr sz="3000" dirty="0"/>
          </a:p>
          <a:p>
            <a:pPr>
              <a:buSzPts val="1100"/>
            </a:pPr>
            <a:r>
              <a:rPr lang="ru" sz="3000" dirty="0"/>
              <a:t>Тема: </a:t>
            </a:r>
            <a:r>
              <a:rPr lang="ru-RU" sz="3000" dirty="0"/>
              <a:t>Кастомная хэш-таблица с использованием </a:t>
            </a:r>
            <a:r>
              <a:rPr lang="en-US" sz="3000" dirty="0"/>
              <a:t>Cuckoo Hashing</a:t>
            </a:r>
            <a:br>
              <a:rPr lang="en-US" sz="3000" dirty="0"/>
            </a:b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5" name="Google Shape;85;p18"/>
          <p:cNvSpPr txBox="1"/>
          <p:nvPr/>
        </p:nvSpPr>
        <p:spPr>
          <a:xfrm>
            <a:off x="3123850" y="2716325"/>
            <a:ext cx="5856300" cy="78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Зайцев Никита </a:t>
            </a:r>
            <a:endParaRPr b="1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" name="Google Shape;86;p18"/>
          <p:cNvSpPr txBox="1"/>
          <p:nvPr/>
        </p:nvSpPr>
        <p:spPr>
          <a:xfrm>
            <a:off x="3123850" y="3279300"/>
            <a:ext cx="5856300" cy="13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Младший программист</a:t>
            </a:r>
            <a:endParaRPr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000"/>
              <a:t>План защиты</a:t>
            </a: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9"/>
          <p:cNvSpPr/>
          <p:nvPr/>
        </p:nvSpPr>
        <p:spPr>
          <a:xfrm>
            <a:off x="786525" y="1205525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Цели проекта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" name="Google Shape;93;p19"/>
          <p:cNvSpPr/>
          <p:nvPr/>
        </p:nvSpPr>
        <p:spPr>
          <a:xfrm>
            <a:off x="787125" y="1795027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Что планировалось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" name="Google Shape;94;p19"/>
          <p:cNvSpPr/>
          <p:nvPr/>
        </p:nvSpPr>
        <p:spPr>
          <a:xfrm>
            <a:off x="787125" y="2372042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Используемые</a:t>
            </a:r>
            <a:r>
              <a:rPr lang="ru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технологии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19"/>
          <p:cNvSpPr/>
          <p:nvPr/>
        </p:nvSpPr>
        <p:spPr>
          <a:xfrm>
            <a:off x="786525" y="2949064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Используемые алгоритмы</a:t>
            </a:r>
            <a:endParaRPr sz="1300" dirty="0">
              <a:solidFill>
                <a:srgbClr val="05050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" name="Google Shape;96;p19"/>
          <p:cNvSpPr/>
          <p:nvPr/>
        </p:nvSpPr>
        <p:spPr>
          <a:xfrm>
            <a:off x="786525" y="3526100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Что получилось</a:t>
            </a:r>
            <a:endParaRPr sz="13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" name="Google Shape;97;p19"/>
          <p:cNvSpPr/>
          <p:nvPr/>
        </p:nvSpPr>
        <p:spPr>
          <a:xfrm>
            <a:off x="786525" y="4103113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Выводы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8" name="Google Shape;98;p19"/>
          <p:cNvCxnSpPr>
            <a:stCxn id="92" idx="1"/>
            <a:endCxn id="93" idx="1"/>
          </p:cNvCxnSpPr>
          <p:nvPr/>
        </p:nvCxnSpPr>
        <p:spPr>
          <a:xfrm>
            <a:off x="786525" y="1393625"/>
            <a:ext cx="600" cy="589500"/>
          </a:xfrm>
          <a:prstGeom prst="curvedConnector3">
            <a:avLst>
              <a:gd name="adj1" fmla="val -396875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99" name="Google Shape;99;p19"/>
          <p:cNvCxnSpPr>
            <a:stCxn id="93" idx="1"/>
            <a:endCxn id="94" idx="1"/>
          </p:cNvCxnSpPr>
          <p:nvPr/>
        </p:nvCxnSpPr>
        <p:spPr>
          <a:xfrm>
            <a:off x="787125" y="1983127"/>
            <a:ext cx="600" cy="576900"/>
          </a:xfrm>
          <a:prstGeom prst="curvedConnector3">
            <a:avLst>
              <a:gd name="adj1" fmla="val -396875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00" name="Google Shape;100;p19"/>
          <p:cNvCxnSpPr>
            <a:stCxn id="94" idx="1"/>
            <a:endCxn id="95" idx="1"/>
          </p:cNvCxnSpPr>
          <p:nvPr/>
        </p:nvCxnSpPr>
        <p:spPr>
          <a:xfrm flipH="1">
            <a:off x="786525" y="2560142"/>
            <a:ext cx="600" cy="576900"/>
          </a:xfrm>
          <a:prstGeom prst="curvedConnector3">
            <a:avLst>
              <a:gd name="adj1" fmla="val 397875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01" name="Google Shape;101;p19"/>
          <p:cNvCxnSpPr>
            <a:stCxn id="95" idx="1"/>
            <a:endCxn id="96" idx="1"/>
          </p:cNvCxnSpPr>
          <p:nvPr/>
        </p:nvCxnSpPr>
        <p:spPr>
          <a:xfrm>
            <a:off x="786525" y="3137164"/>
            <a:ext cx="600" cy="576900"/>
          </a:xfrm>
          <a:prstGeom prst="curvedConnector3">
            <a:avLst>
              <a:gd name="adj1" fmla="val -396875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02" name="Google Shape;102;p19"/>
          <p:cNvCxnSpPr>
            <a:cxnSpLocks/>
            <a:stCxn id="96" idx="1"/>
            <a:endCxn id="97" idx="1"/>
          </p:cNvCxnSpPr>
          <p:nvPr/>
        </p:nvCxnSpPr>
        <p:spPr>
          <a:xfrm>
            <a:off x="786525" y="3714200"/>
            <a:ext cx="600" cy="576900"/>
          </a:xfrm>
          <a:prstGeom prst="curvedConnector3">
            <a:avLst>
              <a:gd name="adj1" fmla="val -396875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Цели проекта</a:t>
            </a:r>
            <a:endParaRPr/>
          </a:p>
        </p:txBody>
      </p:sp>
      <p:graphicFrame>
        <p:nvGraphicFramePr>
          <p:cNvPr id="108" name="Google Shape;108;p20"/>
          <p:cNvGraphicFramePr/>
          <p:nvPr>
            <p:extLst>
              <p:ext uri="{D42A27DB-BD31-4B8C-83A1-F6EECF244321}">
                <p14:modId xmlns:p14="http://schemas.microsoft.com/office/powerpoint/2010/main" val="3623942986"/>
              </p:ext>
            </p:extLst>
          </p:nvPr>
        </p:nvGraphicFramePr>
        <p:xfrm>
          <a:off x="952500" y="1544194"/>
          <a:ext cx="7239000" cy="959466"/>
        </p:xfrm>
        <a:graphic>
          <a:graphicData uri="http://schemas.openxmlformats.org/drawingml/2006/table">
            <a:tbl>
              <a:tblPr>
                <a:noFill/>
                <a:tableStyleId>{8E7AFEAC-CF94-401E-A5B4-7C8D7CC1242B}</a:tableStyleId>
              </a:tblPr>
              <a:tblGrid>
                <a:gridCol w="4866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523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Кастомная хэш-таблица с использованием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ru-RU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разных алгоритмов, один из них - 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Cuckoo Hashing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Создание небольшого пакета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000" dirty="0"/>
              <a:t>Что планировалось</a:t>
            </a: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aphicFrame>
        <p:nvGraphicFramePr>
          <p:cNvPr id="115" name="Google Shape;115;p21"/>
          <p:cNvGraphicFramePr/>
          <p:nvPr>
            <p:extLst>
              <p:ext uri="{D42A27DB-BD31-4B8C-83A1-F6EECF244321}">
                <p14:modId xmlns:p14="http://schemas.microsoft.com/office/powerpoint/2010/main" val="1779406711"/>
              </p:ext>
            </p:extLst>
          </p:nvPr>
        </p:nvGraphicFramePr>
        <p:xfrm>
          <a:off x="952500" y="1544194"/>
          <a:ext cx="7239000" cy="1452842"/>
        </p:xfrm>
        <a:graphic>
          <a:graphicData uri="http://schemas.openxmlformats.org/drawingml/2006/table">
            <a:tbl>
              <a:tblPr>
                <a:noFill/>
                <a:tableStyleId>{8E7AFEAC-CF94-401E-A5B4-7C8D7CC1242B}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Изучение алгоритмов, продумывание архитектуры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Реализация алгоритма цепочек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Реализация алгоритма Кукушки</a:t>
                      </a: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4.</a:t>
                      </a: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Сериализация </a:t>
                      </a:r>
                    </a:p>
                  </a:txBody>
                  <a:tcPr marL="198000" marR="91425" marT="68575" marB="68575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570887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/>
              <a:t>Используемые технологии</a:t>
            </a: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22" name="Google Shape;122;p22"/>
          <p:cNvGraphicFramePr/>
          <p:nvPr>
            <p:extLst>
              <p:ext uri="{D42A27DB-BD31-4B8C-83A1-F6EECF244321}">
                <p14:modId xmlns:p14="http://schemas.microsoft.com/office/powerpoint/2010/main" val="4052046212"/>
              </p:ext>
            </p:extLst>
          </p:nvPr>
        </p:nvGraphicFramePr>
        <p:xfrm>
          <a:off x="952500" y="1544194"/>
          <a:ext cx="7239000" cy="1047912"/>
        </p:xfrm>
        <a:graphic>
          <a:graphicData uri="http://schemas.openxmlformats.org/drawingml/2006/table">
            <a:tbl>
              <a:tblPr>
                <a:noFill/>
                <a:tableStyleId>{8E7AFEAC-CF94-401E-A5B4-7C8D7CC1242B}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Python 3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r>
                        <a:rPr lang="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pickle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r>
                        <a:rPr lang="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ООП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 dirty="0"/>
              <a:t>Алгоритм цепочек</a:t>
            </a: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1E42195B-69AA-F2E2-B5AD-184172E6F1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6452" y="878674"/>
            <a:ext cx="4831096" cy="378723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 dirty="0"/>
              <a:t>Алгоритм кукушки</a:t>
            </a: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FF50ED28-E4A3-F6E2-B1AD-E664E4BAD7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050" y="917168"/>
            <a:ext cx="7772400" cy="3309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437036"/>
      </p:ext>
    </p:extLst>
  </p:cSld>
  <p:clrMapOvr>
    <a:masterClrMapping/>
  </p:clrMapOvr>
</p:sld>
</file>

<file path=ppt/theme/theme1.xml><?xml version="1.0" encoding="utf-8"?>
<a:theme xmlns:a="http://schemas.openxmlformats.org/drawingml/2006/main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2638</TotalTime>
  <Words>133</Words>
  <Application>Microsoft Macintosh PowerPoint</Application>
  <PresentationFormat>Экран (16:9)</PresentationFormat>
  <Paragraphs>57</Paragraphs>
  <Slides>16</Slides>
  <Notes>16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0" baseType="lpstr">
      <vt:lpstr>Courier New</vt:lpstr>
      <vt:lpstr>Roboto</vt:lpstr>
      <vt:lpstr>Arial</vt:lpstr>
      <vt:lpstr>Светлая тема</vt:lpstr>
      <vt:lpstr>Алгоритмы и структуры данных </vt:lpstr>
      <vt:lpstr>Меня хорошо видно &amp;&amp; слышно?</vt:lpstr>
      <vt:lpstr>Защита проекта Тема: Кастомная хэш-таблица с использованием Cuckoo Hashing   </vt:lpstr>
      <vt:lpstr>План защиты </vt:lpstr>
      <vt:lpstr>Цели проекта</vt:lpstr>
      <vt:lpstr>Что планировалось </vt:lpstr>
      <vt:lpstr>Используемые технологии  </vt:lpstr>
      <vt:lpstr>Алгоритм цепочек   </vt:lpstr>
      <vt:lpstr>Алгоритм кукушки   </vt:lpstr>
      <vt:lpstr>Что получилось</vt:lpstr>
      <vt:lpstr>Что получилось</vt:lpstr>
      <vt:lpstr>Тесты   </vt:lpstr>
      <vt:lpstr>Тесты   </vt:lpstr>
      <vt:lpstr>Сериализация   </vt:lpstr>
      <vt:lpstr>Выводы и планы по развитию   </vt:lpstr>
      <vt:lpstr>Спасибо за внимание!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Алгоритмы и структуры данных </dc:title>
  <cp:lastModifiedBy>Зайцев Никита Валерьевич</cp:lastModifiedBy>
  <cp:revision>11</cp:revision>
  <dcterms:modified xsi:type="dcterms:W3CDTF">2023-04-18T18:48:03Z</dcterms:modified>
</cp:coreProperties>
</file>