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2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B957C07-5B1C-0649-93BB-435F88B87366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5"/>
            <p14:sldId id="267"/>
            <p14:sldId id="262"/>
            <p14:sldId id="268"/>
            <p14:sldId id="26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86" d="100"/>
          <a:sy n="86" d="100"/>
        </p:scale>
        <p:origin x="3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38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7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00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7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3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64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83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58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4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08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1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3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99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7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044E-5D6E-784F-A02B-F01CDE3E3B25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DB690-AE93-3241-9851-7EC1BFDA8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3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1BA834-D595-0244-94DA-B858F9746A14}"/>
              </a:ext>
            </a:extLst>
          </p:cNvPr>
          <p:cNvSpPr txBox="1">
            <a:spLocks/>
          </p:cNvSpPr>
          <p:nvPr/>
        </p:nvSpPr>
        <p:spPr>
          <a:xfrm>
            <a:off x="733274" y="140837"/>
            <a:ext cx="8775628" cy="899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b="0" dirty="0">
                <a:solidFill>
                  <a:schemeClr val="tx1"/>
                </a:solidFill>
                <a:latin typeface="+mn-lt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 algn="ctr"/>
            <a:r>
              <a:rPr lang="ru-RU" sz="1800" b="0" dirty="0">
                <a:solidFill>
                  <a:schemeClr val="tx1"/>
                </a:solidFill>
                <a:latin typeface="+mn-lt"/>
              </a:rPr>
              <a:t>КОЛЛЕДЖ ИНФОРМАТИКИ И ПРОГРАММИРОВАНИЯ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20FF1F-FC2B-9B4A-9EFE-3FA1DE49FA60}"/>
              </a:ext>
            </a:extLst>
          </p:cNvPr>
          <p:cNvSpPr/>
          <p:nvPr/>
        </p:nvSpPr>
        <p:spPr>
          <a:xfrm>
            <a:off x="1863930" y="100502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Специальность 09.02.03 Программирование в компьютерных системах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E9E66F-E5B6-3C40-8A49-01C29662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8" y="197293"/>
            <a:ext cx="1670650" cy="65831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5722B21-FB9D-E04A-BDC8-B6ADF837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88" y="1120082"/>
            <a:ext cx="1440160" cy="683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C6627-45FD-E34E-A73D-5D4B5DE916EB}"/>
              </a:ext>
            </a:extLst>
          </p:cNvPr>
          <p:cNvSpPr txBox="1"/>
          <p:nvPr/>
        </p:nvSpPr>
        <p:spPr>
          <a:xfrm>
            <a:off x="733274" y="2331323"/>
            <a:ext cx="86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Выпускная квалификационная работа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1BE53-4B72-9D42-A3C0-B46860EDE4E4}"/>
              </a:ext>
            </a:extLst>
          </p:cNvPr>
          <p:cNvSpPr txBox="1"/>
          <p:nvPr/>
        </p:nvSpPr>
        <p:spPr>
          <a:xfrm>
            <a:off x="814902" y="2977654"/>
            <a:ext cx="861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Разработка сайта "Экономическая инфографика" для НИФИ</a:t>
            </a:r>
            <a:endParaRPr lang="ru-RU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9665-1E06-7049-8A6E-950BCA31E219}"/>
              </a:ext>
            </a:extLst>
          </p:cNvPr>
          <p:cNvSpPr txBox="1"/>
          <p:nvPr/>
        </p:nvSpPr>
        <p:spPr>
          <a:xfrm>
            <a:off x="146152" y="5126456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Выполнил: Зайцев Н.В.</a:t>
            </a:r>
          </a:p>
          <a:p>
            <a:r>
              <a:rPr lang="ru-RU" dirty="0"/>
              <a:t>Группа 4ПКС-116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D19E7-FA66-2642-B2D7-FB0D705D8FC4}"/>
              </a:ext>
            </a:extLst>
          </p:cNvPr>
          <p:cNvSpPr txBox="1"/>
          <p:nvPr/>
        </p:nvSpPr>
        <p:spPr>
          <a:xfrm>
            <a:off x="146152" y="5737918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Руководитель: </a:t>
            </a:r>
            <a:r>
              <a:rPr lang="ru-RU" dirty="0" err="1"/>
              <a:t>Козлобаев</a:t>
            </a:r>
            <a:r>
              <a:rPr lang="ru-RU" dirty="0"/>
              <a:t> А.А.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9C708-DC8A-AA4D-837B-0A383DAC1829}"/>
              </a:ext>
            </a:extLst>
          </p:cNvPr>
          <p:cNvSpPr txBox="1"/>
          <p:nvPr/>
        </p:nvSpPr>
        <p:spPr>
          <a:xfrm>
            <a:off x="146152" y="63094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 2020</a:t>
            </a:r>
          </a:p>
        </p:txBody>
      </p:sp>
    </p:spTree>
    <p:extLst>
      <p:ext uri="{BB962C8B-B14F-4D97-AF65-F5344CB8AC3E}">
        <p14:creationId xmlns:p14="http://schemas.microsoft.com/office/powerpoint/2010/main" val="379107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69652-34DB-8A4C-A332-24B35768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Основной вид портала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0A4FD6-9467-D940-87AA-756D9BBE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3847"/>
            <a:ext cx="8596669" cy="49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26ACC-FE4B-EE44-967F-EF48E6AE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Основной вид портала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39098-1369-C348-A13D-7A915229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36" y="2062544"/>
            <a:ext cx="7929863" cy="45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1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99E8D-8899-5240-9F0E-F773D0F3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Основной вид портала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7118B-6DE7-644C-9A1A-3BFF2557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93" y="1556084"/>
            <a:ext cx="8160550" cy="46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2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75A25-E6B6-8B44-A33E-D4DCDF1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Результаты выполнения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1F405-6E0B-7047-A1B6-04F4CF16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В результате было разработано веб-портал для удобного доступа к прогнозам, которые могут помочь при биржевой торговле. К приложению были составлены четыре вида руководств. Ошибки, выявленные в процессе тестирования приложения, были успешно устранены. В дальнейшем, для улучшения программы, будет доделана мобильная версия данного портала. </a:t>
            </a:r>
          </a:p>
        </p:txBody>
      </p:sp>
    </p:spTree>
    <p:extLst>
      <p:ext uri="{BB962C8B-B14F-4D97-AF65-F5344CB8AC3E}">
        <p14:creationId xmlns:p14="http://schemas.microsoft.com/office/powerpoint/2010/main" val="146052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211B-CE14-7245-8FF2-92121FB5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48" y="2768600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028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1F6D3-D567-B04B-BD2C-88D48C9F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Обоснование актуальности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6EB73D-54FE-2F4D-ADD3-0E094E47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26" y="1503445"/>
            <a:ext cx="8245684" cy="49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47154-5DF2-A142-85C3-AF471ED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Предмет и объект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CEB1-2DB9-D94A-98F4-59071114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83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Объект исследования: портал «Экономическая инфографика»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Предмет исследования: модели, представления (</a:t>
            </a:r>
            <a:r>
              <a:rPr lang="ru-RU" dirty="0" err="1">
                <a:solidFill>
                  <a:schemeClr val="tx1"/>
                </a:solidFill>
              </a:rPr>
              <a:t>вьюхи</a:t>
            </a:r>
            <a:r>
              <a:rPr lang="ru-RU" dirty="0">
                <a:solidFill>
                  <a:schemeClr val="tx1"/>
                </a:solidFill>
              </a:rPr>
              <a:t>), контроллеры</a:t>
            </a:r>
          </a:p>
        </p:txBody>
      </p:sp>
    </p:spTree>
    <p:extLst>
      <p:ext uri="{BB962C8B-B14F-4D97-AF65-F5344CB8AC3E}">
        <p14:creationId xmlns:p14="http://schemas.microsoft.com/office/powerpoint/2010/main" val="9496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3E559-93C4-D64F-A686-D40497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B9C7E-52DE-114C-9B91-7086340E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Цель: </a:t>
            </a:r>
          </a:p>
          <a:p>
            <a:r>
              <a:rPr lang="ru-RU" dirty="0">
                <a:solidFill>
                  <a:schemeClr val="tx1"/>
                </a:solidFill>
              </a:rPr>
              <a:t>Реализация портала «Экономическая Инфографика» в интересах НИФИ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Задачи: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Разработать общую схему и концепцию сайта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Определиться со стеком технологий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Разработать дизайн сайта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Разработать необходимые модели к базам данных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Разработать приложение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Реализовать основные функциональные требования к Программному Обеспечению;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Тестирование приложения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Разработать руководства по использованию приложения;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0BFAF-166D-FB4D-9996-54A46B3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Инструментальные 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952DB-330A-8040-A8BE-61066983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Кросс-платформенная </a:t>
            </a:r>
            <a:r>
              <a:rPr lang="en-US" dirty="0">
                <a:solidFill>
                  <a:schemeClr val="tx1"/>
                </a:solidFill>
              </a:rPr>
              <a:t>IDE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PyCharm Professional </a:t>
            </a:r>
          </a:p>
          <a:p>
            <a:r>
              <a:rPr lang="ru-RU" dirty="0">
                <a:solidFill>
                  <a:schemeClr val="tx1"/>
                </a:solidFill>
              </a:rPr>
              <a:t>Язык </a:t>
            </a:r>
            <a:r>
              <a:rPr lang="en-US" dirty="0">
                <a:solidFill>
                  <a:schemeClr val="tx1"/>
                </a:solidFill>
              </a:rPr>
              <a:t>Python 3.7</a:t>
            </a:r>
          </a:p>
          <a:p>
            <a:r>
              <a:rPr lang="en-US" dirty="0">
                <a:solidFill>
                  <a:schemeClr val="tx1"/>
                </a:solidFill>
              </a:rPr>
              <a:t>Django Framework</a:t>
            </a:r>
          </a:p>
          <a:p>
            <a:r>
              <a:rPr lang="en-US" dirty="0">
                <a:solidFill>
                  <a:schemeClr val="tx1"/>
                </a:solidFill>
              </a:rPr>
              <a:t>MySQL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GitKraken (GUI </a:t>
            </a:r>
            <a:r>
              <a:rPr lang="ru-RU" dirty="0">
                <a:solidFill>
                  <a:schemeClr val="tx1"/>
                </a:solidFill>
              </a:rPr>
              <a:t>для распределенной системы контроля версии – </a:t>
            </a:r>
            <a:r>
              <a:rPr lang="en-US" dirty="0">
                <a:solidFill>
                  <a:schemeClr val="tx1"/>
                </a:solidFill>
              </a:rPr>
              <a:t>Git)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AF3D7-C48F-7F47-8CE5-B133E6E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Структурная схема портала</a:t>
            </a:r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9DDE03A-EF96-8548-91D4-BE2847AE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63" y="1537010"/>
            <a:ext cx="5747834" cy="42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1C079-D8E2-514F-8A0C-870F682A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Архитектура сервера</a:t>
            </a:r>
          </a:p>
        </p:txBody>
      </p:sp>
      <p:pic>
        <p:nvPicPr>
          <p:cNvPr id="5" name="Рисунок 4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AB639455-8D64-C548-9874-03BDD8EA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6" y="2056315"/>
            <a:ext cx="4042937" cy="30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4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2E408-3D71-CB49-8B26-E1A1A1C6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2" y="-330719"/>
            <a:ext cx="8412519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Варианты использования: Пользователь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Рисунок 19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3FF54B1A-CC3F-594C-8429-AE9B39AB12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40" y="2039803"/>
            <a:ext cx="7003732" cy="132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6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3E039-41A2-7643-BA1C-96E36110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79261" cy="13208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Варианты использования: Администратор</a:t>
            </a:r>
            <a:endParaRPr lang="ru-RU" sz="3200" dirty="0"/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6707F4-0B35-1E4E-A0C2-67DA287C68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91" y="1691500"/>
            <a:ext cx="6506775" cy="34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83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239</Words>
  <Application>Microsoft Macintosh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Презентация PowerPoint</vt:lpstr>
      <vt:lpstr>Обоснование актуальности </vt:lpstr>
      <vt:lpstr>Предмет и объект исследования</vt:lpstr>
      <vt:lpstr>Цели и задачи проекта</vt:lpstr>
      <vt:lpstr>Инструментальные средства разработки</vt:lpstr>
      <vt:lpstr>Структурная схема портала</vt:lpstr>
      <vt:lpstr>Архитектура сервера</vt:lpstr>
      <vt:lpstr>Варианты использования: Пользователь</vt:lpstr>
      <vt:lpstr>Варианты использования: Администратор</vt:lpstr>
      <vt:lpstr>Основной вид портала</vt:lpstr>
      <vt:lpstr>Основной вид портала</vt:lpstr>
      <vt:lpstr>Основной вид портала</vt:lpstr>
      <vt:lpstr>Результаты выполнения ВКР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Зайцев Никита Валерьевич</cp:lastModifiedBy>
  <cp:revision>7</cp:revision>
  <dcterms:created xsi:type="dcterms:W3CDTF">2019-12-15T15:03:23Z</dcterms:created>
  <dcterms:modified xsi:type="dcterms:W3CDTF">2020-06-03T12:47:44Z</dcterms:modified>
</cp:coreProperties>
</file>