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D429"/>
    <a:srgbClr val="E113E1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Burn down chart per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 tasks left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21</c:v>
                </c:pt>
                <c:pt idx="1">
                  <c:v>20</c:v>
                </c:pt>
                <c:pt idx="2">
                  <c:v>19</c:v>
                </c:pt>
                <c:pt idx="3">
                  <c:v>18</c:v>
                </c:pt>
                <c:pt idx="4">
                  <c:v>17</c:v>
                </c:pt>
                <c:pt idx="5">
                  <c:v>16</c:v>
                </c:pt>
                <c:pt idx="6">
                  <c:v>15</c:v>
                </c:pt>
                <c:pt idx="7">
                  <c:v>14</c:v>
                </c:pt>
                <c:pt idx="8">
                  <c:v>13</c:v>
                </c:pt>
                <c:pt idx="9">
                  <c:v>12</c:v>
                </c:pt>
                <c:pt idx="10">
                  <c:v>11</c:v>
                </c:pt>
                <c:pt idx="11">
                  <c:v>10</c:v>
                </c:pt>
                <c:pt idx="12">
                  <c:v>9</c:v>
                </c:pt>
                <c:pt idx="13">
                  <c:v>8</c:v>
                </c:pt>
                <c:pt idx="14">
                  <c:v>7</c:v>
                </c:pt>
                <c:pt idx="15">
                  <c:v>6</c:v>
                </c:pt>
                <c:pt idx="16">
                  <c:v>5</c:v>
                </c:pt>
                <c:pt idx="17">
                  <c:v>4</c:v>
                </c:pt>
                <c:pt idx="18">
                  <c:v>3</c:v>
                </c:pt>
                <c:pt idx="19">
                  <c:v>2</c:v>
                </c:pt>
                <c:pt idx="20">
                  <c:v>1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C0-4687-AAA2-626C67173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576872"/>
        <c:axId val="560577200"/>
      </c:scatterChart>
      <c:valAx>
        <c:axId val="56057687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Days during iteration cycle (Iteration timeline) 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77200"/>
        <c:crosses val="autoZero"/>
        <c:crossBetween val="midCat"/>
      </c:valAx>
      <c:valAx>
        <c:axId val="56057720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Issues to complete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76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2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3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4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2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4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64" y="2025974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Inevitables</a:t>
            </a:r>
            <a:r>
              <a:rPr lang="en-US" dirty="0"/>
              <a:t> – Object Sensor and Mobile Navigation.</a:t>
            </a:r>
          </a:p>
        </p:txBody>
      </p:sp>
    </p:spTree>
    <p:extLst>
      <p:ext uri="{BB962C8B-B14F-4D97-AF65-F5344CB8AC3E}">
        <p14:creationId xmlns:p14="http://schemas.microsoft.com/office/powerpoint/2010/main" val="174896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17096440"/>
              </p:ext>
            </p:extLst>
          </p:nvPr>
        </p:nvGraphicFramePr>
        <p:xfrm>
          <a:off x="312057" y="61891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9675" y="1502234"/>
            <a:ext cx="3172408" cy="1200329"/>
          </a:xfrm>
          <a:prstGeom prst="rect">
            <a:avLst/>
          </a:prstGeom>
          <a:solidFill>
            <a:srgbClr val="20D429">
              <a:alpha val="1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                   </a:t>
            </a:r>
            <a:r>
              <a:rPr lang="en-US" dirty="0">
                <a:solidFill>
                  <a:schemeClr val="tx1"/>
                </a:solidFill>
              </a:rPr>
              <a:t>Documentation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&amp;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Preparation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3920" y="2744865"/>
            <a:ext cx="5436637" cy="1754326"/>
          </a:xfrm>
          <a:prstGeom prst="rect">
            <a:avLst/>
          </a:prstGeom>
          <a:solidFill>
            <a:srgbClr val="FF0101">
              <a:alpha val="1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Implementation Phase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0581" y="4375459"/>
            <a:ext cx="3293705" cy="646331"/>
          </a:xfrm>
          <a:prstGeom prst="rect">
            <a:avLst/>
          </a:prstGeom>
          <a:solidFill>
            <a:srgbClr val="E113E1">
              <a:alpha val="1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Testing &amp; Review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80020" y="117693"/>
            <a:ext cx="32190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Iterations consist of 1 to 4 week sprints.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Backlogs of work, documentation and planning first then implementation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minimal use of time for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and implementation may overlap.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fall behind during implementation due to problem or more issues arising.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time spent and work done will be on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using Waffle as a live scrum board tracking our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will never follow this straight line, it implies the team will work at a constant velocity</a:t>
            </a:r>
          </a:p>
        </p:txBody>
      </p:sp>
    </p:spTree>
    <p:extLst>
      <p:ext uri="{BB962C8B-B14F-4D97-AF65-F5344CB8AC3E}">
        <p14:creationId xmlns:p14="http://schemas.microsoft.com/office/powerpoint/2010/main" val="33796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Inevitables – Object Sensor and Mobile Navigation.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DR Langley</dc:creator>
  <cp:lastModifiedBy>Mr. DR Langley</cp:lastModifiedBy>
  <cp:revision>12</cp:revision>
  <dcterms:created xsi:type="dcterms:W3CDTF">2017-05-25T12:01:16Z</dcterms:created>
  <dcterms:modified xsi:type="dcterms:W3CDTF">2017-05-25T15:40:54Z</dcterms:modified>
</cp:coreProperties>
</file>