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429"/>
    <a:srgbClr val="E113E1"/>
    <a:srgbClr val="FF01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ZA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 down chart per Iteration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Ideal tasks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6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2C0-4687-AAA2-626C67173509}"/>
            </c:ext>
          </c:extLst>
        </c:ser>
        <c:axId val="157972736"/>
        <c:axId val="158184576"/>
      </c:scatterChart>
      <c:valAx>
        <c:axId val="157972736"/>
        <c:scaling>
          <c:orientation val="minMax"/>
        </c:scaling>
        <c:axPos val="b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Days during iteration cycle (Iteration timeline) (days)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84576"/>
        <c:crosses val="autoZero"/>
        <c:crossBetween val="midCat"/>
      </c:valAx>
      <c:valAx>
        <c:axId val="158184576"/>
        <c:scaling>
          <c:orientation val="minMax"/>
        </c:scaling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Issues to complete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2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9554-0367-4385-85F6-531116CDD601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B5F5-02DF-4D84-9DF2-92661143E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ks Logo.png"/>
          <p:cNvPicPr>
            <a:picLocks noChangeAspect="1"/>
          </p:cNvPicPr>
          <p:nvPr/>
        </p:nvPicPr>
        <p:blipFill>
          <a:blip r:embed="rId2" cstate="print"/>
          <a:srcRect l="8781" t="4256" r="12537" b="7348"/>
          <a:stretch>
            <a:fillRect/>
          </a:stretch>
        </p:blipFill>
        <p:spPr>
          <a:xfrm>
            <a:off x="4952096" y="0"/>
            <a:ext cx="2393583" cy="355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6174"/>
            <a:ext cx="12192000" cy="2439346"/>
          </a:xfrm>
        </p:spPr>
        <p:txBody>
          <a:bodyPr>
            <a:normAutofit fontScale="90000"/>
          </a:bodyPr>
          <a:lstStyle/>
          <a:p>
            <a:r>
              <a:rPr lang="en-US" sz="6700" u="sng" dirty="0"/>
              <a:t>The </a:t>
            </a:r>
            <a:r>
              <a:rPr lang="en-US" sz="6700" u="sng" dirty="0" err="1" smtClean="0"/>
              <a:t>Inevitables</a:t>
            </a:r>
            <a:r>
              <a:rPr lang="en-US" sz="6700" dirty="0"/>
              <a:t/>
            </a:r>
            <a:br>
              <a:rPr lang="en-US" sz="6700" dirty="0"/>
            </a:br>
            <a:r>
              <a:rPr lang="en-US" sz="6700" dirty="0" smtClean="0"/>
              <a:t>Object </a:t>
            </a:r>
            <a:r>
              <a:rPr lang="en-US" sz="6700" dirty="0"/>
              <a:t>Sensor and Mobile </a:t>
            </a:r>
            <a:r>
              <a:rPr lang="en-US" sz="6700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9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/>
              <a:t>Project vision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development of mobile communications allows for the development of applications for the independent navigation of persons with visual disabilities.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/>
              <a:t>Functional requirements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Navigation through the use of </a:t>
            </a:r>
            <a:r>
              <a:rPr lang="en-ZA" dirty="0" smtClean="0"/>
              <a:t>Wi-Fi </a:t>
            </a:r>
            <a:r>
              <a:rPr lang="en-ZA" dirty="0"/>
              <a:t>Access point </a:t>
            </a:r>
            <a:r>
              <a:rPr lang="en-ZA" dirty="0" smtClean="0"/>
              <a:t>data</a:t>
            </a:r>
          </a:p>
          <a:p>
            <a:r>
              <a:rPr lang="en-ZA" dirty="0"/>
              <a:t>Functionality across a broad range of mobile devices and operating </a:t>
            </a:r>
            <a:r>
              <a:rPr lang="en-ZA" dirty="0" smtClean="0"/>
              <a:t>systems</a:t>
            </a:r>
          </a:p>
          <a:p>
            <a:r>
              <a:rPr lang="en-ZA" dirty="0"/>
              <a:t>Obstacle sensors should be Bluetooth </a:t>
            </a:r>
            <a:r>
              <a:rPr lang="en-ZA" dirty="0" smtClean="0"/>
              <a:t>enabled</a:t>
            </a:r>
          </a:p>
          <a:p>
            <a:r>
              <a:rPr lang="en-ZA" dirty="0" smtClean="0"/>
              <a:t>User device should </a:t>
            </a:r>
            <a:r>
              <a:rPr lang="en-ZA" dirty="0"/>
              <a:t>notify users of impending </a:t>
            </a:r>
            <a:r>
              <a:rPr lang="en-ZA" dirty="0" smtClean="0"/>
              <a:t>collision</a:t>
            </a:r>
          </a:p>
          <a:p>
            <a:r>
              <a:rPr lang="en-ZA" dirty="0"/>
              <a:t>Obstacle sensors should determine localization and distance from user device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/>
              <a:t>Methodology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We will be using the Agile </a:t>
            </a:r>
            <a:r>
              <a:rPr lang="en-ZA" dirty="0" smtClean="0"/>
              <a:t>Methodology</a:t>
            </a:r>
          </a:p>
          <a:p>
            <a:r>
              <a:rPr lang="en-ZA" dirty="0" smtClean="0"/>
              <a:t> </a:t>
            </a:r>
            <a:r>
              <a:rPr lang="en-ZA" dirty="0"/>
              <a:t>short iterations or sprints. </a:t>
            </a:r>
            <a:endParaRPr lang="en-ZA" dirty="0" smtClean="0"/>
          </a:p>
          <a:p>
            <a:r>
              <a:rPr lang="en-ZA" dirty="0" smtClean="0"/>
              <a:t>use </a:t>
            </a:r>
            <a:r>
              <a:rPr lang="en-ZA" dirty="0"/>
              <a:t>of the Slack Messaging </a:t>
            </a:r>
            <a:endParaRPr lang="en-ZA" dirty="0" smtClean="0"/>
          </a:p>
          <a:p>
            <a:r>
              <a:rPr lang="en-ZA" dirty="0" smtClean="0"/>
              <a:t>At </a:t>
            </a:r>
            <a:r>
              <a:rPr lang="en-ZA" dirty="0"/>
              <a:t>each deadline </a:t>
            </a:r>
            <a:r>
              <a:rPr lang="en-ZA" dirty="0" smtClean="0"/>
              <a:t>we </a:t>
            </a:r>
            <a:r>
              <a:rPr lang="en-ZA" dirty="0"/>
              <a:t>will meet with the client to make sure that they are kept up to date with our progress</a:t>
            </a:r>
            <a:r>
              <a:rPr lang="en-ZA" dirty="0" smtClean="0"/>
              <a:t>.</a:t>
            </a:r>
          </a:p>
          <a:p>
            <a:r>
              <a:rPr lang="en-ZA" dirty="0" smtClean="0"/>
              <a:t>The </a:t>
            </a:r>
            <a:r>
              <a:rPr lang="en-ZA" dirty="0"/>
              <a:t>client will be kept up to date each week with the progress of the project.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2017096440"/>
              </p:ext>
            </p:extLst>
          </p:nvPr>
        </p:nvGraphicFramePr>
        <p:xfrm>
          <a:off x="312057" y="6189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675" y="1502234"/>
            <a:ext cx="3172408" cy="1200329"/>
          </a:xfrm>
          <a:prstGeom prst="rect">
            <a:avLst/>
          </a:prstGeom>
          <a:solidFill>
            <a:srgbClr val="20D429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&amp;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Preparation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920" y="2744865"/>
            <a:ext cx="5436637" cy="1754326"/>
          </a:xfrm>
          <a:prstGeom prst="rect">
            <a:avLst/>
          </a:prstGeom>
          <a:solidFill>
            <a:srgbClr val="FF010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Implementation Phase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0581" y="4375459"/>
            <a:ext cx="3293705" cy="646331"/>
          </a:xfrm>
          <a:prstGeom prst="rect">
            <a:avLst/>
          </a:prstGeom>
          <a:solidFill>
            <a:srgbClr val="E113E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Testing &amp;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0020" y="117693"/>
            <a:ext cx="32190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Iterations consist of 1 to 4 week sprints.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Backlogs of work, documentation and planning first then implementation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minimal use of time for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implementation may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fall behind during implementation due to problem or more issues arising.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spent and work done will be on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using Waffle as a live scrum board tracking our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will never follow this straight line, it implies the team will work at a constant velocity</a:t>
            </a:r>
          </a:p>
        </p:txBody>
      </p:sp>
    </p:spTree>
    <p:extLst>
      <p:ext uri="{BB962C8B-B14F-4D97-AF65-F5344CB8AC3E}">
        <p14:creationId xmlns:p14="http://schemas.microsoft.com/office/powerpoint/2010/main" xmlns="" val="337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251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Inevitables Object Sensor and Mobile Navigation</vt:lpstr>
      <vt:lpstr>Project vision</vt:lpstr>
      <vt:lpstr>Functional requirements</vt:lpstr>
      <vt:lpstr>Methodology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DR Langley</dc:creator>
  <cp:lastModifiedBy>peter rayner</cp:lastModifiedBy>
  <cp:revision>16</cp:revision>
  <dcterms:created xsi:type="dcterms:W3CDTF">2017-05-25T12:01:16Z</dcterms:created>
  <dcterms:modified xsi:type="dcterms:W3CDTF">2017-05-25T16:41:33Z</dcterms:modified>
</cp:coreProperties>
</file>