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569B9-028C-4264-A9F6-78E935CAB1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91B9FA-9F1B-4351-808E-8C8B468E4A6A}">
      <dgm:prSet phldrT="[文本]"/>
      <dgm:spPr/>
      <dgm:t>
        <a:bodyPr/>
        <a:lstStyle/>
        <a:p>
          <a:r>
            <a:rPr lang="en-US" b="0" i="0" dirty="0" smtClean="0"/>
            <a:t>Exploratory Data Analysis</a:t>
          </a:r>
          <a:endParaRPr lang="zh-CN" altLang="en-US" dirty="0"/>
        </a:p>
      </dgm:t>
    </dgm:pt>
    <dgm:pt modelId="{1D88E538-A20F-49C7-B02C-57088FE3594F}" type="parTrans" cxnId="{ADF829CF-4606-40D1-8096-BC3C3579F113}">
      <dgm:prSet/>
      <dgm:spPr/>
      <dgm:t>
        <a:bodyPr/>
        <a:lstStyle/>
        <a:p>
          <a:endParaRPr lang="zh-CN" altLang="en-US"/>
        </a:p>
      </dgm:t>
    </dgm:pt>
    <dgm:pt modelId="{B7E3E0FB-72C0-4F7E-A6D8-75CCE6329BB2}" type="sibTrans" cxnId="{ADF829CF-4606-40D1-8096-BC3C3579F113}">
      <dgm:prSet/>
      <dgm:spPr/>
      <dgm:t>
        <a:bodyPr/>
        <a:lstStyle/>
        <a:p>
          <a:endParaRPr lang="zh-CN" altLang="en-US"/>
        </a:p>
      </dgm:t>
    </dgm:pt>
    <dgm:pt modelId="{67379080-4645-462D-A324-5DEAAC576B15}">
      <dgm:prSet phldrT="[文本]"/>
      <dgm:spPr/>
      <dgm:t>
        <a:bodyPr/>
        <a:lstStyle/>
        <a:p>
          <a:r>
            <a:rPr lang="en-US" altLang="zh-CN" dirty="0" smtClean="0"/>
            <a:t>Feature Extraction</a:t>
          </a:r>
          <a:endParaRPr lang="zh-CN" altLang="en-US" dirty="0"/>
        </a:p>
      </dgm:t>
    </dgm:pt>
    <dgm:pt modelId="{3790D02A-61A6-40E4-886D-7F6B48A570B4}" type="parTrans" cxnId="{972F287D-1294-42B2-8367-F11B1FB02476}">
      <dgm:prSet/>
      <dgm:spPr/>
      <dgm:t>
        <a:bodyPr/>
        <a:lstStyle/>
        <a:p>
          <a:endParaRPr lang="zh-CN" altLang="en-US"/>
        </a:p>
      </dgm:t>
    </dgm:pt>
    <dgm:pt modelId="{E0069D59-5A47-4801-9B90-63082F853305}" type="sibTrans" cxnId="{972F287D-1294-42B2-8367-F11B1FB02476}">
      <dgm:prSet/>
      <dgm:spPr/>
      <dgm:t>
        <a:bodyPr/>
        <a:lstStyle/>
        <a:p>
          <a:endParaRPr lang="zh-CN" altLang="en-US"/>
        </a:p>
      </dgm:t>
    </dgm:pt>
    <dgm:pt modelId="{4CB3C145-0F7E-417F-A845-09932A19631E}">
      <dgm:prSet phldrT="[文本]"/>
      <dgm:spPr/>
      <dgm:t>
        <a:bodyPr/>
        <a:lstStyle/>
        <a:p>
          <a:r>
            <a:rPr lang="en-US" altLang="zh-CN" dirty="0" smtClean="0"/>
            <a:t>Model Fitting</a:t>
          </a:r>
          <a:endParaRPr lang="zh-CN" altLang="en-US" dirty="0"/>
        </a:p>
      </dgm:t>
    </dgm:pt>
    <dgm:pt modelId="{A92E7F6F-C026-4FC5-A76C-56BEAE0550F2}" type="parTrans" cxnId="{DAB90080-A20B-4DC6-BA1C-06A036B5263E}">
      <dgm:prSet/>
      <dgm:spPr/>
      <dgm:t>
        <a:bodyPr/>
        <a:lstStyle/>
        <a:p>
          <a:endParaRPr lang="zh-CN" altLang="en-US"/>
        </a:p>
      </dgm:t>
    </dgm:pt>
    <dgm:pt modelId="{0326A545-125F-4AC7-B5A0-72F4662DE259}" type="sibTrans" cxnId="{DAB90080-A20B-4DC6-BA1C-06A036B5263E}">
      <dgm:prSet/>
      <dgm:spPr/>
      <dgm:t>
        <a:bodyPr/>
        <a:lstStyle/>
        <a:p>
          <a:endParaRPr lang="zh-CN" altLang="en-US"/>
        </a:p>
      </dgm:t>
    </dgm:pt>
    <dgm:pt modelId="{0B2448EF-E205-4A7C-BB04-AD51E4557BD3}">
      <dgm:prSet phldrT="[文本]"/>
      <dgm:spPr/>
      <dgm:t>
        <a:bodyPr/>
        <a:lstStyle/>
        <a:p>
          <a:r>
            <a:rPr lang="en-US" altLang="zh-CN" dirty="0" smtClean="0"/>
            <a:t>Prediction</a:t>
          </a:r>
          <a:endParaRPr lang="zh-CN" altLang="en-US" dirty="0"/>
        </a:p>
      </dgm:t>
    </dgm:pt>
    <dgm:pt modelId="{FC9D813A-A5A5-40AF-94BA-805E7284FB9E}" type="parTrans" cxnId="{56C10382-61C5-45E3-ACF5-1DEDDA62921F}">
      <dgm:prSet/>
      <dgm:spPr/>
      <dgm:t>
        <a:bodyPr/>
        <a:lstStyle/>
        <a:p>
          <a:endParaRPr lang="zh-CN" altLang="en-US"/>
        </a:p>
      </dgm:t>
    </dgm:pt>
    <dgm:pt modelId="{C8E56AA8-43E8-4FE5-955A-D0ACA179EA8E}" type="sibTrans" cxnId="{56C10382-61C5-45E3-ACF5-1DEDDA62921F}">
      <dgm:prSet/>
      <dgm:spPr/>
      <dgm:t>
        <a:bodyPr/>
        <a:lstStyle/>
        <a:p>
          <a:endParaRPr lang="zh-CN" altLang="en-US"/>
        </a:p>
      </dgm:t>
    </dgm:pt>
    <dgm:pt modelId="{90618DF7-8438-4639-9404-C86B26DD28D3}">
      <dgm:prSet/>
      <dgm:spPr/>
      <dgm:t>
        <a:bodyPr/>
        <a:lstStyle/>
        <a:p>
          <a:r>
            <a:rPr lang="en-US" altLang="zh-CN" dirty="0" smtClean="0"/>
            <a:t>Determine what variables should be taken into consideration</a:t>
          </a:r>
          <a:endParaRPr lang="zh-CN" altLang="en-US" dirty="0"/>
        </a:p>
      </dgm:t>
    </dgm:pt>
    <dgm:pt modelId="{E1BB8836-17E5-4716-A50D-CD1DE8619FA6}" type="parTrans" cxnId="{415A217E-8AEF-4A4F-BDF7-730AB65BAA49}">
      <dgm:prSet/>
      <dgm:spPr/>
      <dgm:t>
        <a:bodyPr/>
        <a:lstStyle/>
        <a:p>
          <a:endParaRPr lang="zh-CN" altLang="en-US"/>
        </a:p>
      </dgm:t>
    </dgm:pt>
    <dgm:pt modelId="{556F4ECA-6B3A-4232-BFD4-AEA8E47C4943}" type="sibTrans" cxnId="{415A217E-8AEF-4A4F-BDF7-730AB65BAA49}">
      <dgm:prSet/>
      <dgm:spPr/>
      <dgm:t>
        <a:bodyPr/>
        <a:lstStyle/>
        <a:p>
          <a:endParaRPr lang="zh-CN" altLang="en-US"/>
        </a:p>
      </dgm:t>
    </dgm:pt>
    <dgm:pt modelId="{8FA3C03E-B313-42B1-9704-2000ED9966DA}">
      <dgm:prSet/>
      <dgm:spPr/>
      <dgm:t>
        <a:bodyPr/>
        <a:lstStyle/>
        <a:p>
          <a:r>
            <a:rPr lang="en-US" altLang="zh-CN" dirty="0" smtClean="0"/>
            <a:t>Visualize data to observe correlation between variables</a:t>
          </a:r>
          <a:endParaRPr lang="zh-CN" altLang="en-US" dirty="0"/>
        </a:p>
      </dgm:t>
    </dgm:pt>
    <dgm:pt modelId="{D99A37A9-CF0D-449F-AC3A-049458ED032F}" type="parTrans" cxnId="{07656562-C7BD-4E63-BEBF-0D823CDAC844}">
      <dgm:prSet/>
      <dgm:spPr/>
    </dgm:pt>
    <dgm:pt modelId="{F3018C24-BB99-4B38-80CE-08CC80FD7291}" type="sibTrans" cxnId="{07656562-C7BD-4E63-BEBF-0D823CDAC844}">
      <dgm:prSet/>
      <dgm:spPr/>
    </dgm:pt>
    <dgm:pt modelId="{61F746F4-B5FD-4A2C-8722-F32A6B6CA43C}">
      <dgm:prSet/>
      <dgm:spPr/>
      <dgm:t>
        <a:bodyPr/>
        <a:lstStyle/>
        <a:p>
          <a:r>
            <a:rPr lang="en-US" altLang="zh-CN" dirty="0" smtClean="0"/>
            <a:t>Use the fitted model to predict</a:t>
          </a:r>
          <a:endParaRPr lang="zh-CN" altLang="en-US" dirty="0"/>
        </a:p>
      </dgm:t>
    </dgm:pt>
    <dgm:pt modelId="{B88937D2-75DC-4024-906A-0E6D252226C1}" type="parTrans" cxnId="{320C2D2C-D726-4A03-A038-B2504C70E769}">
      <dgm:prSet/>
      <dgm:spPr/>
    </dgm:pt>
    <dgm:pt modelId="{70B2D20C-8B88-4273-A269-C1B41E02B280}" type="sibTrans" cxnId="{320C2D2C-D726-4A03-A038-B2504C70E769}">
      <dgm:prSet/>
      <dgm:spPr/>
    </dgm:pt>
    <dgm:pt modelId="{5DAF054A-76C2-4247-B8D9-4BCF973019F9}">
      <dgm:prSet/>
      <dgm:spPr/>
      <dgm:t>
        <a:bodyPr/>
        <a:lstStyle/>
        <a:p>
          <a:r>
            <a:rPr lang="en-US" b="0" i="0" dirty="0" smtClean="0"/>
            <a:t>Using Neural Network Model</a:t>
          </a:r>
          <a:endParaRPr lang="zh-CN" altLang="en-US" dirty="0"/>
        </a:p>
      </dgm:t>
    </dgm:pt>
    <dgm:pt modelId="{5F26F84F-0733-4E3D-9D63-C05F04029DFD}" type="parTrans" cxnId="{C3315A77-1EFE-4E07-BA56-66295EFA2E17}">
      <dgm:prSet/>
      <dgm:spPr/>
    </dgm:pt>
    <dgm:pt modelId="{B0830183-68A3-49E7-A085-497DC6FBA1AC}" type="sibTrans" cxnId="{C3315A77-1EFE-4E07-BA56-66295EFA2E17}">
      <dgm:prSet/>
      <dgm:spPr/>
    </dgm:pt>
    <dgm:pt modelId="{4D4F4659-957B-423A-BCCC-7662771DB07F}">
      <dgm:prSet/>
      <dgm:spPr/>
      <dgm:t>
        <a:bodyPr/>
        <a:lstStyle/>
        <a:p>
          <a:r>
            <a:rPr lang="en-US" altLang="zh-CN" dirty="0" smtClean="0"/>
            <a:t>Encoding categories variables</a:t>
          </a:r>
          <a:endParaRPr lang="zh-CN" altLang="en-US" dirty="0"/>
        </a:p>
      </dgm:t>
    </dgm:pt>
    <dgm:pt modelId="{8CD13F4E-EDCC-4EC1-8C31-8C57E9057FA6}" type="parTrans" cxnId="{12D95725-A56B-4E9B-8B12-D31EFF9611D6}">
      <dgm:prSet/>
      <dgm:spPr/>
    </dgm:pt>
    <dgm:pt modelId="{BE8B0E08-ABF4-4F9F-BD42-AEF2B5C8ED94}" type="sibTrans" cxnId="{12D95725-A56B-4E9B-8B12-D31EFF9611D6}">
      <dgm:prSet/>
      <dgm:spPr/>
    </dgm:pt>
    <dgm:pt modelId="{2D8FB310-42BC-48BC-8FA0-7FEA6C172D82}">
      <dgm:prSet/>
      <dgm:spPr/>
      <dgm:t>
        <a:bodyPr/>
        <a:lstStyle/>
        <a:p>
          <a:r>
            <a:rPr lang="en-US" altLang="zh-CN" dirty="0" smtClean="0"/>
            <a:t>Extract key features by using PCA</a:t>
          </a:r>
          <a:endParaRPr lang="zh-CN" altLang="en-US" dirty="0"/>
        </a:p>
      </dgm:t>
    </dgm:pt>
    <dgm:pt modelId="{DB342938-ACA5-4BE8-93CD-66B59CD65B85}" type="parTrans" cxnId="{B867EE1F-3D90-45A9-8218-5FAAB8BA2327}">
      <dgm:prSet/>
      <dgm:spPr/>
    </dgm:pt>
    <dgm:pt modelId="{14083335-C2A3-46CD-BBD2-EAC3B24F8D63}" type="sibTrans" cxnId="{B867EE1F-3D90-45A9-8218-5FAAB8BA2327}">
      <dgm:prSet/>
      <dgm:spPr/>
    </dgm:pt>
    <dgm:pt modelId="{8D813641-B53B-40AA-94C8-41E5DFD8D723}" type="pres">
      <dgm:prSet presAssocID="{C6E569B9-028C-4264-A9F6-78E935CAB15A}" presName="linearFlow" presStyleCnt="0">
        <dgm:presLayoutVars>
          <dgm:dir/>
          <dgm:animLvl val="lvl"/>
          <dgm:resizeHandles val="exact"/>
        </dgm:presLayoutVars>
      </dgm:prSet>
      <dgm:spPr/>
    </dgm:pt>
    <dgm:pt modelId="{984E8594-FD8D-4A49-AEA4-970D88C141EC}" type="pres">
      <dgm:prSet presAssocID="{5891B9FA-9F1B-4351-808E-8C8B468E4A6A}" presName="composite" presStyleCnt="0"/>
      <dgm:spPr/>
    </dgm:pt>
    <dgm:pt modelId="{5764B70D-0215-4E4D-9D00-C21302FEE82B}" type="pres">
      <dgm:prSet presAssocID="{5891B9FA-9F1B-4351-808E-8C8B468E4A6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24883A-7B2F-4D41-B670-48C4F913B4ED}" type="pres">
      <dgm:prSet presAssocID="{5891B9FA-9F1B-4351-808E-8C8B468E4A6A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CAECAA-0149-4082-9F8D-7835DC254AA6}" type="pres">
      <dgm:prSet presAssocID="{B7E3E0FB-72C0-4F7E-A6D8-75CCE6329BB2}" presName="sp" presStyleCnt="0"/>
      <dgm:spPr/>
    </dgm:pt>
    <dgm:pt modelId="{323BEC35-FAD9-4CC6-AE93-D223E5A8C6C5}" type="pres">
      <dgm:prSet presAssocID="{67379080-4645-462D-A324-5DEAAC576B15}" presName="composite" presStyleCnt="0"/>
      <dgm:spPr/>
    </dgm:pt>
    <dgm:pt modelId="{B8D70098-0B08-4EA0-A638-1E7FE63B3BF4}" type="pres">
      <dgm:prSet presAssocID="{67379080-4645-462D-A324-5DEAAC576B1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8EFA76-090C-44C1-8B59-EBA8008160CF}" type="pres">
      <dgm:prSet presAssocID="{67379080-4645-462D-A324-5DEAAC576B15}" presName="descendantText" presStyleLbl="alignAcc1" presStyleIdx="1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A5DD71-C09A-4057-A2FD-9618597A9D92}" type="pres">
      <dgm:prSet presAssocID="{E0069D59-5A47-4801-9B90-63082F853305}" presName="sp" presStyleCnt="0"/>
      <dgm:spPr/>
    </dgm:pt>
    <dgm:pt modelId="{B7A43812-5425-4EBE-86B3-CDFA2E5C8CCC}" type="pres">
      <dgm:prSet presAssocID="{4CB3C145-0F7E-417F-A845-09932A19631E}" presName="composite" presStyleCnt="0"/>
      <dgm:spPr/>
    </dgm:pt>
    <dgm:pt modelId="{3DA43F93-600F-4B61-988F-BF4249AFD8F4}" type="pres">
      <dgm:prSet presAssocID="{4CB3C145-0F7E-417F-A845-09932A19631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77F4FD-6C2C-4A22-9F49-C241BFC770C0}" type="pres">
      <dgm:prSet presAssocID="{4CB3C145-0F7E-417F-A845-09932A19631E}" presName="descendantText" presStyleLbl="alignAcc1" presStyleIdx="2" presStyleCnt="4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B288FB-9FA3-4E18-903A-11F08B3259EE}" type="pres">
      <dgm:prSet presAssocID="{0326A545-125F-4AC7-B5A0-72F4662DE259}" presName="sp" presStyleCnt="0"/>
      <dgm:spPr/>
    </dgm:pt>
    <dgm:pt modelId="{9033676F-64D5-4024-91CB-3C8C392A9CED}" type="pres">
      <dgm:prSet presAssocID="{0B2448EF-E205-4A7C-BB04-AD51E4557BD3}" presName="composite" presStyleCnt="0"/>
      <dgm:spPr/>
    </dgm:pt>
    <dgm:pt modelId="{324316FC-0406-4EA5-A722-ED8E45310CA4}" type="pres">
      <dgm:prSet presAssocID="{0B2448EF-E205-4A7C-BB04-AD51E4557BD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452A04-179D-400A-B952-A12F47CD3D4A}" type="pres">
      <dgm:prSet presAssocID="{0B2448EF-E205-4A7C-BB04-AD51E4557BD3}" presName="descendantText" presStyleLbl="alignAcc1" presStyleIdx="3" presStyleCnt="4" custLinFactNeighborX="258" custLinFactNeighborY="-36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C10382-61C5-45E3-ACF5-1DEDDA62921F}" srcId="{C6E569B9-028C-4264-A9F6-78E935CAB15A}" destId="{0B2448EF-E205-4A7C-BB04-AD51E4557BD3}" srcOrd="3" destOrd="0" parTransId="{FC9D813A-A5A5-40AF-94BA-805E7284FB9E}" sibTransId="{C8E56AA8-43E8-4FE5-955A-D0ACA179EA8E}"/>
    <dgm:cxn modelId="{1237252D-A091-4D74-A1A3-4E8BAFA6B50A}" type="presOf" srcId="{C6E569B9-028C-4264-A9F6-78E935CAB15A}" destId="{8D813641-B53B-40AA-94C8-41E5DFD8D723}" srcOrd="0" destOrd="0" presId="urn:microsoft.com/office/officeart/2005/8/layout/chevron2"/>
    <dgm:cxn modelId="{1105BB6C-06E2-4C4B-B948-D737A5DDBAB1}" type="presOf" srcId="{8FA3C03E-B313-42B1-9704-2000ED9966DA}" destId="{3B24883A-7B2F-4D41-B670-48C4F913B4ED}" srcOrd="0" destOrd="1" presId="urn:microsoft.com/office/officeart/2005/8/layout/chevron2"/>
    <dgm:cxn modelId="{21AFAEA9-34D7-446B-A498-457C2DAC3FD3}" type="presOf" srcId="{61F746F4-B5FD-4A2C-8722-F32A6B6CA43C}" destId="{DE452A04-179D-400A-B952-A12F47CD3D4A}" srcOrd="0" destOrd="0" presId="urn:microsoft.com/office/officeart/2005/8/layout/chevron2"/>
    <dgm:cxn modelId="{1F30113D-0937-4336-A18E-444FC458BD37}" type="presOf" srcId="{0B2448EF-E205-4A7C-BB04-AD51E4557BD3}" destId="{324316FC-0406-4EA5-A722-ED8E45310CA4}" srcOrd="0" destOrd="0" presId="urn:microsoft.com/office/officeart/2005/8/layout/chevron2"/>
    <dgm:cxn modelId="{F030D3CB-C4BB-4CC1-96A9-C71E3356892E}" type="presOf" srcId="{90618DF7-8438-4639-9404-C86B26DD28D3}" destId="{3B24883A-7B2F-4D41-B670-48C4F913B4ED}" srcOrd="0" destOrd="0" presId="urn:microsoft.com/office/officeart/2005/8/layout/chevron2"/>
    <dgm:cxn modelId="{415A217E-8AEF-4A4F-BDF7-730AB65BAA49}" srcId="{5891B9FA-9F1B-4351-808E-8C8B468E4A6A}" destId="{90618DF7-8438-4639-9404-C86B26DD28D3}" srcOrd="0" destOrd="0" parTransId="{E1BB8836-17E5-4716-A50D-CD1DE8619FA6}" sibTransId="{556F4ECA-6B3A-4232-BFD4-AEA8E47C4943}"/>
    <dgm:cxn modelId="{22C4ADFF-6946-4AD0-A2BD-02AADAC9D6E6}" type="presOf" srcId="{67379080-4645-462D-A324-5DEAAC576B15}" destId="{B8D70098-0B08-4EA0-A638-1E7FE63B3BF4}" srcOrd="0" destOrd="0" presId="urn:microsoft.com/office/officeart/2005/8/layout/chevron2"/>
    <dgm:cxn modelId="{ADF829CF-4606-40D1-8096-BC3C3579F113}" srcId="{C6E569B9-028C-4264-A9F6-78E935CAB15A}" destId="{5891B9FA-9F1B-4351-808E-8C8B468E4A6A}" srcOrd="0" destOrd="0" parTransId="{1D88E538-A20F-49C7-B02C-57088FE3594F}" sibTransId="{B7E3E0FB-72C0-4F7E-A6D8-75CCE6329BB2}"/>
    <dgm:cxn modelId="{972F287D-1294-42B2-8367-F11B1FB02476}" srcId="{C6E569B9-028C-4264-A9F6-78E935CAB15A}" destId="{67379080-4645-462D-A324-5DEAAC576B15}" srcOrd="1" destOrd="0" parTransId="{3790D02A-61A6-40E4-886D-7F6B48A570B4}" sibTransId="{E0069D59-5A47-4801-9B90-63082F853305}"/>
    <dgm:cxn modelId="{21ABE45E-E644-4062-B939-79F19349A8B1}" type="presOf" srcId="{2D8FB310-42BC-48BC-8FA0-7FEA6C172D82}" destId="{198EFA76-090C-44C1-8B59-EBA8008160CF}" srcOrd="0" destOrd="1" presId="urn:microsoft.com/office/officeart/2005/8/layout/chevron2"/>
    <dgm:cxn modelId="{9B8843A2-7169-43DF-8CE4-9873307BEE80}" type="presOf" srcId="{5891B9FA-9F1B-4351-808E-8C8B468E4A6A}" destId="{5764B70D-0215-4E4D-9D00-C21302FEE82B}" srcOrd="0" destOrd="0" presId="urn:microsoft.com/office/officeart/2005/8/layout/chevron2"/>
    <dgm:cxn modelId="{DAB90080-A20B-4DC6-BA1C-06A036B5263E}" srcId="{C6E569B9-028C-4264-A9F6-78E935CAB15A}" destId="{4CB3C145-0F7E-417F-A845-09932A19631E}" srcOrd="2" destOrd="0" parTransId="{A92E7F6F-C026-4FC5-A76C-56BEAE0550F2}" sibTransId="{0326A545-125F-4AC7-B5A0-72F4662DE259}"/>
    <dgm:cxn modelId="{4ED298E7-8C43-4EF7-A906-55B4088A9748}" type="presOf" srcId="{4D4F4659-957B-423A-BCCC-7662771DB07F}" destId="{198EFA76-090C-44C1-8B59-EBA8008160CF}" srcOrd="0" destOrd="0" presId="urn:microsoft.com/office/officeart/2005/8/layout/chevron2"/>
    <dgm:cxn modelId="{C3315A77-1EFE-4E07-BA56-66295EFA2E17}" srcId="{4CB3C145-0F7E-417F-A845-09932A19631E}" destId="{5DAF054A-76C2-4247-B8D9-4BCF973019F9}" srcOrd="0" destOrd="0" parTransId="{5F26F84F-0733-4E3D-9D63-C05F04029DFD}" sibTransId="{B0830183-68A3-49E7-A085-497DC6FBA1AC}"/>
    <dgm:cxn modelId="{40D85D5A-DA67-4F96-9768-874455E4D91F}" type="presOf" srcId="{5DAF054A-76C2-4247-B8D9-4BCF973019F9}" destId="{9377F4FD-6C2C-4A22-9F49-C241BFC770C0}" srcOrd="0" destOrd="0" presId="urn:microsoft.com/office/officeart/2005/8/layout/chevron2"/>
    <dgm:cxn modelId="{B867EE1F-3D90-45A9-8218-5FAAB8BA2327}" srcId="{67379080-4645-462D-A324-5DEAAC576B15}" destId="{2D8FB310-42BC-48BC-8FA0-7FEA6C172D82}" srcOrd="1" destOrd="0" parTransId="{DB342938-ACA5-4BE8-93CD-66B59CD65B85}" sibTransId="{14083335-C2A3-46CD-BBD2-EAC3B24F8D63}"/>
    <dgm:cxn modelId="{199E742D-66E7-4B31-B7E7-DD3DF8596945}" type="presOf" srcId="{4CB3C145-0F7E-417F-A845-09932A19631E}" destId="{3DA43F93-600F-4B61-988F-BF4249AFD8F4}" srcOrd="0" destOrd="0" presId="urn:microsoft.com/office/officeart/2005/8/layout/chevron2"/>
    <dgm:cxn modelId="{07656562-C7BD-4E63-BEBF-0D823CDAC844}" srcId="{5891B9FA-9F1B-4351-808E-8C8B468E4A6A}" destId="{8FA3C03E-B313-42B1-9704-2000ED9966DA}" srcOrd="1" destOrd="0" parTransId="{D99A37A9-CF0D-449F-AC3A-049458ED032F}" sibTransId="{F3018C24-BB99-4B38-80CE-08CC80FD7291}"/>
    <dgm:cxn modelId="{320C2D2C-D726-4A03-A038-B2504C70E769}" srcId="{0B2448EF-E205-4A7C-BB04-AD51E4557BD3}" destId="{61F746F4-B5FD-4A2C-8722-F32A6B6CA43C}" srcOrd="0" destOrd="0" parTransId="{B88937D2-75DC-4024-906A-0E6D252226C1}" sibTransId="{70B2D20C-8B88-4273-A269-C1B41E02B280}"/>
    <dgm:cxn modelId="{12D95725-A56B-4E9B-8B12-D31EFF9611D6}" srcId="{67379080-4645-462D-A324-5DEAAC576B15}" destId="{4D4F4659-957B-423A-BCCC-7662771DB07F}" srcOrd="0" destOrd="0" parTransId="{8CD13F4E-EDCC-4EC1-8C31-8C57E9057FA6}" sibTransId="{BE8B0E08-ABF4-4F9F-BD42-AEF2B5C8ED94}"/>
    <dgm:cxn modelId="{585999CE-0DD7-4EC0-9B92-32400BD2EE61}" type="presParOf" srcId="{8D813641-B53B-40AA-94C8-41E5DFD8D723}" destId="{984E8594-FD8D-4A49-AEA4-970D88C141EC}" srcOrd="0" destOrd="0" presId="urn:microsoft.com/office/officeart/2005/8/layout/chevron2"/>
    <dgm:cxn modelId="{471601EA-7040-46B3-9784-BD0E1101A0BF}" type="presParOf" srcId="{984E8594-FD8D-4A49-AEA4-970D88C141EC}" destId="{5764B70D-0215-4E4D-9D00-C21302FEE82B}" srcOrd="0" destOrd="0" presId="urn:microsoft.com/office/officeart/2005/8/layout/chevron2"/>
    <dgm:cxn modelId="{693B385D-A380-4D5A-BA75-3E186D90CBD7}" type="presParOf" srcId="{984E8594-FD8D-4A49-AEA4-970D88C141EC}" destId="{3B24883A-7B2F-4D41-B670-48C4F913B4ED}" srcOrd="1" destOrd="0" presId="urn:microsoft.com/office/officeart/2005/8/layout/chevron2"/>
    <dgm:cxn modelId="{D483A49B-E0FB-4516-AC31-E6DF1E51293E}" type="presParOf" srcId="{8D813641-B53B-40AA-94C8-41E5DFD8D723}" destId="{6DCAECAA-0149-4082-9F8D-7835DC254AA6}" srcOrd="1" destOrd="0" presId="urn:microsoft.com/office/officeart/2005/8/layout/chevron2"/>
    <dgm:cxn modelId="{AC934C78-16BE-4F68-9936-2B634EC58DEF}" type="presParOf" srcId="{8D813641-B53B-40AA-94C8-41E5DFD8D723}" destId="{323BEC35-FAD9-4CC6-AE93-D223E5A8C6C5}" srcOrd="2" destOrd="0" presId="urn:microsoft.com/office/officeart/2005/8/layout/chevron2"/>
    <dgm:cxn modelId="{EF857633-3E68-49EB-9DB4-D8D3299E01C0}" type="presParOf" srcId="{323BEC35-FAD9-4CC6-AE93-D223E5A8C6C5}" destId="{B8D70098-0B08-4EA0-A638-1E7FE63B3BF4}" srcOrd="0" destOrd="0" presId="urn:microsoft.com/office/officeart/2005/8/layout/chevron2"/>
    <dgm:cxn modelId="{B2F0B7F6-19F6-4E8E-B3BC-FC4C54057542}" type="presParOf" srcId="{323BEC35-FAD9-4CC6-AE93-D223E5A8C6C5}" destId="{198EFA76-090C-44C1-8B59-EBA8008160CF}" srcOrd="1" destOrd="0" presId="urn:microsoft.com/office/officeart/2005/8/layout/chevron2"/>
    <dgm:cxn modelId="{9735E694-E69A-4AE9-BD1C-20EBCCE90A45}" type="presParOf" srcId="{8D813641-B53B-40AA-94C8-41E5DFD8D723}" destId="{50A5DD71-C09A-4057-A2FD-9618597A9D92}" srcOrd="3" destOrd="0" presId="urn:microsoft.com/office/officeart/2005/8/layout/chevron2"/>
    <dgm:cxn modelId="{DF95473A-1C1D-4329-948D-FCE4EB0A0B63}" type="presParOf" srcId="{8D813641-B53B-40AA-94C8-41E5DFD8D723}" destId="{B7A43812-5425-4EBE-86B3-CDFA2E5C8CCC}" srcOrd="4" destOrd="0" presId="urn:microsoft.com/office/officeart/2005/8/layout/chevron2"/>
    <dgm:cxn modelId="{C41DE799-559E-400C-B6E7-DD83B8090B66}" type="presParOf" srcId="{B7A43812-5425-4EBE-86B3-CDFA2E5C8CCC}" destId="{3DA43F93-600F-4B61-988F-BF4249AFD8F4}" srcOrd="0" destOrd="0" presId="urn:microsoft.com/office/officeart/2005/8/layout/chevron2"/>
    <dgm:cxn modelId="{598E1F2E-58BC-45B4-B01C-2AC4B03F7E34}" type="presParOf" srcId="{B7A43812-5425-4EBE-86B3-CDFA2E5C8CCC}" destId="{9377F4FD-6C2C-4A22-9F49-C241BFC770C0}" srcOrd="1" destOrd="0" presId="urn:microsoft.com/office/officeart/2005/8/layout/chevron2"/>
    <dgm:cxn modelId="{B9B82D81-A75B-4491-9B99-21514B0A1DEF}" type="presParOf" srcId="{8D813641-B53B-40AA-94C8-41E5DFD8D723}" destId="{1BB288FB-9FA3-4E18-903A-11F08B3259EE}" srcOrd="5" destOrd="0" presId="urn:microsoft.com/office/officeart/2005/8/layout/chevron2"/>
    <dgm:cxn modelId="{84373F8F-03E2-4016-9BD8-C1EF7C060F9A}" type="presParOf" srcId="{8D813641-B53B-40AA-94C8-41E5DFD8D723}" destId="{9033676F-64D5-4024-91CB-3C8C392A9CED}" srcOrd="6" destOrd="0" presId="urn:microsoft.com/office/officeart/2005/8/layout/chevron2"/>
    <dgm:cxn modelId="{9AC8B086-BF2E-4C30-AB54-FD0D80CF5249}" type="presParOf" srcId="{9033676F-64D5-4024-91CB-3C8C392A9CED}" destId="{324316FC-0406-4EA5-A722-ED8E45310CA4}" srcOrd="0" destOrd="0" presId="urn:microsoft.com/office/officeart/2005/8/layout/chevron2"/>
    <dgm:cxn modelId="{7AFD85DE-BB90-4986-A762-B0D3A03F3533}" type="presParOf" srcId="{9033676F-64D5-4024-91CB-3C8C392A9CED}" destId="{DE452A04-179D-400A-B952-A12F47CD3D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4B70D-0215-4E4D-9D00-C21302FEE82B}">
      <dsp:nvSpPr>
        <dsp:cNvPr id="0" name=""/>
        <dsp:cNvSpPr/>
      </dsp:nvSpPr>
      <dsp:spPr>
        <a:xfrm rot="5400000">
          <a:off x="-242545" y="245101"/>
          <a:ext cx="1616972" cy="113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Exploratory Data Analysis</a:t>
          </a:r>
          <a:endParaRPr lang="zh-CN" altLang="en-US" sz="1400" kern="1200" dirty="0"/>
        </a:p>
      </dsp:txBody>
      <dsp:txXfrm rot="-5400000">
        <a:off x="1" y="568495"/>
        <a:ext cx="1131880" cy="485092"/>
      </dsp:txXfrm>
    </dsp:sp>
    <dsp:sp modelId="{3B24883A-7B2F-4D41-B670-48C4F913B4ED}">
      <dsp:nvSpPr>
        <dsp:cNvPr id="0" name=""/>
        <dsp:cNvSpPr/>
      </dsp:nvSpPr>
      <dsp:spPr>
        <a:xfrm rot="5400000">
          <a:off x="4622363" y="-3487927"/>
          <a:ext cx="1051032" cy="8031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/>
            <a:t>Determine what variables should be taken into consideration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/>
            <a:t>Visualize data to observe correlation between variables</a:t>
          </a:r>
          <a:endParaRPr lang="zh-CN" altLang="en-US" sz="2200" kern="1200" dirty="0"/>
        </a:p>
      </dsp:txBody>
      <dsp:txXfrm rot="-5400000">
        <a:off x="1131881" y="53862"/>
        <a:ext cx="7980690" cy="948418"/>
      </dsp:txXfrm>
    </dsp:sp>
    <dsp:sp modelId="{B8D70098-0B08-4EA0-A638-1E7FE63B3BF4}">
      <dsp:nvSpPr>
        <dsp:cNvPr id="0" name=""/>
        <dsp:cNvSpPr/>
      </dsp:nvSpPr>
      <dsp:spPr>
        <a:xfrm rot="5400000">
          <a:off x="-242545" y="1718737"/>
          <a:ext cx="1616972" cy="113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Feature Extraction</a:t>
          </a:r>
          <a:endParaRPr lang="zh-CN" altLang="en-US" sz="1400" kern="1200" dirty="0"/>
        </a:p>
      </dsp:txBody>
      <dsp:txXfrm rot="-5400000">
        <a:off x="1" y="2042131"/>
        <a:ext cx="1131880" cy="485092"/>
      </dsp:txXfrm>
    </dsp:sp>
    <dsp:sp modelId="{198EFA76-090C-44C1-8B59-EBA8008160CF}">
      <dsp:nvSpPr>
        <dsp:cNvPr id="0" name=""/>
        <dsp:cNvSpPr/>
      </dsp:nvSpPr>
      <dsp:spPr>
        <a:xfrm rot="5400000">
          <a:off x="4622363" y="-2014290"/>
          <a:ext cx="1051032" cy="8031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/>
            <a:t>Encoding categories variables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/>
            <a:t>Extract key features by using PCA</a:t>
          </a:r>
          <a:endParaRPr lang="zh-CN" altLang="en-US" sz="2200" kern="1200" dirty="0"/>
        </a:p>
      </dsp:txBody>
      <dsp:txXfrm rot="-5400000">
        <a:off x="1131881" y="1527499"/>
        <a:ext cx="7980690" cy="948418"/>
      </dsp:txXfrm>
    </dsp:sp>
    <dsp:sp modelId="{3DA43F93-600F-4B61-988F-BF4249AFD8F4}">
      <dsp:nvSpPr>
        <dsp:cNvPr id="0" name=""/>
        <dsp:cNvSpPr/>
      </dsp:nvSpPr>
      <dsp:spPr>
        <a:xfrm rot="5400000">
          <a:off x="-242545" y="3192373"/>
          <a:ext cx="1616972" cy="113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Model Fitting</a:t>
          </a:r>
          <a:endParaRPr lang="zh-CN" altLang="en-US" sz="1400" kern="1200" dirty="0"/>
        </a:p>
      </dsp:txBody>
      <dsp:txXfrm rot="-5400000">
        <a:off x="1" y="3515767"/>
        <a:ext cx="1131880" cy="485092"/>
      </dsp:txXfrm>
    </dsp:sp>
    <dsp:sp modelId="{9377F4FD-6C2C-4A22-9F49-C241BFC770C0}">
      <dsp:nvSpPr>
        <dsp:cNvPr id="0" name=""/>
        <dsp:cNvSpPr/>
      </dsp:nvSpPr>
      <dsp:spPr>
        <a:xfrm rot="5400000">
          <a:off x="4622363" y="-540654"/>
          <a:ext cx="1051032" cy="8031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kern="1200" dirty="0" smtClean="0"/>
            <a:t>Using Neural Network Model</a:t>
          </a:r>
          <a:endParaRPr lang="zh-CN" altLang="en-US" sz="2200" kern="1200" dirty="0"/>
        </a:p>
      </dsp:txBody>
      <dsp:txXfrm rot="-5400000">
        <a:off x="1131881" y="3001135"/>
        <a:ext cx="7980690" cy="948418"/>
      </dsp:txXfrm>
    </dsp:sp>
    <dsp:sp modelId="{324316FC-0406-4EA5-A722-ED8E45310CA4}">
      <dsp:nvSpPr>
        <dsp:cNvPr id="0" name=""/>
        <dsp:cNvSpPr/>
      </dsp:nvSpPr>
      <dsp:spPr>
        <a:xfrm rot="5400000">
          <a:off x="-242545" y="4666009"/>
          <a:ext cx="1616972" cy="113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Prediction</a:t>
          </a:r>
          <a:endParaRPr lang="zh-CN" altLang="en-US" sz="1400" kern="1200" dirty="0"/>
        </a:p>
      </dsp:txBody>
      <dsp:txXfrm rot="-5400000">
        <a:off x="1" y="4989403"/>
        <a:ext cx="1131880" cy="485092"/>
      </dsp:txXfrm>
    </dsp:sp>
    <dsp:sp modelId="{DE452A04-179D-400A-B952-A12F47CD3D4A}">
      <dsp:nvSpPr>
        <dsp:cNvPr id="0" name=""/>
        <dsp:cNvSpPr/>
      </dsp:nvSpPr>
      <dsp:spPr>
        <a:xfrm rot="5400000">
          <a:off x="4622363" y="894471"/>
          <a:ext cx="1051032" cy="8031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/>
            <a:t>Use the fitted model to predict</a:t>
          </a:r>
          <a:endParaRPr lang="zh-CN" altLang="en-US" sz="2200" kern="1200" dirty="0"/>
        </a:p>
      </dsp:txBody>
      <dsp:txXfrm rot="-5400000">
        <a:off x="1131881" y="4436261"/>
        <a:ext cx="7980690" cy="948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0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1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0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1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Xinyang.Song@ric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051" y="1779104"/>
            <a:ext cx="10668001" cy="247484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Penetration (ROP)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well plans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13714" y="4099894"/>
            <a:ext cx="4959626" cy="16399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 err="1" smtClean="0"/>
              <a:t>Ziwei</a:t>
            </a:r>
            <a:r>
              <a:rPr lang="en-US" altLang="zh-CN" dirty="0" smtClean="0"/>
              <a:t> Li (zl106@rice.edu)</a:t>
            </a:r>
          </a:p>
          <a:p>
            <a:pPr algn="l"/>
            <a:r>
              <a:rPr lang="en-US" altLang="zh-CN" dirty="0" smtClean="0"/>
              <a:t>Xinyang Song(</a:t>
            </a:r>
            <a:r>
              <a:rPr lang="en-US" altLang="zh-CN" dirty="0" smtClean="0">
                <a:hlinkClick r:id="rId2"/>
              </a:rPr>
              <a:t>Xinyang.Song@rice.edu</a:t>
            </a:r>
            <a:r>
              <a:rPr lang="en-US" altLang="zh-CN" dirty="0" smtClean="0"/>
              <a:t>)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January 29, 2022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1" y="293204"/>
            <a:ext cx="132966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95764865"/>
              </p:ext>
            </p:extLst>
          </p:nvPr>
        </p:nvGraphicFramePr>
        <p:xfrm>
          <a:off x="1520687" y="377687"/>
          <a:ext cx="9163878" cy="604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3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836" y="283770"/>
            <a:ext cx="7677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62" y="1927172"/>
            <a:ext cx="2598038" cy="4130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68" y="1927172"/>
            <a:ext cx="2529923" cy="4130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5550" y="1385999"/>
            <a:ext cx="291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Imbalanced Data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206743" y="6136895"/>
            <a:ext cx="637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Formation_id</a:t>
            </a:r>
            <a:r>
              <a:rPr lang="en-US" altLang="zh-CN" sz="2400" dirty="0" smtClean="0"/>
              <a:t> and corresponding counts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924591" y="2222562"/>
            <a:ext cx="40030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181 kinds of Formation</a:t>
            </a:r>
          </a:p>
          <a:p>
            <a:pPr algn="ctr"/>
            <a:r>
              <a:rPr lang="en-US" altLang="zh-CN" sz="28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have less than 20 data!</a:t>
            </a:r>
            <a:endParaRPr lang="zh-CN" altLang="en-US" sz="28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9617987" y="3269973"/>
            <a:ext cx="616226" cy="119269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33543" y="4537698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 this variable</a:t>
            </a:r>
            <a:endParaRPr lang="zh-CN" altLang="en-US" sz="28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525" y="323527"/>
            <a:ext cx="5480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4" y="1519237"/>
            <a:ext cx="4964501" cy="39631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0538" y="5829804"/>
            <a:ext cx="310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Correlation Analysis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992" y="1246857"/>
            <a:ext cx="2959760" cy="42355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7829" y="5805460"/>
            <a:ext cx="250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Boxplot by Area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6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525" y="323527"/>
            <a:ext cx="5480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1575" y="5869561"/>
            <a:ext cx="46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Boxplot by wellbore number</a:t>
            </a:r>
            <a:endParaRPr lang="zh-CN" altLang="en-US" sz="2400" dirty="0"/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609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97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Predicting Rate of Penetration (ROP)  for new well plans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Rate of Penetration (ROP)  for new well plans </dc:title>
  <dc:creator>Windows 用户</dc:creator>
  <cp:lastModifiedBy>Windows 用户</cp:lastModifiedBy>
  <cp:revision>6</cp:revision>
  <dcterms:created xsi:type="dcterms:W3CDTF">2022-01-29T21:10:16Z</dcterms:created>
  <dcterms:modified xsi:type="dcterms:W3CDTF">2022-01-29T21:57:44Z</dcterms:modified>
</cp:coreProperties>
</file>