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61" r:id="rId4"/>
    <p:sldId id="259" r:id="rId5"/>
    <p:sldId id="260" r:id="rId6"/>
    <p:sldId id="263"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03633-A9BD-174D-B188-0B3CBBF74A0E}" v="23" dt="2020-02-05T22:27:29.762"/>
    <p1510:client id="{C779B552-0C0F-4E17-9D54-FF1EDADF17DA}" v="499" dt="2020-02-06T17:26:51.872"/>
    <p1510:client id="{F82D7E01-65FD-43E0-8BC6-73EDB40FA01D}" v="246" dt="2020-02-06T15:54:08.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16752c31315fb1f915141c6c2659f1f5b95b1b4cc461220ba4fd2340075a291::" providerId="AD" clId="Web-{F82D7E01-65FD-43E0-8BC6-73EDB40FA01D}"/>
    <pc:docChg chg="addSld delSld modSld">
      <pc:chgData name="Guest User" userId="S::urn:spo:anon#916752c31315fb1f915141c6c2659f1f5b95b1b4cc461220ba4fd2340075a291::" providerId="AD" clId="Web-{F82D7E01-65FD-43E0-8BC6-73EDB40FA01D}" dt="2020-02-06T15:54:08.862" v="245" actId="20577"/>
      <pc:docMkLst>
        <pc:docMk/>
      </pc:docMkLst>
      <pc:sldChg chg="modSp">
        <pc:chgData name="Guest User" userId="S::urn:spo:anon#916752c31315fb1f915141c6c2659f1f5b95b1b4cc461220ba4fd2340075a291::" providerId="AD" clId="Web-{F82D7E01-65FD-43E0-8BC6-73EDB40FA01D}" dt="2020-02-06T15:49:08.799" v="2" actId="20577"/>
        <pc:sldMkLst>
          <pc:docMk/>
          <pc:sldMk cId="108637625" sldId="257"/>
        </pc:sldMkLst>
        <pc:spChg chg="mod">
          <ac:chgData name="Guest User" userId="S::urn:spo:anon#916752c31315fb1f915141c6c2659f1f5b95b1b4cc461220ba4fd2340075a291::" providerId="AD" clId="Web-{F82D7E01-65FD-43E0-8BC6-73EDB40FA01D}" dt="2020-02-06T15:49:08.799" v="2" actId="20577"/>
          <ac:spMkLst>
            <pc:docMk/>
            <pc:sldMk cId="108637625" sldId="257"/>
            <ac:spMk id="3" creationId="{15B3DAD3-451F-43FC-AB02-274B8CA10098}"/>
          </ac:spMkLst>
        </pc:spChg>
      </pc:sldChg>
      <pc:sldChg chg="modSp">
        <pc:chgData name="Guest User" userId="S::urn:spo:anon#916752c31315fb1f915141c6c2659f1f5b95b1b4cc461220ba4fd2340075a291::" providerId="AD" clId="Web-{F82D7E01-65FD-43E0-8BC6-73EDB40FA01D}" dt="2020-02-06T15:54:08.862" v="244" actId="20577"/>
        <pc:sldMkLst>
          <pc:docMk/>
          <pc:sldMk cId="3734299995" sldId="262"/>
        </pc:sldMkLst>
        <pc:spChg chg="mod">
          <ac:chgData name="Guest User" userId="S::urn:spo:anon#916752c31315fb1f915141c6c2659f1f5b95b1b4cc461220ba4fd2340075a291::" providerId="AD" clId="Web-{F82D7E01-65FD-43E0-8BC6-73EDB40FA01D}" dt="2020-02-06T15:54:08.862" v="244" actId="20577"/>
          <ac:spMkLst>
            <pc:docMk/>
            <pc:sldMk cId="3734299995" sldId="262"/>
            <ac:spMk id="3" creationId="{501AA554-C83C-4B5B-9165-EC3FBC69ECE1}"/>
          </ac:spMkLst>
        </pc:spChg>
      </pc:sldChg>
      <pc:sldChg chg="add del replId">
        <pc:chgData name="Guest User" userId="S::urn:spo:anon#916752c31315fb1f915141c6c2659f1f5b95b1b4cc461220ba4fd2340075a291::" providerId="AD" clId="Web-{F82D7E01-65FD-43E0-8BC6-73EDB40FA01D}" dt="2020-02-06T15:50:48.518" v="5"/>
        <pc:sldMkLst>
          <pc:docMk/>
          <pc:sldMk cId="1957502339" sldId="264"/>
        </pc:sldMkLst>
      </pc:sldChg>
    </pc:docChg>
  </pc:docChgLst>
  <pc:docChgLst>
    <pc:chgData name="Robinson, Thea" userId="S::thea.robinson@marquette.edu::4d135cf4-e34f-489f-8a8a-21f32a8de2f1" providerId="AD" clId="Web-{C779B552-0C0F-4E17-9D54-FF1EDADF17DA}"/>
    <pc:docChg chg="modSld sldOrd">
      <pc:chgData name="Robinson, Thea" userId="S::thea.robinson@marquette.edu::4d135cf4-e34f-489f-8a8a-21f32a8de2f1" providerId="AD" clId="Web-{C779B552-0C0F-4E17-9D54-FF1EDADF17DA}" dt="2020-02-06T17:26:51.872" v="533" actId="14100"/>
      <pc:docMkLst>
        <pc:docMk/>
      </pc:docMkLst>
      <pc:sldChg chg="addSp delSp modSp mod setBg setClrOvrMap">
        <pc:chgData name="Robinson, Thea" userId="S::thea.robinson@marquette.edu::4d135cf4-e34f-489f-8a8a-21f32a8de2f1" providerId="AD" clId="Web-{C779B552-0C0F-4E17-9D54-FF1EDADF17DA}" dt="2020-02-06T17:24:13.388" v="523"/>
        <pc:sldMkLst>
          <pc:docMk/>
          <pc:sldMk cId="428126030" sldId="258"/>
        </pc:sldMkLst>
        <pc:spChg chg="mod">
          <ac:chgData name="Robinson, Thea" userId="S::thea.robinson@marquette.edu::4d135cf4-e34f-489f-8a8a-21f32a8de2f1" providerId="AD" clId="Web-{C779B552-0C0F-4E17-9D54-FF1EDADF17DA}" dt="2020-02-06T17:21:29.779" v="521"/>
          <ac:spMkLst>
            <pc:docMk/>
            <pc:sldMk cId="428126030" sldId="258"/>
            <ac:spMk id="2" creationId="{BDC1A0E8-5A60-4EB9-B985-9749D4FFC0D1}"/>
          </ac:spMkLst>
        </pc:spChg>
        <pc:spChg chg="add del mod">
          <ac:chgData name="Robinson, Thea" userId="S::thea.robinson@marquette.edu::4d135cf4-e34f-489f-8a8a-21f32a8de2f1" providerId="AD" clId="Web-{C779B552-0C0F-4E17-9D54-FF1EDADF17DA}" dt="2020-02-06T17:21:29.779" v="521"/>
          <ac:spMkLst>
            <pc:docMk/>
            <pc:sldMk cId="428126030" sldId="258"/>
            <ac:spMk id="3" creationId="{B004B378-33C2-4F79-AD52-5394DABE8135}"/>
          </ac:spMkLst>
        </pc:spChg>
        <pc:spChg chg="add del">
          <ac:chgData name="Robinson, Thea" userId="S::thea.robinson@marquette.edu::4d135cf4-e34f-489f-8a8a-21f32a8de2f1" providerId="AD" clId="Web-{C779B552-0C0F-4E17-9D54-FF1EDADF17DA}" dt="2020-02-06T17:21:09.075" v="510"/>
          <ac:spMkLst>
            <pc:docMk/>
            <pc:sldMk cId="428126030" sldId="258"/>
            <ac:spMk id="7" creationId="{854B1A56-8AFB-4D4F-8D98-1E832D6FFE67}"/>
          </ac:spMkLst>
        </pc:spChg>
        <pc:spChg chg="add del">
          <ac:chgData name="Robinson, Thea" userId="S::thea.robinson@marquette.edu::4d135cf4-e34f-489f-8a8a-21f32a8de2f1" providerId="AD" clId="Web-{C779B552-0C0F-4E17-9D54-FF1EDADF17DA}" dt="2020-02-06T17:21:09.075" v="510"/>
          <ac:spMkLst>
            <pc:docMk/>
            <pc:sldMk cId="428126030" sldId="258"/>
            <ac:spMk id="8" creationId="{C843AFC8-D8D0-4784-B08C-6324FA88E6DD}"/>
          </ac:spMkLst>
        </pc:spChg>
        <pc:spChg chg="add del">
          <ac:chgData name="Robinson, Thea" userId="S::thea.robinson@marquette.edu::4d135cf4-e34f-489f-8a8a-21f32a8de2f1" providerId="AD" clId="Web-{C779B552-0C0F-4E17-9D54-FF1EDADF17DA}" dt="2020-02-06T17:21:10.935" v="512"/>
          <ac:spMkLst>
            <pc:docMk/>
            <pc:sldMk cId="428126030" sldId="258"/>
            <ac:spMk id="9" creationId="{C8DD82D3-D002-45B0-B16A-82B3DA4EFDDB}"/>
          </ac:spMkLst>
        </pc:spChg>
        <pc:spChg chg="add del">
          <ac:chgData name="Robinson, Thea" userId="S::thea.robinson@marquette.edu::4d135cf4-e34f-489f-8a8a-21f32a8de2f1" providerId="AD" clId="Web-{C779B552-0C0F-4E17-9D54-FF1EDADF17DA}" dt="2020-02-06T17:20:58.701" v="506"/>
          <ac:spMkLst>
            <pc:docMk/>
            <pc:sldMk cId="428126030" sldId="258"/>
            <ac:spMk id="10" creationId="{EE1530B0-6F96-46C0-8B3E-3215CB756BE4}"/>
          </ac:spMkLst>
        </pc:spChg>
        <pc:spChg chg="add del">
          <ac:chgData name="Robinson, Thea" userId="S::thea.robinson@marquette.edu::4d135cf4-e34f-489f-8a8a-21f32a8de2f1" providerId="AD" clId="Web-{C779B552-0C0F-4E17-9D54-FF1EDADF17DA}" dt="2020-02-06T17:20:58.701" v="506"/>
          <ac:spMkLst>
            <pc:docMk/>
            <pc:sldMk cId="428126030" sldId="258"/>
            <ac:spMk id="12" creationId="{754910CF-1B56-45D3-960A-E89F7B3B9131}"/>
          </ac:spMkLst>
        </pc:spChg>
        <pc:spChg chg="add del">
          <ac:chgData name="Robinson, Thea" userId="S::thea.robinson@marquette.edu::4d135cf4-e34f-489f-8a8a-21f32a8de2f1" providerId="AD" clId="Web-{C779B552-0C0F-4E17-9D54-FF1EDADF17DA}" dt="2020-02-06T17:21:21.872" v="516"/>
          <ac:spMkLst>
            <pc:docMk/>
            <pc:sldMk cId="428126030" sldId="258"/>
            <ac:spMk id="14" creationId="{C843AFC8-D8D0-4784-B08C-6324FA88E6DD}"/>
          </ac:spMkLst>
        </pc:spChg>
        <pc:spChg chg="add del">
          <ac:chgData name="Robinson, Thea" userId="S::thea.robinson@marquette.edu::4d135cf4-e34f-489f-8a8a-21f32a8de2f1" providerId="AD" clId="Web-{C779B552-0C0F-4E17-9D54-FF1EDADF17DA}" dt="2020-02-06T17:21:21.872" v="516"/>
          <ac:spMkLst>
            <pc:docMk/>
            <pc:sldMk cId="428126030" sldId="258"/>
            <ac:spMk id="15" creationId="{854B1A56-8AFB-4D4F-8D98-1E832D6FFE67}"/>
          </ac:spMkLst>
        </pc:spChg>
        <pc:spChg chg="add del">
          <ac:chgData name="Robinson, Thea" userId="S::thea.robinson@marquette.edu::4d135cf4-e34f-489f-8a8a-21f32a8de2f1" providerId="AD" clId="Web-{C779B552-0C0F-4E17-9D54-FF1EDADF17DA}" dt="2020-02-06T17:21:29.669" v="520"/>
          <ac:spMkLst>
            <pc:docMk/>
            <pc:sldMk cId="428126030" sldId="258"/>
            <ac:spMk id="17" creationId="{EE1530B0-6F96-46C0-8B3E-3215CB756BE4}"/>
          </ac:spMkLst>
        </pc:spChg>
        <pc:spChg chg="add del">
          <ac:chgData name="Robinson, Thea" userId="S::thea.robinson@marquette.edu::4d135cf4-e34f-489f-8a8a-21f32a8de2f1" providerId="AD" clId="Web-{C779B552-0C0F-4E17-9D54-FF1EDADF17DA}" dt="2020-02-06T17:21:29.669" v="520"/>
          <ac:spMkLst>
            <pc:docMk/>
            <pc:sldMk cId="428126030" sldId="258"/>
            <ac:spMk id="18" creationId="{754910CF-1B56-45D3-960A-E89F7B3B9131}"/>
          </ac:spMkLst>
        </pc:spChg>
        <pc:graphicFrameChg chg="add del">
          <ac:chgData name="Robinson, Thea" userId="S::thea.robinson@marquette.edu::4d135cf4-e34f-489f-8a8a-21f32a8de2f1" providerId="AD" clId="Web-{C779B552-0C0F-4E17-9D54-FF1EDADF17DA}" dt="2020-02-06T17:20:58.701" v="506"/>
          <ac:graphicFrameMkLst>
            <pc:docMk/>
            <pc:sldMk cId="428126030" sldId="258"/>
            <ac:graphicFrameMk id="5" creationId="{E4579BB4-BAA8-4FAC-AF69-B9B5A18C6E0B}"/>
          </ac:graphicFrameMkLst>
        </pc:graphicFrameChg>
        <pc:graphicFrameChg chg="add del">
          <ac:chgData name="Robinson, Thea" userId="S::thea.robinson@marquette.edu::4d135cf4-e34f-489f-8a8a-21f32a8de2f1" providerId="AD" clId="Web-{C779B552-0C0F-4E17-9D54-FF1EDADF17DA}" dt="2020-02-06T17:21:06.138" v="508"/>
          <ac:graphicFrameMkLst>
            <pc:docMk/>
            <pc:sldMk cId="428126030" sldId="258"/>
            <ac:graphicFrameMk id="6" creationId="{1DC5125C-EC42-47C0-90E3-551F95FB5373}"/>
          </ac:graphicFrameMkLst>
        </pc:graphicFrameChg>
        <pc:graphicFrameChg chg="add del">
          <ac:chgData name="Robinson, Thea" userId="S::thea.robinson@marquette.edu::4d135cf4-e34f-489f-8a8a-21f32a8de2f1" providerId="AD" clId="Web-{C779B552-0C0F-4E17-9D54-FF1EDADF17DA}" dt="2020-02-06T17:21:14.388" v="514"/>
          <ac:graphicFrameMkLst>
            <pc:docMk/>
            <pc:sldMk cId="428126030" sldId="258"/>
            <ac:graphicFrameMk id="13" creationId="{D0580E63-0AD0-4D2E-9234-8A96D225935F}"/>
          </ac:graphicFrameMkLst>
        </pc:graphicFrameChg>
        <pc:graphicFrameChg chg="add del">
          <ac:chgData name="Robinson, Thea" userId="S::thea.robinson@marquette.edu::4d135cf4-e34f-489f-8a8a-21f32a8de2f1" providerId="AD" clId="Web-{C779B552-0C0F-4E17-9D54-FF1EDADF17DA}" dt="2020-02-06T17:21:25.497" v="518"/>
          <ac:graphicFrameMkLst>
            <pc:docMk/>
            <pc:sldMk cId="428126030" sldId="258"/>
            <ac:graphicFrameMk id="16" creationId="{1DC5125C-EC42-47C0-90E3-551F95FB5373}"/>
          </ac:graphicFrameMkLst>
        </pc:graphicFrameChg>
        <pc:graphicFrameChg chg="add del">
          <ac:chgData name="Robinson, Thea" userId="S::thea.robinson@marquette.edu::4d135cf4-e34f-489f-8a8a-21f32a8de2f1" providerId="AD" clId="Web-{C779B552-0C0F-4E17-9D54-FF1EDADF17DA}" dt="2020-02-06T17:21:29.669" v="520"/>
          <ac:graphicFrameMkLst>
            <pc:docMk/>
            <pc:sldMk cId="428126030" sldId="258"/>
            <ac:graphicFrameMk id="19" creationId="{E4579BB4-BAA8-4FAC-AF69-B9B5A18C6E0B}"/>
          </ac:graphicFrameMkLst>
        </pc:graphicFrameChg>
        <pc:graphicFrameChg chg="add mod modGraphic">
          <ac:chgData name="Robinson, Thea" userId="S::thea.robinson@marquette.edu::4d135cf4-e34f-489f-8a8a-21f32a8de2f1" providerId="AD" clId="Web-{C779B552-0C0F-4E17-9D54-FF1EDADF17DA}" dt="2020-02-06T17:24:13.388" v="523"/>
          <ac:graphicFrameMkLst>
            <pc:docMk/>
            <pc:sldMk cId="428126030" sldId="258"/>
            <ac:graphicFrameMk id="20" creationId="{1DC5125C-EC42-47C0-90E3-551F95FB5373}"/>
          </ac:graphicFrameMkLst>
        </pc:graphicFrameChg>
        <pc:cxnChg chg="add del">
          <ac:chgData name="Robinson, Thea" userId="S::thea.robinson@marquette.edu::4d135cf4-e34f-489f-8a8a-21f32a8de2f1" providerId="AD" clId="Web-{C779B552-0C0F-4E17-9D54-FF1EDADF17DA}" dt="2020-02-06T17:21:10.935" v="512"/>
          <ac:cxnSpMkLst>
            <pc:docMk/>
            <pc:sldMk cId="428126030" sldId="258"/>
            <ac:cxnSpMk id="11" creationId="{9F09C252-16FE-4557-AD6D-BB5CA773496C}"/>
          </ac:cxnSpMkLst>
        </pc:cxnChg>
      </pc:sldChg>
      <pc:sldChg chg="addSp delSp modSp mod ord setBg">
        <pc:chgData name="Robinson, Thea" userId="S::thea.robinson@marquette.edu::4d135cf4-e34f-489f-8a8a-21f32a8de2f1" providerId="AD" clId="Web-{C779B552-0C0F-4E17-9D54-FF1EDADF17DA}" dt="2020-02-06T17:26:51.872" v="533" actId="14100"/>
        <pc:sldMkLst>
          <pc:docMk/>
          <pc:sldMk cId="1094580777" sldId="261"/>
        </pc:sldMkLst>
        <pc:spChg chg="mod">
          <ac:chgData name="Robinson, Thea" userId="S::thea.robinson@marquette.edu::4d135cf4-e34f-489f-8a8a-21f32a8de2f1" providerId="AD" clId="Web-{C779B552-0C0F-4E17-9D54-FF1EDADF17DA}" dt="2020-02-06T17:26:30.279" v="529"/>
          <ac:spMkLst>
            <pc:docMk/>
            <pc:sldMk cId="1094580777" sldId="261"/>
            <ac:spMk id="2" creationId="{B0D222D2-D31C-4095-A751-DBF83355853F}"/>
          </ac:spMkLst>
        </pc:spChg>
        <pc:spChg chg="mod">
          <ac:chgData name="Robinson, Thea" userId="S::thea.robinson@marquette.edu::4d135cf4-e34f-489f-8a8a-21f32a8de2f1" providerId="AD" clId="Web-{C779B552-0C0F-4E17-9D54-FF1EDADF17DA}" dt="2020-02-06T17:26:30.279" v="529"/>
          <ac:spMkLst>
            <pc:docMk/>
            <pc:sldMk cId="1094580777" sldId="261"/>
            <ac:spMk id="3" creationId="{9E61A96B-6660-427F-9315-5010A8B881BC}"/>
          </ac:spMkLst>
        </pc:spChg>
        <pc:spChg chg="add del">
          <ac:chgData name="Robinson, Thea" userId="S::thea.robinson@marquette.edu::4d135cf4-e34f-489f-8a8a-21f32a8de2f1" providerId="AD" clId="Web-{C779B552-0C0F-4E17-9D54-FF1EDADF17DA}" dt="2020-02-06T17:26:30.279" v="529"/>
          <ac:spMkLst>
            <pc:docMk/>
            <pc:sldMk cId="1094580777" sldId="261"/>
            <ac:spMk id="9" creationId="{39B4056F-1959-4627-A683-77F6C0603FCD}"/>
          </ac:spMkLst>
        </pc:spChg>
        <pc:spChg chg="add del">
          <ac:chgData name="Robinson, Thea" userId="S::thea.robinson@marquette.edu::4d135cf4-e34f-489f-8a8a-21f32a8de2f1" providerId="AD" clId="Web-{C779B552-0C0F-4E17-9D54-FF1EDADF17DA}" dt="2020-02-06T17:26:30.279" v="529"/>
          <ac:spMkLst>
            <pc:docMk/>
            <pc:sldMk cId="1094580777" sldId="261"/>
            <ac:spMk id="11" creationId="{D8D7349B-C9FA-4FCE-A1FF-948F460A3A9A}"/>
          </ac:spMkLst>
        </pc:spChg>
        <pc:spChg chg="add">
          <ac:chgData name="Robinson, Thea" userId="S::thea.robinson@marquette.edu::4d135cf4-e34f-489f-8a8a-21f32a8de2f1" providerId="AD" clId="Web-{C779B552-0C0F-4E17-9D54-FF1EDADF17DA}" dt="2020-02-06T17:26:30.279" v="529"/>
          <ac:spMkLst>
            <pc:docMk/>
            <pc:sldMk cId="1094580777" sldId="261"/>
            <ac:spMk id="18" creationId="{80861964-D86C-4A50-8F6D-B466384A61B1}"/>
          </ac:spMkLst>
        </pc:spChg>
        <pc:spChg chg="add">
          <ac:chgData name="Robinson, Thea" userId="S::thea.robinson@marquette.edu::4d135cf4-e34f-489f-8a8a-21f32a8de2f1" providerId="AD" clId="Web-{C779B552-0C0F-4E17-9D54-FF1EDADF17DA}" dt="2020-02-06T17:26:30.279" v="529"/>
          <ac:spMkLst>
            <pc:docMk/>
            <pc:sldMk cId="1094580777" sldId="261"/>
            <ac:spMk id="22" creationId="{7465E1E6-76DA-46A7-87B0-0A3F9791A9E9}"/>
          </ac:spMkLst>
        </pc:spChg>
        <pc:picChg chg="add mod ord">
          <ac:chgData name="Robinson, Thea" userId="S::thea.robinson@marquette.edu::4d135cf4-e34f-489f-8a8a-21f32a8de2f1" providerId="AD" clId="Web-{C779B552-0C0F-4E17-9D54-FF1EDADF17DA}" dt="2020-02-06T17:26:51.872" v="533" actId="14100"/>
          <ac:picMkLst>
            <pc:docMk/>
            <pc:sldMk cId="1094580777" sldId="261"/>
            <ac:picMk id="4" creationId="{E268A9BC-4300-414E-90AD-B6380AA98FBD}"/>
          </ac:picMkLst>
        </pc:picChg>
        <pc:cxnChg chg="add del">
          <ac:chgData name="Robinson, Thea" userId="S::thea.robinson@marquette.edu::4d135cf4-e34f-489f-8a8a-21f32a8de2f1" providerId="AD" clId="Web-{C779B552-0C0F-4E17-9D54-FF1EDADF17DA}" dt="2020-02-06T17:26:30.279" v="529"/>
          <ac:cxnSpMkLst>
            <pc:docMk/>
            <pc:sldMk cId="1094580777" sldId="261"/>
            <ac:cxnSpMk id="13" creationId="{55646586-8E5D-4A2B-BDA9-01CE28AC89A1}"/>
          </ac:cxnSpMkLst>
        </pc:cxnChg>
        <pc:cxnChg chg="add">
          <ac:chgData name="Robinson, Thea" userId="S::thea.robinson@marquette.edu::4d135cf4-e34f-489f-8a8a-21f32a8de2f1" providerId="AD" clId="Web-{C779B552-0C0F-4E17-9D54-FF1EDADF17DA}" dt="2020-02-06T17:26:30.279" v="529"/>
          <ac:cxnSpMkLst>
            <pc:docMk/>
            <pc:sldMk cId="1094580777" sldId="261"/>
            <ac:cxnSpMk id="20" creationId="{754A678E-8F30-4E92-A5BF-F5D03D011394}"/>
          </ac:cxnSpMkLst>
        </pc:cxnChg>
      </pc:sldChg>
      <pc:sldChg chg="addSp delSp modSp mod setBg setClrOvrMap">
        <pc:chgData name="Robinson, Thea" userId="S::thea.robinson@marquette.edu::4d135cf4-e34f-489f-8a8a-21f32a8de2f1" providerId="AD" clId="Web-{C779B552-0C0F-4E17-9D54-FF1EDADF17DA}" dt="2020-02-06T17:19:20.091" v="403" actId="20577"/>
        <pc:sldMkLst>
          <pc:docMk/>
          <pc:sldMk cId="461859348" sldId="263"/>
        </pc:sldMkLst>
        <pc:spChg chg="mod">
          <ac:chgData name="Robinson, Thea" userId="S::thea.robinson@marquette.edu::4d135cf4-e34f-489f-8a8a-21f32a8de2f1" providerId="AD" clId="Web-{C779B552-0C0F-4E17-9D54-FF1EDADF17DA}" dt="2020-02-06T17:17:22.888" v="237"/>
          <ac:spMkLst>
            <pc:docMk/>
            <pc:sldMk cId="461859348" sldId="263"/>
            <ac:spMk id="2" creationId="{6F8A467D-68E4-4C98-A762-49B32B5184B5}"/>
          </ac:spMkLst>
        </pc:spChg>
        <pc:spChg chg="mod ord">
          <ac:chgData name="Robinson, Thea" userId="S::thea.robinson@marquette.edu::4d135cf4-e34f-489f-8a8a-21f32a8de2f1" providerId="AD" clId="Web-{C779B552-0C0F-4E17-9D54-FF1EDADF17DA}" dt="2020-02-06T17:19:20.091" v="403" actId="20577"/>
          <ac:spMkLst>
            <pc:docMk/>
            <pc:sldMk cId="461859348" sldId="263"/>
            <ac:spMk id="3" creationId="{4617C417-C1C4-4215-9085-3FED1C3148DF}"/>
          </ac:spMkLst>
        </pc:spChg>
        <pc:spChg chg="add del">
          <ac:chgData name="Robinson, Thea" userId="S::thea.robinson@marquette.edu::4d135cf4-e34f-489f-8a8a-21f32a8de2f1" providerId="AD" clId="Web-{C779B552-0C0F-4E17-9D54-FF1EDADF17DA}" dt="2020-02-06T17:13:05.482" v="4"/>
          <ac:spMkLst>
            <pc:docMk/>
            <pc:sldMk cId="461859348" sldId="263"/>
            <ac:spMk id="6" creationId="{39E3965E-AC41-4711-9D10-E25ABB132D86}"/>
          </ac:spMkLst>
        </pc:spChg>
        <pc:spChg chg="add del">
          <ac:chgData name="Robinson, Thea" userId="S::thea.robinson@marquette.edu::4d135cf4-e34f-489f-8a8a-21f32a8de2f1" providerId="AD" clId="Web-{C779B552-0C0F-4E17-9D54-FF1EDADF17DA}" dt="2020-02-06T17:13:05.482" v="4"/>
          <ac:spMkLst>
            <pc:docMk/>
            <pc:sldMk cId="461859348" sldId="263"/>
            <ac:spMk id="8" creationId="{34461041-8413-4023-ABA7-9E499B0AD995}"/>
          </ac:spMkLst>
        </pc:spChg>
        <pc:spChg chg="add del">
          <ac:chgData name="Robinson, Thea" userId="S::thea.robinson@marquette.edu::4d135cf4-e34f-489f-8a8a-21f32a8de2f1" providerId="AD" clId="Web-{C779B552-0C0F-4E17-9D54-FF1EDADF17DA}" dt="2020-02-06T17:13:00.060" v="2"/>
          <ac:spMkLst>
            <pc:docMk/>
            <pc:sldMk cId="461859348" sldId="263"/>
            <ac:spMk id="9" creationId="{39E3965E-AC41-4711-9D10-E25ABB132D86}"/>
          </ac:spMkLst>
        </pc:spChg>
        <pc:spChg chg="add del">
          <ac:chgData name="Robinson, Thea" userId="S::thea.robinson@marquette.edu::4d135cf4-e34f-489f-8a8a-21f32a8de2f1" providerId="AD" clId="Web-{C779B552-0C0F-4E17-9D54-FF1EDADF17DA}" dt="2020-02-06T17:13:05.482" v="4"/>
          <ac:spMkLst>
            <pc:docMk/>
            <pc:sldMk cId="461859348" sldId="263"/>
            <ac:spMk id="12" creationId="{7FC9E1B0-1575-4658-AD6E-43DF73FC3397}"/>
          </ac:spMkLst>
        </pc:spChg>
        <pc:spChg chg="add del">
          <ac:chgData name="Robinson, Thea" userId="S::thea.robinson@marquette.edu::4d135cf4-e34f-489f-8a8a-21f32a8de2f1" providerId="AD" clId="Web-{C779B552-0C0F-4E17-9D54-FF1EDADF17DA}" dt="2020-02-06T17:13:00.060" v="2"/>
          <ac:spMkLst>
            <pc:docMk/>
            <pc:sldMk cId="461859348" sldId="263"/>
            <ac:spMk id="13" creationId="{33428ACC-71EC-4171-9527-10983BA6B41D}"/>
          </ac:spMkLst>
        </pc:spChg>
        <pc:spChg chg="add del">
          <ac:chgData name="Robinson, Thea" userId="S::thea.robinson@marquette.edu::4d135cf4-e34f-489f-8a8a-21f32a8de2f1" providerId="AD" clId="Web-{C779B552-0C0F-4E17-9D54-FF1EDADF17DA}" dt="2020-02-06T17:13:14.404" v="6"/>
          <ac:spMkLst>
            <pc:docMk/>
            <pc:sldMk cId="461859348" sldId="263"/>
            <ac:spMk id="14" creationId="{39E3965E-AC41-4711-9D10-E25ABB132D86}"/>
          </ac:spMkLst>
        </pc:spChg>
        <pc:spChg chg="add del">
          <ac:chgData name="Robinson, Thea" userId="S::thea.robinson@marquette.edu::4d135cf4-e34f-489f-8a8a-21f32a8de2f1" providerId="AD" clId="Web-{C779B552-0C0F-4E17-9D54-FF1EDADF17DA}" dt="2020-02-06T17:13:00.060" v="2"/>
          <ac:spMkLst>
            <pc:docMk/>
            <pc:sldMk cId="461859348" sldId="263"/>
            <ac:spMk id="17" creationId="{2FA54FBA-21C0-44C9-AD0D-565DB1ACACB1}"/>
          </ac:spMkLst>
        </pc:spChg>
        <pc:spChg chg="add del">
          <ac:chgData name="Robinson, Thea" userId="S::thea.robinson@marquette.edu::4d135cf4-e34f-489f-8a8a-21f32a8de2f1" providerId="AD" clId="Web-{C779B552-0C0F-4E17-9D54-FF1EDADF17DA}" dt="2020-02-06T17:13:14.404" v="6"/>
          <ac:spMkLst>
            <pc:docMk/>
            <pc:sldMk cId="461859348" sldId="263"/>
            <ac:spMk id="18" creationId="{0B4FB531-34DA-4777-9BD5-5B885DC38198}"/>
          </ac:spMkLst>
        </pc:spChg>
        <pc:spChg chg="add del">
          <ac:chgData name="Robinson, Thea" userId="S::thea.robinson@marquette.edu::4d135cf4-e34f-489f-8a8a-21f32a8de2f1" providerId="AD" clId="Web-{C779B552-0C0F-4E17-9D54-FF1EDADF17DA}" dt="2020-02-06T17:13:24.028" v="8"/>
          <ac:spMkLst>
            <pc:docMk/>
            <pc:sldMk cId="461859348" sldId="263"/>
            <ac:spMk id="20" creationId="{39E3965E-AC41-4711-9D10-E25ABB132D86}"/>
          </ac:spMkLst>
        </pc:spChg>
        <pc:spChg chg="add del">
          <ac:chgData name="Robinson, Thea" userId="S::thea.robinson@marquette.edu::4d135cf4-e34f-489f-8a8a-21f32a8de2f1" providerId="AD" clId="Web-{C779B552-0C0F-4E17-9D54-FF1EDADF17DA}" dt="2020-02-06T17:13:24.028" v="8"/>
          <ac:spMkLst>
            <pc:docMk/>
            <pc:sldMk cId="461859348" sldId="263"/>
            <ac:spMk id="22" creationId="{548B4202-DCD5-4F8C-B481-743A989A9DFF}"/>
          </ac:spMkLst>
        </pc:spChg>
        <pc:spChg chg="add del">
          <ac:chgData name="Robinson, Thea" userId="S::thea.robinson@marquette.edu::4d135cf4-e34f-489f-8a8a-21f32a8de2f1" providerId="AD" clId="Web-{C779B552-0C0F-4E17-9D54-FF1EDADF17DA}" dt="2020-02-06T17:13:24.028" v="8"/>
          <ac:spMkLst>
            <pc:docMk/>
            <pc:sldMk cId="461859348" sldId="263"/>
            <ac:spMk id="24" creationId="{8EE702CF-91CE-4661-ACBF-3C8160D1B433}"/>
          </ac:spMkLst>
        </pc:spChg>
        <pc:spChg chg="add del">
          <ac:chgData name="Robinson, Thea" userId="S::thea.robinson@marquette.edu::4d135cf4-e34f-489f-8a8a-21f32a8de2f1" providerId="AD" clId="Web-{C779B552-0C0F-4E17-9D54-FF1EDADF17DA}" dt="2020-02-06T17:13:58.888" v="44"/>
          <ac:spMkLst>
            <pc:docMk/>
            <pc:sldMk cId="461859348" sldId="263"/>
            <ac:spMk id="25" creationId="{F64BBAA4-C62B-4146-B49F-FE4CC4655EE0}"/>
          </ac:spMkLst>
        </pc:spChg>
        <pc:spChg chg="add del">
          <ac:chgData name="Robinson, Thea" userId="S::thea.robinson@marquette.edu::4d135cf4-e34f-489f-8a8a-21f32a8de2f1" providerId="AD" clId="Web-{C779B552-0C0F-4E17-9D54-FF1EDADF17DA}" dt="2020-02-06T17:13:58.888" v="44"/>
          <ac:spMkLst>
            <pc:docMk/>
            <pc:sldMk cId="461859348" sldId="263"/>
            <ac:spMk id="27" creationId="{75CF30C0-9394-4459-976E-2AA223FB125F}"/>
          </ac:spMkLst>
        </pc:spChg>
        <pc:spChg chg="add del">
          <ac:chgData name="Robinson, Thea" userId="S::thea.robinson@marquette.edu::4d135cf4-e34f-489f-8a8a-21f32a8de2f1" providerId="AD" clId="Web-{C779B552-0C0F-4E17-9D54-FF1EDADF17DA}" dt="2020-02-06T17:17:22.888" v="237"/>
          <ac:spMkLst>
            <pc:docMk/>
            <pc:sldMk cId="461859348" sldId="263"/>
            <ac:spMk id="32" creationId="{F64BBAA4-C62B-4146-B49F-FE4CC4655EE0}"/>
          </ac:spMkLst>
        </pc:spChg>
        <pc:spChg chg="add del">
          <ac:chgData name="Robinson, Thea" userId="S::thea.robinson@marquette.edu::4d135cf4-e34f-489f-8a8a-21f32a8de2f1" providerId="AD" clId="Web-{C779B552-0C0F-4E17-9D54-FF1EDADF17DA}" dt="2020-02-06T17:17:22.888" v="237"/>
          <ac:spMkLst>
            <pc:docMk/>
            <pc:sldMk cId="461859348" sldId="263"/>
            <ac:spMk id="36" creationId="{75CF30C0-9394-4459-976E-2AA223FB125F}"/>
          </ac:spMkLst>
        </pc:spChg>
        <pc:spChg chg="add del">
          <ac:chgData name="Robinson, Thea" userId="S::thea.robinson@marquette.edu::4d135cf4-e34f-489f-8a8a-21f32a8de2f1" providerId="AD" clId="Web-{C779B552-0C0F-4E17-9D54-FF1EDADF17DA}" dt="2020-02-06T17:17:18.778" v="232"/>
          <ac:spMkLst>
            <pc:docMk/>
            <pc:sldMk cId="461859348" sldId="263"/>
            <ac:spMk id="38" creationId="{E9BA134F-37B6-498A-B46D-040B86E5DA35}"/>
          </ac:spMkLst>
        </pc:spChg>
        <pc:spChg chg="add del">
          <ac:chgData name="Robinson, Thea" userId="S::thea.robinson@marquette.edu::4d135cf4-e34f-489f-8a8a-21f32a8de2f1" providerId="AD" clId="Web-{C779B552-0C0F-4E17-9D54-FF1EDADF17DA}" dt="2020-02-06T17:17:18.778" v="232"/>
          <ac:spMkLst>
            <pc:docMk/>
            <pc:sldMk cId="461859348" sldId="263"/>
            <ac:spMk id="39" creationId="{2BFE3F30-11E0-4842-8523-7222538C8293}"/>
          </ac:spMkLst>
        </pc:spChg>
        <pc:spChg chg="add del">
          <ac:chgData name="Robinson, Thea" userId="S::thea.robinson@marquette.edu::4d135cf4-e34f-489f-8a8a-21f32a8de2f1" providerId="AD" clId="Web-{C779B552-0C0F-4E17-9D54-FF1EDADF17DA}" dt="2020-02-06T17:17:15.544" v="230"/>
          <ac:spMkLst>
            <pc:docMk/>
            <pc:sldMk cId="461859348" sldId="263"/>
            <ac:spMk id="41" creationId="{08CB54FC-0B2A-4107-9A70-958B90B76585}"/>
          </ac:spMkLst>
        </pc:spChg>
        <pc:spChg chg="add del">
          <ac:chgData name="Robinson, Thea" userId="S::thea.robinson@marquette.edu::4d135cf4-e34f-489f-8a8a-21f32a8de2f1" providerId="AD" clId="Web-{C779B552-0C0F-4E17-9D54-FF1EDADF17DA}" dt="2020-02-06T17:17:20.888" v="234"/>
          <ac:spMkLst>
            <pc:docMk/>
            <pc:sldMk cId="461859348" sldId="263"/>
            <ac:spMk id="42" creationId="{5E0A8391-2737-4F1C-B27A-C44629DB4D33}"/>
          </ac:spMkLst>
        </pc:spChg>
        <pc:spChg chg="add del">
          <ac:chgData name="Robinson, Thea" userId="S::thea.robinson@marquette.edu::4d135cf4-e34f-489f-8a8a-21f32a8de2f1" providerId="AD" clId="Web-{C779B552-0C0F-4E17-9D54-FF1EDADF17DA}" dt="2020-02-06T17:17:20.888" v="234"/>
          <ac:spMkLst>
            <pc:docMk/>
            <pc:sldMk cId="461859348" sldId="263"/>
            <ac:spMk id="44" creationId="{B2A3BAC5-F97F-4C2F-A1CF-57ED466801B7}"/>
          </ac:spMkLst>
        </pc:spChg>
        <pc:spChg chg="add del">
          <ac:chgData name="Robinson, Thea" userId="S::thea.robinson@marquette.edu::4d135cf4-e34f-489f-8a8a-21f32a8de2f1" providerId="AD" clId="Web-{C779B552-0C0F-4E17-9D54-FF1EDADF17DA}" dt="2020-02-06T17:17:15.544" v="230"/>
          <ac:spMkLst>
            <pc:docMk/>
            <pc:sldMk cId="461859348" sldId="263"/>
            <ac:spMk id="45" creationId="{5712F7E8-BFD5-4B85-A173-57790DA124F3}"/>
          </ac:spMkLst>
        </pc:spChg>
        <pc:spChg chg="add del">
          <ac:chgData name="Robinson, Thea" userId="S::thea.robinson@marquette.edu::4d135cf4-e34f-489f-8a8a-21f32a8de2f1" providerId="AD" clId="Web-{C779B552-0C0F-4E17-9D54-FF1EDADF17DA}" dt="2020-02-06T17:17:22.872" v="236"/>
          <ac:spMkLst>
            <pc:docMk/>
            <pc:sldMk cId="461859348" sldId="263"/>
            <ac:spMk id="46" creationId="{80861964-D86C-4A50-8F6D-B466384A61B1}"/>
          </ac:spMkLst>
        </pc:spChg>
        <pc:spChg chg="add del">
          <ac:chgData name="Robinson, Thea" userId="S::thea.robinson@marquette.edu::4d135cf4-e34f-489f-8a8a-21f32a8de2f1" providerId="AD" clId="Web-{C779B552-0C0F-4E17-9D54-FF1EDADF17DA}" dt="2020-02-06T17:17:22.872" v="236"/>
          <ac:spMkLst>
            <pc:docMk/>
            <pc:sldMk cId="461859348" sldId="263"/>
            <ac:spMk id="48" creationId="{7465E1E6-76DA-46A7-87B0-0A3F9791A9E9}"/>
          </ac:spMkLst>
        </pc:spChg>
        <pc:spChg chg="add">
          <ac:chgData name="Robinson, Thea" userId="S::thea.robinson@marquette.edu::4d135cf4-e34f-489f-8a8a-21f32a8de2f1" providerId="AD" clId="Web-{C779B552-0C0F-4E17-9D54-FF1EDADF17DA}" dt="2020-02-06T17:17:22.888" v="237"/>
          <ac:spMkLst>
            <pc:docMk/>
            <pc:sldMk cId="461859348" sldId="263"/>
            <ac:spMk id="49" creationId="{873ECEC8-0F24-45B8-950F-35FC94BCEAC8}"/>
          </ac:spMkLst>
        </pc:spChg>
        <pc:spChg chg="add">
          <ac:chgData name="Robinson, Thea" userId="S::thea.robinson@marquette.edu::4d135cf4-e34f-489f-8a8a-21f32a8de2f1" providerId="AD" clId="Web-{C779B552-0C0F-4E17-9D54-FF1EDADF17DA}" dt="2020-02-06T17:17:22.888" v="237"/>
          <ac:spMkLst>
            <pc:docMk/>
            <pc:sldMk cId="461859348" sldId="263"/>
            <ac:spMk id="51" creationId="{8B53612E-ADB2-4457-9688-89506397AF28}"/>
          </ac:spMkLst>
        </pc:spChg>
        <pc:picChg chg="add mod ord">
          <ac:chgData name="Robinson, Thea" userId="S::thea.robinson@marquette.edu::4d135cf4-e34f-489f-8a8a-21f32a8de2f1" providerId="AD" clId="Web-{C779B552-0C0F-4E17-9D54-FF1EDADF17DA}" dt="2020-02-06T17:17:22.888" v="237"/>
          <ac:picMkLst>
            <pc:docMk/>
            <pc:sldMk cId="461859348" sldId="263"/>
            <ac:picMk id="4" creationId="{C94CC558-5438-406D-8218-A4C9E0E273DF}"/>
          </ac:picMkLst>
        </pc:picChg>
        <pc:cxnChg chg="add del">
          <ac:chgData name="Robinson, Thea" userId="S::thea.robinson@marquette.edu::4d135cf4-e34f-489f-8a8a-21f32a8de2f1" providerId="AD" clId="Web-{C779B552-0C0F-4E17-9D54-FF1EDADF17DA}" dt="2020-02-06T17:13:05.482" v="4"/>
          <ac:cxnSpMkLst>
            <pc:docMk/>
            <pc:sldMk cId="461859348" sldId="263"/>
            <ac:cxnSpMk id="7" creationId="{1F5DC8C3-BA5F-4EED-BB9A-A14272BD82A1}"/>
          </ac:cxnSpMkLst>
        </pc:cxnChg>
        <pc:cxnChg chg="add del">
          <ac:chgData name="Robinson, Thea" userId="S::thea.robinson@marquette.edu::4d135cf4-e34f-489f-8a8a-21f32a8de2f1" providerId="AD" clId="Web-{C779B552-0C0F-4E17-9D54-FF1EDADF17DA}" dt="2020-02-06T17:13:05.482" v="4"/>
          <ac:cxnSpMkLst>
            <pc:docMk/>
            <pc:sldMk cId="461859348" sldId="263"/>
            <ac:cxnSpMk id="10" creationId="{F05BCF04-4702-43D0-BE8F-DBF6C2F65131}"/>
          </ac:cxnSpMkLst>
        </pc:cxnChg>
        <pc:cxnChg chg="add del">
          <ac:chgData name="Robinson, Thea" userId="S::thea.robinson@marquette.edu::4d135cf4-e34f-489f-8a8a-21f32a8de2f1" providerId="AD" clId="Web-{C779B552-0C0F-4E17-9D54-FF1EDADF17DA}" dt="2020-02-06T17:13:00.060" v="2"/>
          <ac:cxnSpMkLst>
            <pc:docMk/>
            <pc:sldMk cId="461859348" sldId="263"/>
            <ac:cxnSpMk id="11" creationId="{1F5DC8C3-BA5F-4EED-BB9A-A14272BD82A1}"/>
          </ac:cxnSpMkLst>
        </pc:cxnChg>
        <pc:cxnChg chg="add del">
          <ac:chgData name="Robinson, Thea" userId="S::thea.robinson@marquette.edu::4d135cf4-e34f-489f-8a8a-21f32a8de2f1" providerId="AD" clId="Web-{C779B552-0C0F-4E17-9D54-FF1EDADF17DA}" dt="2020-02-06T17:13:00.060" v="2"/>
          <ac:cxnSpMkLst>
            <pc:docMk/>
            <pc:sldMk cId="461859348" sldId="263"/>
            <ac:cxnSpMk id="15" creationId="{BA22713B-ABB6-4391-97F9-0449A2B9B664}"/>
          </ac:cxnSpMkLst>
        </pc:cxnChg>
        <pc:cxnChg chg="add del">
          <ac:chgData name="Robinson, Thea" userId="S::thea.robinson@marquette.edu::4d135cf4-e34f-489f-8a8a-21f32a8de2f1" providerId="AD" clId="Web-{C779B552-0C0F-4E17-9D54-FF1EDADF17DA}" dt="2020-02-06T17:13:14.404" v="6"/>
          <ac:cxnSpMkLst>
            <pc:docMk/>
            <pc:sldMk cId="461859348" sldId="263"/>
            <ac:cxnSpMk id="16" creationId="{1F5DC8C3-BA5F-4EED-BB9A-A14272BD82A1}"/>
          </ac:cxnSpMkLst>
        </pc:cxnChg>
        <pc:cxnChg chg="add del">
          <ac:chgData name="Robinson, Thea" userId="S::thea.robinson@marquette.edu::4d135cf4-e34f-489f-8a8a-21f32a8de2f1" providerId="AD" clId="Web-{C779B552-0C0F-4E17-9D54-FF1EDADF17DA}" dt="2020-02-06T17:13:14.404" v="6"/>
          <ac:cxnSpMkLst>
            <pc:docMk/>
            <pc:sldMk cId="461859348" sldId="263"/>
            <ac:cxnSpMk id="19" creationId="{D5B557D3-D7B4-404B-84A1-9BD182BE5B06}"/>
          </ac:cxnSpMkLst>
        </pc:cxnChg>
        <pc:cxnChg chg="add del">
          <ac:chgData name="Robinson, Thea" userId="S::thea.robinson@marquette.edu::4d135cf4-e34f-489f-8a8a-21f32a8de2f1" providerId="AD" clId="Web-{C779B552-0C0F-4E17-9D54-FF1EDADF17DA}" dt="2020-02-06T17:13:24.028" v="8"/>
          <ac:cxnSpMkLst>
            <pc:docMk/>
            <pc:sldMk cId="461859348" sldId="263"/>
            <ac:cxnSpMk id="21" creationId="{1F5DC8C3-BA5F-4EED-BB9A-A14272BD82A1}"/>
          </ac:cxnSpMkLst>
        </pc:cxnChg>
        <pc:cxnChg chg="add del">
          <ac:chgData name="Robinson, Thea" userId="S::thea.robinson@marquette.edu::4d135cf4-e34f-489f-8a8a-21f32a8de2f1" providerId="AD" clId="Web-{C779B552-0C0F-4E17-9D54-FF1EDADF17DA}" dt="2020-02-06T17:13:24.028" v="8"/>
          <ac:cxnSpMkLst>
            <pc:docMk/>
            <pc:sldMk cId="461859348" sldId="263"/>
            <ac:cxnSpMk id="23" creationId="{F7F57F6B-E621-4E40-A34D-2FE12902AA20}"/>
          </ac:cxnSpMkLst>
        </pc:cxnChg>
        <pc:cxnChg chg="add del">
          <ac:chgData name="Robinson, Thea" userId="S::thea.robinson@marquette.edu::4d135cf4-e34f-489f-8a8a-21f32a8de2f1" providerId="AD" clId="Web-{C779B552-0C0F-4E17-9D54-FF1EDADF17DA}" dt="2020-02-06T17:13:58.888" v="44"/>
          <ac:cxnSpMkLst>
            <pc:docMk/>
            <pc:sldMk cId="461859348" sldId="263"/>
            <ac:cxnSpMk id="26" creationId="{EEB57AA8-F021-480C-A9E2-F89913313611}"/>
          </ac:cxnSpMkLst>
        </pc:cxnChg>
        <pc:cxnChg chg="add del">
          <ac:chgData name="Robinson, Thea" userId="S::thea.robinson@marquette.edu::4d135cf4-e34f-489f-8a8a-21f32a8de2f1" providerId="AD" clId="Web-{C779B552-0C0F-4E17-9D54-FF1EDADF17DA}" dt="2020-02-06T17:17:22.888" v="237"/>
          <ac:cxnSpMkLst>
            <pc:docMk/>
            <pc:sldMk cId="461859348" sldId="263"/>
            <ac:cxnSpMk id="34" creationId="{EEB57AA8-F021-480C-A9E2-F89913313611}"/>
          </ac:cxnSpMkLst>
        </pc:cxnChg>
        <pc:cxnChg chg="add del">
          <ac:chgData name="Robinson, Thea" userId="S::thea.robinson@marquette.edu::4d135cf4-e34f-489f-8a8a-21f32a8de2f1" providerId="AD" clId="Web-{C779B552-0C0F-4E17-9D54-FF1EDADF17DA}" dt="2020-02-06T17:17:18.778" v="232"/>
          <ac:cxnSpMkLst>
            <pc:docMk/>
            <pc:sldMk cId="461859348" sldId="263"/>
            <ac:cxnSpMk id="40" creationId="{67E7D319-545A-41CD-95DF-4DE4FA8A46B1}"/>
          </ac:cxnSpMkLst>
        </pc:cxnChg>
        <pc:cxnChg chg="add del">
          <ac:chgData name="Robinson, Thea" userId="S::thea.robinson@marquette.edu::4d135cf4-e34f-489f-8a8a-21f32a8de2f1" providerId="AD" clId="Web-{C779B552-0C0F-4E17-9D54-FF1EDADF17DA}" dt="2020-02-06T17:17:15.544" v="230"/>
          <ac:cxnSpMkLst>
            <pc:docMk/>
            <pc:sldMk cId="461859348" sldId="263"/>
            <ac:cxnSpMk id="43" creationId="{7855A9B5-1710-4B19-B0F1-CDFDD4ED5B7E}"/>
          </ac:cxnSpMkLst>
        </pc:cxnChg>
        <pc:cxnChg chg="add del">
          <ac:chgData name="Robinson, Thea" userId="S::thea.robinson@marquette.edu::4d135cf4-e34f-489f-8a8a-21f32a8de2f1" providerId="AD" clId="Web-{C779B552-0C0F-4E17-9D54-FF1EDADF17DA}" dt="2020-02-06T17:17:22.872" v="236"/>
          <ac:cxnSpMkLst>
            <pc:docMk/>
            <pc:sldMk cId="461859348" sldId="263"/>
            <ac:cxnSpMk id="47" creationId="{754A678E-8F30-4E92-A5BF-F5D03D011394}"/>
          </ac:cxnSpMkLst>
        </pc:cxnChg>
        <pc:cxnChg chg="add">
          <ac:chgData name="Robinson, Thea" userId="S::thea.robinson@marquette.edu::4d135cf4-e34f-489f-8a8a-21f32a8de2f1" providerId="AD" clId="Web-{C779B552-0C0F-4E17-9D54-FF1EDADF17DA}" dt="2020-02-06T17:17:22.888" v="237"/>
          <ac:cxnSpMkLst>
            <pc:docMk/>
            <pc:sldMk cId="461859348" sldId="263"/>
            <ac:cxnSpMk id="50" creationId="{89EB8C68-FF1B-4849-867B-32D29B19F102}"/>
          </ac:cxnSpMkLst>
        </pc:cxnChg>
      </pc:sldChg>
    </pc:docChg>
  </pc:docChgLst>
  <pc:docChgLst>
    <pc:chgData name="Robinson, Thea" userId="S::thea.robinson@marquette.edu::4d135cf4-e34f-489f-8a8a-21f32a8de2f1" providerId="AD" clId="Web-{20C03633-A9BD-174D-B188-0B3CBBF74A0E}"/>
    <pc:docChg chg="modSld">
      <pc:chgData name="Robinson, Thea" userId="S::thea.robinson@marquette.edu::4d135cf4-e34f-489f-8a8a-21f32a8de2f1" providerId="AD" clId="Web-{20C03633-A9BD-174D-B188-0B3CBBF74A0E}" dt="2020-02-05T22:27:29.762" v="21" actId="20577"/>
      <pc:docMkLst>
        <pc:docMk/>
      </pc:docMkLst>
      <pc:sldChg chg="modSp">
        <pc:chgData name="Robinson, Thea" userId="S::thea.robinson@marquette.edu::4d135cf4-e34f-489f-8a8a-21f32a8de2f1" providerId="AD" clId="Web-{20C03633-A9BD-174D-B188-0B3CBBF74A0E}" dt="2020-02-05T22:27:29.762" v="20" actId="20577"/>
        <pc:sldMkLst>
          <pc:docMk/>
          <pc:sldMk cId="1439637920" sldId="256"/>
        </pc:sldMkLst>
        <pc:spChg chg="mod">
          <ac:chgData name="Robinson, Thea" userId="S::thea.robinson@marquette.edu::4d135cf4-e34f-489f-8a8a-21f32a8de2f1" providerId="AD" clId="Web-{20C03633-A9BD-174D-B188-0B3CBBF74A0E}" dt="2020-02-05T22:27:29.762" v="20" actId="20577"/>
          <ac:spMkLst>
            <pc:docMk/>
            <pc:sldMk cId="1439637920" sldId="256"/>
            <ac:spMk id="3" creationId="{5185CD73-3924-4C21-8E5C-234CF30D60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CACD656-F010-4D41-AB1E-0D3098E51A2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73ADAD5-57A7-47F8-9704-2DE88D420BC6}">
      <dgm:prSet/>
      <dgm:spPr/>
      <dgm:t>
        <a:bodyPr/>
        <a:lstStyle/>
        <a:p>
          <a:r>
            <a:rPr lang="en-US"/>
            <a:t>Push</a:t>
          </a:r>
        </a:p>
      </dgm:t>
    </dgm:pt>
    <dgm:pt modelId="{0AE68760-B5A9-4DFE-A5D3-310235B43182}" type="parTrans" cxnId="{9B896A92-CD3E-4383-B863-8B33FA845DA8}">
      <dgm:prSet/>
      <dgm:spPr/>
      <dgm:t>
        <a:bodyPr/>
        <a:lstStyle/>
        <a:p>
          <a:endParaRPr lang="en-US"/>
        </a:p>
      </dgm:t>
    </dgm:pt>
    <dgm:pt modelId="{D8284E25-F7BD-4CED-BB57-4CA05C8FB8C1}" type="sibTrans" cxnId="{9B896A92-CD3E-4383-B863-8B33FA845DA8}">
      <dgm:prSet/>
      <dgm:spPr/>
      <dgm:t>
        <a:bodyPr/>
        <a:lstStyle/>
        <a:p>
          <a:endParaRPr lang="en-US"/>
        </a:p>
      </dgm:t>
    </dgm:pt>
    <dgm:pt modelId="{6A63AAC2-03D9-4528-ABB4-802DE5096F42}">
      <dgm:prSet/>
      <dgm:spPr/>
      <dgm:t>
        <a:bodyPr/>
        <a:lstStyle/>
        <a:p>
          <a:r>
            <a:rPr lang="en-US"/>
            <a:t>Pull</a:t>
          </a:r>
        </a:p>
      </dgm:t>
    </dgm:pt>
    <dgm:pt modelId="{27080015-D310-4E85-99D9-78B33F0EFA2C}" type="parTrans" cxnId="{DEFB61D0-F89F-48CE-A972-F70743CDA799}">
      <dgm:prSet/>
      <dgm:spPr/>
      <dgm:t>
        <a:bodyPr/>
        <a:lstStyle/>
        <a:p>
          <a:endParaRPr lang="en-US"/>
        </a:p>
      </dgm:t>
    </dgm:pt>
    <dgm:pt modelId="{E3D729EF-00BA-4BDE-B34E-A7547E0A70B0}" type="sibTrans" cxnId="{DEFB61D0-F89F-48CE-A972-F70743CDA799}">
      <dgm:prSet/>
      <dgm:spPr/>
      <dgm:t>
        <a:bodyPr/>
        <a:lstStyle/>
        <a:p>
          <a:endParaRPr lang="en-US"/>
        </a:p>
      </dgm:t>
    </dgm:pt>
    <dgm:pt modelId="{25E9C58B-338B-40D0-A5F9-572E88022901}">
      <dgm:prSet/>
      <dgm:spPr/>
      <dgm:t>
        <a:bodyPr/>
        <a:lstStyle/>
        <a:p>
          <a:r>
            <a:rPr lang="en-US"/>
            <a:t>Commit</a:t>
          </a:r>
        </a:p>
      </dgm:t>
    </dgm:pt>
    <dgm:pt modelId="{689C3CE6-B0AF-4E4F-8036-31BAF468E00A}" type="parTrans" cxnId="{7380E7F3-5C96-4B37-81A9-5A7189526D73}">
      <dgm:prSet/>
      <dgm:spPr/>
      <dgm:t>
        <a:bodyPr/>
        <a:lstStyle/>
        <a:p>
          <a:endParaRPr lang="en-US"/>
        </a:p>
      </dgm:t>
    </dgm:pt>
    <dgm:pt modelId="{4EB3E21B-9102-4D52-89E8-3157107CDDCE}" type="sibTrans" cxnId="{7380E7F3-5C96-4B37-81A9-5A7189526D73}">
      <dgm:prSet/>
      <dgm:spPr/>
      <dgm:t>
        <a:bodyPr/>
        <a:lstStyle/>
        <a:p>
          <a:endParaRPr lang="en-US"/>
        </a:p>
      </dgm:t>
    </dgm:pt>
    <dgm:pt modelId="{3885477E-901A-47C1-AA6A-D7EDB0E6B942}">
      <dgm:prSet/>
      <dgm:spPr/>
      <dgm:t>
        <a:bodyPr/>
        <a:lstStyle/>
        <a:p>
          <a:r>
            <a:rPr lang="en-US"/>
            <a:t>Clone</a:t>
          </a:r>
        </a:p>
      </dgm:t>
    </dgm:pt>
    <dgm:pt modelId="{50B69896-E908-414E-A46F-0EB205B5D462}" type="parTrans" cxnId="{0BBC48E0-4D95-45CE-BAF5-B43DA2E6D45A}">
      <dgm:prSet/>
      <dgm:spPr/>
      <dgm:t>
        <a:bodyPr/>
        <a:lstStyle/>
        <a:p>
          <a:endParaRPr lang="en-US"/>
        </a:p>
      </dgm:t>
    </dgm:pt>
    <dgm:pt modelId="{2DFDE90F-381F-48FB-A89F-03AB0EA74B01}" type="sibTrans" cxnId="{0BBC48E0-4D95-45CE-BAF5-B43DA2E6D45A}">
      <dgm:prSet/>
      <dgm:spPr/>
      <dgm:t>
        <a:bodyPr/>
        <a:lstStyle/>
        <a:p>
          <a:endParaRPr lang="en-US"/>
        </a:p>
      </dgm:t>
    </dgm:pt>
    <dgm:pt modelId="{A7F2C2EF-DA28-411A-9BD0-3425A8F454EA}">
      <dgm:prSet/>
      <dgm:spPr/>
      <dgm:t>
        <a:bodyPr/>
        <a:lstStyle/>
        <a:p>
          <a:r>
            <a:rPr lang="en-US"/>
            <a:t>Fork</a:t>
          </a:r>
        </a:p>
      </dgm:t>
    </dgm:pt>
    <dgm:pt modelId="{590FF829-9573-4FDB-9355-33D5E814640D}" type="parTrans" cxnId="{8C432C82-5795-43A1-8A0C-31EF247DA3BA}">
      <dgm:prSet/>
      <dgm:spPr/>
      <dgm:t>
        <a:bodyPr/>
        <a:lstStyle/>
        <a:p>
          <a:endParaRPr lang="en-US"/>
        </a:p>
      </dgm:t>
    </dgm:pt>
    <dgm:pt modelId="{52CAF6E5-71EA-4694-9C62-C1793E4F390D}" type="sibTrans" cxnId="{8C432C82-5795-43A1-8A0C-31EF247DA3BA}">
      <dgm:prSet/>
      <dgm:spPr/>
      <dgm:t>
        <a:bodyPr/>
        <a:lstStyle/>
        <a:p>
          <a:endParaRPr lang="en-US"/>
        </a:p>
      </dgm:t>
    </dgm:pt>
    <dgm:pt modelId="{D22046EE-A8ED-41B9-B5E3-F14556ED7EE1}">
      <dgm:prSet/>
      <dgm:spPr/>
      <dgm:t>
        <a:bodyPr/>
        <a:lstStyle/>
        <a:p>
          <a:r>
            <a:rPr lang="en-US"/>
            <a:t>Branch</a:t>
          </a:r>
        </a:p>
      </dgm:t>
    </dgm:pt>
    <dgm:pt modelId="{109BB4B4-EA5A-4542-A42E-16D3D1C10FC9}" type="parTrans" cxnId="{B627C818-246E-40C6-A62C-16E548081C52}">
      <dgm:prSet/>
      <dgm:spPr/>
      <dgm:t>
        <a:bodyPr/>
        <a:lstStyle/>
        <a:p>
          <a:endParaRPr lang="en-US"/>
        </a:p>
      </dgm:t>
    </dgm:pt>
    <dgm:pt modelId="{2A9C6D94-0DBA-4903-9E53-D85EF383B10C}" type="sibTrans" cxnId="{B627C818-246E-40C6-A62C-16E548081C52}">
      <dgm:prSet/>
      <dgm:spPr/>
      <dgm:t>
        <a:bodyPr/>
        <a:lstStyle/>
        <a:p>
          <a:endParaRPr lang="en-US"/>
        </a:p>
      </dgm:t>
    </dgm:pt>
    <dgm:pt modelId="{C57DED5E-2B9E-40EF-A58D-2BCD26ED148E}" type="pres">
      <dgm:prSet presAssocID="{1CACD656-F010-4D41-AB1E-0D3098E51A2E}" presName="root" presStyleCnt="0">
        <dgm:presLayoutVars>
          <dgm:dir/>
          <dgm:resizeHandles val="exact"/>
        </dgm:presLayoutVars>
      </dgm:prSet>
      <dgm:spPr/>
    </dgm:pt>
    <dgm:pt modelId="{AB5CDB6A-7C4C-4ACF-8F7B-9237842FCBBB}" type="pres">
      <dgm:prSet presAssocID="{1CACD656-F010-4D41-AB1E-0D3098E51A2E}" presName="container" presStyleCnt="0">
        <dgm:presLayoutVars>
          <dgm:dir/>
          <dgm:resizeHandles val="exact"/>
        </dgm:presLayoutVars>
      </dgm:prSet>
      <dgm:spPr/>
    </dgm:pt>
    <dgm:pt modelId="{CB17CA4C-A037-401D-99AC-2343F53A7068}" type="pres">
      <dgm:prSet presAssocID="{573ADAD5-57A7-47F8-9704-2DE88D420BC6}" presName="compNode" presStyleCnt="0"/>
      <dgm:spPr/>
    </dgm:pt>
    <dgm:pt modelId="{5A19C9F6-F6EF-4A12-A9EB-9367664B841A}" type="pres">
      <dgm:prSet presAssocID="{573ADAD5-57A7-47F8-9704-2DE88D420BC6}" presName="iconBgRect" presStyleLbl="bgShp" presStyleIdx="0" presStyleCnt="6"/>
      <dgm:spPr/>
    </dgm:pt>
    <dgm:pt modelId="{C33B260C-21E7-4307-86A0-E8D46EA27A35}" type="pres">
      <dgm:prSet presAssocID="{573ADAD5-57A7-47F8-9704-2DE88D420BC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2F0BF9BD-4D37-481F-9CC7-CD528A0EEC2D}" type="pres">
      <dgm:prSet presAssocID="{573ADAD5-57A7-47F8-9704-2DE88D420BC6}" presName="spaceRect" presStyleCnt="0"/>
      <dgm:spPr/>
    </dgm:pt>
    <dgm:pt modelId="{C12AE5D2-BF91-450B-9F23-3BF6F4D9C26C}" type="pres">
      <dgm:prSet presAssocID="{573ADAD5-57A7-47F8-9704-2DE88D420BC6}" presName="textRect" presStyleLbl="revTx" presStyleIdx="0" presStyleCnt="6">
        <dgm:presLayoutVars>
          <dgm:chMax val="1"/>
          <dgm:chPref val="1"/>
        </dgm:presLayoutVars>
      </dgm:prSet>
      <dgm:spPr/>
    </dgm:pt>
    <dgm:pt modelId="{F56B3243-71E0-43DC-90A6-9B2C04E3627C}" type="pres">
      <dgm:prSet presAssocID="{D8284E25-F7BD-4CED-BB57-4CA05C8FB8C1}" presName="sibTrans" presStyleLbl="sibTrans2D1" presStyleIdx="0" presStyleCnt="0"/>
      <dgm:spPr/>
    </dgm:pt>
    <dgm:pt modelId="{0F61D8DD-4929-45CC-A8BB-E898FEC6AD35}" type="pres">
      <dgm:prSet presAssocID="{6A63AAC2-03D9-4528-ABB4-802DE5096F42}" presName="compNode" presStyleCnt="0"/>
      <dgm:spPr/>
    </dgm:pt>
    <dgm:pt modelId="{FC72F736-99F7-4E8A-86E2-2296773EB544}" type="pres">
      <dgm:prSet presAssocID="{6A63AAC2-03D9-4528-ABB4-802DE5096F42}" presName="iconBgRect" presStyleLbl="bgShp" presStyleIdx="1" presStyleCnt="6"/>
      <dgm:spPr/>
    </dgm:pt>
    <dgm:pt modelId="{21F885BB-43FE-4B2C-94B6-031EEC50312D}" type="pres">
      <dgm:prSet presAssocID="{6A63AAC2-03D9-4528-ABB4-802DE5096F4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et"/>
        </a:ext>
      </dgm:extLst>
    </dgm:pt>
    <dgm:pt modelId="{54DD76BA-07E9-4BAB-9C17-A2D0C6558E06}" type="pres">
      <dgm:prSet presAssocID="{6A63AAC2-03D9-4528-ABB4-802DE5096F42}" presName="spaceRect" presStyleCnt="0"/>
      <dgm:spPr/>
    </dgm:pt>
    <dgm:pt modelId="{62237887-26C3-40DD-A7D6-89E677531CDE}" type="pres">
      <dgm:prSet presAssocID="{6A63AAC2-03D9-4528-ABB4-802DE5096F42}" presName="textRect" presStyleLbl="revTx" presStyleIdx="1" presStyleCnt="6">
        <dgm:presLayoutVars>
          <dgm:chMax val="1"/>
          <dgm:chPref val="1"/>
        </dgm:presLayoutVars>
      </dgm:prSet>
      <dgm:spPr/>
    </dgm:pt>
    <dgm:pt modelId="{25A595C9-FBAD-48FF-A796-710151297408}" type="pres">
      <dgm:prSet presAssocID="{E3D729EF-00BA-4BDE-B34E-A7547E0A70B0}" presName="sibTrans" presStyleLbl="sibTrans2D1" presStyleIdx="0" presStyleCnt="0"/>
      <dgm:spPr/>
    </dgm:pt>
    <dgm:pt modelId="{DD58F04E-3509-4A05-9ADF-A11A53074447}" type="pres">
      <dgm:prSet presAssocID="{25E9C58B-338B-40D0-A5F9-572E88022901}" presName="compNode" presStyleCnt="0"/>
      <dgm:spPr/>
    </dgm:pt>
    <dgm:pt modelId="{C91F58AE-BBD5-4F5D-8104-D4E46E7A57B8}" type="pres">
      <dgm:prSet presAssocID="{25E9C58B-338B-40D0-A5F9-572E88022901}" presName="iconBgRect" presStyleLbl="bgShp" presStyleIdx="2" presStyleCnt="6"/>
      <dgm:spPr/>
    </dgm:pt>
    <dgm:pt modelId="{5F46E249-A239-4ECE-918C-A4D808AEA5CF}" type="pres">
      <dgm:prSet presAssocID="{25E9C58B-338B-40D0-A5F9-572E8802290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ounterclockwise curve"/>
        </a:ext>
      </dgm:extLst>
    </dgm:pt>
    <dgm:pt modelId="{8EA18F54-A8AB-4618-845A-251A5B974571}" type="pres">
      <dgm:prSet presAssocID="{25E9C58B-338B-40D0-A5F9-572E88022901}" presName="spaceRect" presStyleCnt="0"/>
      <dgm:spPr/>
    </dgm:pt>
    <dgm:pt modelId="{4832844D-EFF3-47EE-9884-5D999B22697B}" type="pres">
      <dgm:prSet presAssocID="{25E9C58B-338B-40D0-A5F9-572E88022901}" presName="textRect" presStyleLbl="revTx" presStyleIdx="2" presStyleCnt="6">
        <dgm:presLayoutVars>
          <dgm:chMax val="1"/>
          <dgm:chPref val="1"/>
        </dgm:presLayoutVars>
      </dgm:prSet>
      <dgm:spPr/>
    </dgm:pt>
    <dgm:pt modelId="{91C94374-D516-4328-8334-06F1752628BE}" type="pres">
      <dgm:prSet presAssocID="{4EB3E21B-9102-4D52-89E8-3157107CDDCE}" presName="sibTrans" presStyleLbl="sibTrans2D1" presStyleIdx="0" presStyleCnt="0"/>
      <dgm:spPr/>
    </dgm:pt>
    <dgm:pt modelId="{C83C8903-32F1-49CE-BAC8-5263EE406B52}" type="pres">
      <dgm:prSet presAssocID="{3885477E-901A-47C1-AA6A-D7EDB0E6B942}" presName="compNode" presStyleCnt="0"/>
      <dgm:spPr/>
    </dgm:pt>
    <dgm:pt modelId="{7FBF2A21-EBCD-43B1-A3A8-8103140F6B6B}" type="pres">
      <dgm:prSet presAssocID="{3885477E-901A-47C1-AA6A-D7EDB0E6B942}" presName="iconBgRect" presStyleLbl="bgShp" presStyleIdx="3" presStyleCnt="6"/>
      <dgm:spPr/>
    </dgm:pt>
    <dgm:pt modelId="{22B214A2-F322-458E-A289-2542A140217D}" type="pres">
      <dgm:prSet presAssocID="{3885477E-901A-47C1-AA6A-D7EDB0E6B942}"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C63912DD-3751-4BD3-8E19-3739C016FD3C}" type="pres">
      <dgm:prSet presAssocID="{3885477E-901A-47C1-AA6A-D7EDB0E6B942}" presName="spaceRect" presStyleCnt="0"/>
      <dgm:spPr/>
    </dgm:pt>
    <dgm:pt modelId="{4C5E1B2E-DFC8-4DAE-9F16-E7E690FC055D}" type="pres">
      <dgm:prSet presAssocID="{3885477E-901A-47C1-AA6A-D7EDB0E6B942}" presName="textRect" presStyleLbl="revTx" presStyleIdx="3" presStyleCnt="6">
        <dgm:presLayoutVars>
          <dgm:chMax val="1"/>
          <dgm:chPref val="1"/>
        </dgm:presLayoutVars>
      </dgm:prSet>
      <dgm:spPr/>
    </dgm:pt>
    <dgm:pt modelId="{E6E52167-918E-4729-AF40-53AC1EB19BF1}" type="pres">
      <dgm:prSet presAssocID="{2DFDE90F-381F-48FB-A89F-03AB0EA74B01}" presName="sibTrans" presStyleLbl="sibTrans2D1" presStyleIdx="0" presStyleCnt="0"/>
      <dgm:spPr/>
    </dgm:pt>
    <dgm:pt modelId="{E3DD65DA-5B80-46B1-B481-84D92A5BF2C2}" type="pres">
      <dgm:prSet presAssocID="{A7F2C2EF-DA28-411A-9BD0-3425A8F454EA}" presName="compNode" presStyleCnt="0"/>
      <dgm:spPr/>
    </dgm:pt>
    <dgm:pt modelId="{C531C4C1-93E7-47C3-AAC6-83A96879FA93}" type="pres">
      <dgm:prSet presAssocID="{A7F2C2EF-DA28-411A-9BD0-3425A8F454EA}" presName="iconBgRect" presStyleLbl="bgShp" presStyleIdx="4" presStyleCnt="6"/>
      <dgm:spPr/>
    </dgm:pt>
    <dgm:pt modelId="{E6C30D9A-BF49-454D-8A1C-A54BF3F608A3}" type="pres">
      <dgm:prSet presAssocID="{A7F2C2EF-DA28-411A-9BD0-3425A8F454E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ext>
      </dgm:extLst>
    </dgm:pt>
    <dgm:pt modelId="{210EC8C6-2B02-4912-B1BF-C0448D9A3450}" type="pres">
      <dgm:prSet presAssocID="{A7F2C2EF-DA28-411A-9BD0-3425A8F454EA}" presName="spaceRect" presStyleCnt="0"/>
      <dgm:spPr/>
    </dgm:pt>
    <dgm:pt modelId="{55376B4A-7D11-4F16-9933-8020D1C40B4C}" type="pres">
      <dgm:prSet presAssocID="{A7F2C2EF-DA28-411A-9BD0-3425A8F454EA}" presName="textRect" presStyleLbl="revTx" presStyleIdx="4" presStyleCnt="6">
        <dgm:presLayoutVars>
          <dgm:chMax val="1"/>
          <dgm:chPref val="1"/>
        </dgm:presLayoutVars>
      </dgm:prSet>
      <dgm:spPr/>
    </dgm:pt>
    <dgm:pt modelId="{4DFFAD69-BF31-4278-AE5A-C02EF1E4F946}" type="pres">
      <dgm:prSet presAssocID="{52CAF6E5-71EA-4694-9C62-C1793E4F390D}" presName="sibTrans" presStyleLbl="sibTrans2D1" presStyleIdx="0" presStyleCnt="0"/>
      <dgm:spPr/>
    </dgm:pt>
    <dgm:pt modelId="{A8633643-010F-410A-AD2D-95C096ECC364}" type="pres">
      <dgm:prSet presAssocID="{D22046EE-A8ED-41B9-B5E3-F14556ED7EE1}" presName="compNode" presStyleCnt="0"/>
      <dgm:spPr/>
    </dgm:pt>
    <dgm:pt modelId="{B727E988-A8F5-4B74-AFB7-D30906F0557B}" type="pres">
      <dgm:prSet presAssocID="{D22046EE-A8ED-41B9-B5E3-F14556ED7EE1}" presName="iconBgRect" presStyleLbl="bgShp" presStyleIdx="5" presStyleCnt="6"/>
      <dgm:spPr/>
    </dgm:pt>
    <dgm:pt modelId="{6F30794A-EE41-4918-8429-0B56B0D4649A}" type="pres">
      <dgm:prSet presAssocID="{D22046EE-A8ED-41B9-B5E3-F14556ED7E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nching Diagram"/>
        </a:ext>
      </dgm:extLst>
    </dgm:pt>
    <dgm:pt modelId="{EF487684-8ABF-42CF-A326-5D95E8CEFB42}" type="pres">
      <dgm:prSet presAssocID="{D22046EE-A8ED-41B9-B5E3-F14556ED7EE1}" presName="spaceRect" presStyleCnt="0"/>
      <dgm:spPr/>
    </dgm:pt>
    <dgm:pt modelId="{8DF20A4D-272F-48E7-856F-BAC614850042}" type="pres">
      <dgm:prSet presAssocID="{D22046EE-A8ED-41B9-B5E3-F14556ED7EE1}" presName="textRect" presStyleLbl="revTx" presStyleIdx="5" presStyleCnt="6">
        <dgm:presLayoutVars>
          <dgm:chMax val="1"/>
          <dgm:chPref val="1"/>
        </dgm:presLayoutVars>
      </dgm:prSet>
      <dgm:spPr/>
    </dgm:pt>
  </dgm:ptLst>
  <dgm:cxnLst>
    <dgm:cxn modelId="{F2D4E00A-A3C9-4EBC-A09A-450DDCAEB0F9}" type="presOf" srcId="{D8284E25-F7BD-4CED-BB57-4CA05C8FB8C1}" destId="{F56B3243-71E0-43DC-90A6-9B2C04E3627C}" srcOrd="0" destOrd="0" presId="urn:microsoft.com/office/officeart/2018/2/layout/IconCircleList"/>
    <dgm:cxn modelId="{B627C818-246E-40C6-A62C-16E548081C52}" srcId="{1CACD656-F010-4D41-AB1E-0D3098E51A2E}" destId="{D22046EE-A8ED-41B9-B5E3-F14556ED7EE1}" srcOrd="5" destOrd="0" parTransId="{109BB4B4-EA5A-4542-A42E-16D3D1C10FC9}" sibTransId="{2A9C6D94-0DBA-4903-9E53-D85EF383B10C}"/>
    <dgm:cxn modelId="{A4808C38-7A62-4FDB-8C47-B68A6F7246A5}" type="presOf" srcId="{D22046EE-A8ED-41B9-B5E3-F14556ED7EE1}" destId="{8DF20A4D-272F-48E7-856F-BAC614850042}" srcOrd="0" destOrd="0" presId="urn:microsoft.com/office/officeart/2018/2/layout/IconCircleList"/>
    <dgm:cxn modelId="{227EA451-32B4-4526-8DD9-65663A5424F4}" type="presOf" srcId="{3885477E-901A-47C1-AA6A-D7EDB0E6B942}" destId="{4C5E1B2E-DFC8-4DAE-9F16-E7E690FC055D}" srcOrd="0" destOrd="0" presId="urn:microsoft.com/office/officeart/2018/2/layout/IconCircleList"/>
    <dgm:cxn modelId="{1132E353-9DB0-40DA-B438-D3470EBA5A15}" type="presOf" srcId="{573ADAD5-57A7-47F8-9704-2DE88D420BC6}" destId="{C12AE5D2-BF91-450B-9F23-3BF6F4D9C26C}" srcOrd="0" destOrd="0" presId="urn:microsoft.com/office/officeart/2018/2/layout/IconCircleList"/>
    <dgm:cxn modelId="{8C432C82-5795-43A1-8A0C-31EF247DA3BA}" srcId="{1CACD656-F010-4D41-AB1E-0D3098E51A2E}" destId="{A7F2C2EF-DA28-411A-9BD0-3425A8F454EA}" srcOrd="4" destOrd="0" parTransId="{590FF829-9573-4FDB-9355-33D5E814640D}" sibTransId="{52CAF6E5-71EA-4694-9C62-C1793E4F390D}"/>
    <dgm:cxn modelId="{459B9D8F-CFBC-4405-AFB9-812F010F31A6}" type="presOf" srcId="{E3D729EF-00BA-4BDE-B34E-A7547E0A70B0}" destId="{25A595C9-FBAD-48FF-A796-710151297408}" srcOrd="0" destOrd="0" presId="urn:microsoft.com/office/officeart/2018/2/layout/IconCircleList"/>
    <dgm:cxn modelId="{9B896A92-CD3E-4383-B863-8B33FA845DA8}" srcId="{1CACD656-F010-4D41-AB1E-0D3098E51A2E}" destId="{573ADAD5-57A7-47F8-9704-2DE88D420BC6}" srcOrd="0" destOrd="0" parTransId="{0AE68760-B5A9-4DFE-A5D3-310235B43182}" sibTransId="{D8284E25-F7BD-4CED-BB57-4CA05C8FB8C1}"/>
    <dgm:cxn modelId="{45E13C95-DC5F-4FFD-853A-EA9489C0F804}" type="presOf" srcId="{4EB3E21B-9102-4D52-89E8-3157107CDDCE}" destId="{91C94374-D516-4328-8334-06F1752628BE}" srcOrd="0" destOrd="0" presId="urn:microsoft.com/office/officeart/2018/2/layout/IconCircleList"/>
    <dgm:cxn modelId="{17304B97-279F-45F8-83A1-4BDE58A31ACC}" type="presOf" srcId="{25E9C58B-338B-40D0-A5F9-572E88022901}" destId="{4832844D-EFF3-47EE-9884-5D999B22697B}" srcOrd="0" destOrd="0" presId="urn:microsoft.com/office/officeart/2018/2/layout/IconCircleList"/>
    <dgm:cxn modelId="{B1F98FB5-A5DD-4AD9-AF69-1E66A61D5178}" type="presOf" srcId="{A7F2C2EF-DA28-411A-9BD0-3425A8F454EA}" destId="{55376B4A-7D11-4F16-9933-8020D1C40B4C}" srcOrd="0" destOrd="0" presId="urn:microsoft.com/office/officeart/2018/2/layout/IconCircleList"/>
    <dgm:cxn modelId="{D625C3B8-DCCE-48EB-8708-B25953B39C43}" type="presOf" srcId="{52CAF6E5-71EA-4694-9C62-C1793E4F390D}" destId="{4DFFAD69-BF31-4278-AE5A-C02EF1E4F946}" srcOrd="0" destOrd="0" presId="urn:microsoft.com/office/officeart/2018/2/layout/IconCircleList"/>
    <dgm:cxn modelId="{D98004CC-7E45-49AF-9098-A24712E2BE83}" type="presOf" srcId="{6A63AAC2-03D9-4528-ABB4-802DE5096F42}" destId="{62237887-26C3-40DD-A7D6-89E677531CDE}" srcOrd="0" destOrd="0" presId="urn:microsoft.com/office/officeart/2018/2/layout/IconCircleList"/>
    <dgm:cxn modelId="{616D02CE-7B80-49AF-A63C-FAB3452730FC}" type="presOf" srcId="{2DFDE90F-381F-48FB-A89F-03AB0EA74B01}" destId="{E6E52167-918E-4729-AF40-53AC1EB19BF1}" srcOrd="0" destOrd="0" presId="urn:microsoft.com/office/officeart/2018/2/layout/IconCircleList"/>
    <dgm:cxn modelId="{DEFB61D0-F89F-48CE-A972-F70743CDA799}" srcId="{1CACD656-F010-4D41-AB1E-0D3098E51A2E}" destId="{6A63AAC2-03D9-4528-ABB4-802DE5096F42}" srcOrd="1" destOrd="0" parTransId="{27080015-D310-4E85-99D9-78B33F0EFA2C}" sibTransId="{E3D729EF-00BA-4BDE-B34E-A7547E0A70B0}"/>
    <dgm:cxn modelId="{0BBC48E0-4D95-45CE-BAF5-B43DA2E6D45A}" srcId="{1CACD656-F010-4D41-AB1E-0D3098E51A2E}" destId="{3885477E-901A-47C1-AA6A-D7EDB0E6B942}" srcOrd="3" destOrd="0" parTransId="{50B69896-E908-414E-A46F-0EB205B5D462}" sibTransId="{2DFDE90F-381F-48FB-A89F-03AB0EA74B01}"/>
    <dgm:cxn modelId="{7380E7F3-5C96-4B37-81A9-5A7189526D73}" srcId="{1CACD656-F010-4D41-AB1E-0D3098E51A2E}" destId="{25E9C58B-338B-40D0-A5F9-572E88022901}" srcOrd="2" destOrd="0" parTransId="{689C3CE6-B0AF-4E4F-8036-31BAF468E00A}" sibTransId="{4EB3E21B-9102-4D52-89E8-3157107CDDCE}"/>
    <dgm:cxn modelId="{B1E6ECF8-EA6E-461A-B1F6-545ED8A00A0B}" type="presOf" srcId="{1CACD656-F010-4D41-AB1E-0D3098E51A2E}" destId="{C57DED5E-2B9E-40EF-A58D-2BCD26ED148E}" srcOrd="0" destOrd="0" presId="urn:microsoft.com/office/officeart/2018/2/layout/IconCircleList"/>
    <dgm:cxn modelId="{0F32ED3D-7BA0-429C-8D63-75694DBC2C31}" type="presParOf" srcId="{C57DED5E-2B9E-40EF-A58D-2BCD26ED148E}" destId="{AB5CDB6A-7C4C-4ACF-8F7B-9237842FCBBB}" srcOrd="0" destOrd="0" presId="urn:microsoft.com/office/officeart/2018/2/layout/IconCircleList"/>
    <dgm:cxn modelId="{2B17295A-C738-4F46-94AA-BA667350477F}" type="presParOf" srcId="{AB5CDB6A-7C4C-4ACF-8F7B-9237842FCBBB}" destId="{CB17CA4C-A037-401D-99AC-2343F53A7068}" srcOrd="0" destOrd="0" presId="urn:microsoft.com/office/officeart/2018/2/layout/IconCircleList"/>
    <dgm:cxn modelId="{78C2FCB7-302F-435C-B97B-A282C6E786A0}" type="presParOf" srcId="{CB17CA4C-A037-401D-99AC-2343F53A7068}" destId="{5A19C9F6-F6EF-4A12-A9EB-9367664B841A}" srcOrd="0" destOrd="0" presId="urn:microsoft.com/office/officeart/2018/2/layout/IconCircleList"/>
    <dgm:cxn modelId="{B18FBB59-6216-492B-B2E5-F3BCFCA593FB}" type="presParOf" srcId="{CB17CA4C-A037-401D-99AC-2343F53A7068}" destId="{C33B260C-21E7-4307-86A0-E8D46EA27A35}" srcOrd="1" destOrd="0" presId="urn:microsoft.com/office/officeart/2018/2/layout/IconCircleList"/>
    <dgm:cxn modelId="{DA92A735-3119-4506-9DE5-92B7803A0208}" type="presParOf" srcId="{CB17CA4C-A037-401D-99AC-2343F53A7068}" destId="{2F0BF9BD-4D37-481F-9CC7-CD528A0EEC2D}" srcOrd="2" destOrd="0" presId="urn:microsoft.com/office/officeart/2018/2/layout/IconCircleList"/>
    <dgm:cxn modelId="{65C6DFA1-3436-4D09-BAF4-924B469BF288}" type="presParOf" srcId="{CB17CA4C-A037-401D-99AC-2343F53A7068}" destId="{C12AE5D2-BF91-450B-9F23-3BF6F4D9C26C}" srcOrd="3" destOrd="0" presId="urn:microsoft.com/office/officeart/2018/2/layout/IconCircleList"/>
    <dgm:cxn modelId="{9963B170-CB6A-49F6-8D36-79881CEBC6E0}" type="presParOf" srcId="{AB5CDB6A-7C4C-4ACF-8F7B-9237842FCBBB}" destId="{F56B3243-71E0-43DC-90A6-9B2C04E3627C}" srcOrd="1" destOrd="0" presId="urn:microsoft.com/office/officeart/2018/2/layout/IconCircleList"/>
    <dgm:cxn modelId="{81850520-2E24-45A0-9531-7F5D1FB01F9C}" type="presParOf" srcId="{AB5CDB6A-7C4C-4ACF-8F7B-9237842FCBBB}" destId="{0F61D8DD-4929-45CC-A8BB-E898FEC6AD35}" srcOrd="2" destOrd="0" presId="urn:microsoft.com/office/officeart/2018/2/layout/IconCircleList"/>
    <dgm:cxn modelId="{1F2A951A-075F-4D2C-8374-DD50162AD5B3}" type="presParOf" srcId="{0F61D8DD-4929-45CC-A8BB-E898FEC6AD35}" destId="{FC72F736-99F7-4E8A-86E2-2296773EB544}" srcOrd="0" destOrd="0" presId="urn:microsoft.com/office/officeart/2018/2/layout/IconCircleList"/>
    <dgm:cxn modelId="{FADD1907-F192-4A17-86F4-7CDF1A7AD16B}" type="presParOf" srcId="{0F61D8DD-4929-45CC-A8BB-E898FEC6AD35}" destId="{21F885BB-43FE-4B2C-94B6-031EEC50312D}" srcOrd="1" destOrd="0" presId="urn:microsoft.com/office/officeart/2018/2/layout/IconCircleList"/>
    <dgm:cxn modelId="{EF67B658-731D-4965-B20E-A61612568024}" type="presParOf" srcId="{0F61D8DD-4929-45CC-A8BB-E898FEC6AD35}" destId="{54DD76BA-07E9-4BAB-9C17-A2D0C6558E06}" srcOrd="2" destOrd="0" presId="urn:microsoft.com/office/officeart/2018/2/layout/IconCircleList"/>
    <dgm:cxn modelId="{E0CF5026-D6AC-4FD4-AB91-ED5D1A153A4E}" type="presParOf" srcId="{0F61D8DD-4929-45CC-A8BB-E898FEC6AD35}" destId="{62237887-26C3-40DD-A7D6-89E677531CDE}" srcOrd="3" destOrd="0" presId="urn:microsoft.com/office/officeart/2018/2/layout/IconCircleList"/>
    <dgm:cxn modelId="{0AAD960B-2C46-45C3-8DDB-3987E0942C46}" type="presParOf" srcId="{AB5CDB6A-7C4C-4ACF-8F7B-9237842FCBBB}" destId="{25A595C9-FBAD-48FF-A796-710151297408}" srcOrd="3" destOrd="0" presId="urn:microsoft.com/office/officeart/2018/2/layout/IconCircleList"/>
    <dgm:cxn modelId="{760641C7-552C-4829-832E-2A297BD67942}" type="presParOf" srcId="{AB5CDB6A-7C4C-4ACF-8F7B-9237842FCBBB}" destId="{DD58F04E-3509-4A05-9ADF-A11A53074447}" srcOrd="4" destOrd="0" presId="urn:microsoft.com/office/officeart/2018/2/layout/IconCircleList"/>
    <dgm:cxn modelId="{E2FCF410-9D38-446E-8D10-AF05A4834800}" type="presParOf" srcId="{DD58F04E-3509-4A05-9ADF-A11A53074447}" destId="{C91F58AE-BBD5-4F5D-8104-D4E46E7A57B8}" srcOrd="0" destOrd="0" presId="urn:microsoft.com/office/officeart/2018/2/layout/IconCircleList"/>
    <dgm:cxn modelId="{F8FB0A64-7E07-4979-9395-1719C736F02A}" type="presParOf" srcId="{DD58F04E-3509-4A05-9ADF-A11A53074447}" destId="{5F46E249-A239-4ECE-918C-A4D808AEA5CF}" srcOrd="1" destOrd="0" presId="urn:microsoft.com/office/officeart/2018/2/layout/IconCircleList"/>
    <dgm:cxn modelId="{12384014-2254-4939-AA76-EFAAEB0BDDCB}" type="presParOf" srcId="{DD58F04E-3509-4A05-9ADF-A11A53074447}" destId="{8EA18F54-A8AB-4618-845A-251A5B974571}" srcOrd="2" destOrd="0" presId="urn:microsoft.com/office/officeart/2018/2/layout/IconCircleList"/>
    <dgm:cxn modelId="{81757336-2420-4B70-939C-886FD3F02203}" type="presParOf" srcId="{DD58F04E-3509-4A05-9ADF-A11A53074447}" destId="{4832844D-EFF3-47EE-9884-5D999B22697B}" srcOrd="3" destOrd="0" presId="urn:microsoft.com/office/officeart/2018/2/layout/IconCircleList"/>
    <dgm:cxn modelId="{6BB2543A-F536-410E-8880-0E865FC21F45}" type="presParOf" srcId="{AB5CDB6A-7C4C-4ACF-8F7B-9237842FCBBB}" destId="{91C94374-D516-4328-8334-06F1752628BE}" srcOrd="5" destOrd="0" presId="urn:microsoft.com/office/officeart/2018/2/layout/IconCircleList"/>
    <dgm:cxn modelId="{8AAF5458-282D-4B92-A18E-02B9595758DA}" type="presParOf" srcId="{AB5CDB6A-7C4C-4ACF-8F7B-9237842FCBBB}" destId="{C83C8903-32F1-49CE-BAC8-5263EE406B52}" srcOrd="6" destOrd="0" presId="urn:microsoft.com/office/officeart/2018/2/layout/IconCircleList"/>
    <dgm:cxn modelId="{6CFCB221-58DE-4022-9FED-F6DCC4F06003}" type="presParOf" srcId="{C83C8903-32F1-49CE-BAC8-5263EE406B52}" destId="{7FBF2A21-EBCD-43B1-A3A8-8103140F6B6B}" srcOrd="0" destOrd="0" presId="urn:microsoft.com/office/officeart/2018/2/layout/IconCircleList"/>
    <dgm:cxn modelId="{F1EDCA93-AD49-4E94-BA80-BB664DE53DE1}" type="presParOf" srcId="{C83C8903-32F1-49CE-BAC8-5263EE406B52}" destId="{22B214A2-F322-458E-A289-2542A140217D}" srcOrd="1" destOrd="0" presId="urn:microsoft.com/office/officeart/2018/2/layout/IconCircleList"/>
    <dgm:cxn modelId="{638E7684-FD6C-4F3A-9F99-77A0E3C19285}" type="presParOf" srcId="{C83C8903-32F1-49CE-BAC8-5263EE406B52}" destId="{C63912DD-3751-4BD3-8E19-3739C016FD3C}" srcOrd="2" destOrd="0" presId="urn:microsoft.com/office/officeart/2018/2/layout/IconCircleList"/>
    <dgm:cxn modelId="{EED21312-F1BC-4CE8-8348-FC917A9D7F34}" type="presParOf" srcId="{C83C8903-32F1-49CE-BAC8-5263EE406B52}" destId="{4C5E1B2E-DFC8-4DAE-9F16-E7E690FC055D}" srcOrd="3" destOrd="0" presId="urn:microsoft.com/office/officeart/2018/2/layout/IconCircleList"/>
    <dgm:cxn modelId="{8034E3CE-97D8-411D-B25E-FD39E620D73E}" type="presParOf" srcId="{AB5CDB6A-7C4C-4ACF-8F7B-9237842FCBBB}" destId="{E6E52167-918E-4729-AF40-53AC1EB19BF1}" srcOrd="7" destOrd="0" presId="urn:microsoft.com/office/officeart/2018/2/layout/IconCircleList"/>
    <dgm:cxn modelId="{F9C3F134-111D-4460-8CCB-91A163A80A30}" type="presParOf" srcId="{AB5CDB6A-7C4C-4ACF-8F7B-9237842FCBBB}" destId="{E3DD65DA-5B80-46B1-B481-84D92A5BF2C2}" srcOrd="8" destOrd="0" presId="urn:microsoft.com/office/officeart/2018/2/layout/IconCircleList"/>
    <dgm:cxn modelId="{3B402C8E-8ADB-434D-9D10-BD5A849D7802}" type="presParOf" srcId="{E3DD65DA-5B80-46B1-B481-84D92A5BF2C2}" destId="{C531C4C1-93E7-47C3-AAC6-83A96879FA93}" srcOrd="0" destOrd="0" presId="urn:microsoft.com/office/officeart/2018/2/layout/IconCircleList"/>
    <dgm:cxn modelId="{0286BCE0-98F4-461C-B706-AC048F59B365}" type="presParOf" srcId="{E3DD65DA-5B80-46B1-B481-84D92A5BF2C2}" destId="{E6C30D9A-BF49-454D-8A1C-A54BF3F608A3}" srcOrd="1" destOrd="0" presId="urn:microsoft.com/office/officeart/2018/2/layout/IconCircleList"/>
    <dgm:cxn modelId="{5E1F4693-FE6F-4DF6-8597-77C9C3F9A05F}" type="presParOf" srcId="{E3DD65DA-5B80-46B1-B481-84D92A5BF2C2}" destId="{210EC8C6-2B02-4912-B1BF-C0448D9A3450}" srcOrd="2" destOrd="0" presId="urn:microsoft.com/office/officeart/2018/2/layout/IconCircleList"/>
    <dgm:cxn modelId="{633D4866-172D-460C-9F10-397A947FF7CF}" type="presParOf" srcId="{E3DD65DA-5B80-46B1-B481-84D92A5BF2C2}" destId="{55376B4A-7D11-4F16-9933-8020D1C40B4C}" srcOrd="3" destOrd="0" presId="urn:microsoft.com/office/officeart/2018/2/layout/IconCircleList"/>
    <dgm:cxn modelId="{5E846FEF-CB6A-47D4-A30D-E7AF80BE432C}" type="presParOf" srcId="{AB5CDB6A-7C4C-4ACF-8F7B-9237842FCBBB}" destId="{4DFFAD69-BF31-4278-AE5A-C02EF1E4F946}" srcOrd="9" destOrd="0" presId="urn:microsoft.com/office/officeart/2018/2/layout/IconCircleList"/>
    <dgm:cxn modelId="{1F3D3308-689A-44EA-85D7-51AD74880F27}" type="presParOf" srcId="{AB5CDB6A-7C4C-4ACF-8F7B-9237842FCBBB}" destId="{A8633643-010F-410A-AD2D-95C096ECC364}" srcOrd="10" destOrd="0" presId="urn:microsoft.com/office/officeart/2018/2/layout/IconCircleList"/>
    <dgm:cxn modelId="{9F0F8279-14BA-4E72-BB5D-849DC33D1E95}" type="presParOf" srcId="{A8633643-010F-410A-AD2D-95C096ECC364}" destId="{B727E988-A8F5-4B74-AFB7-D30906F0557B}" srcOrd="0" destOrd="0" presId="urn:microsoft.com/office/officeart/2018/2/layout/IconCircleList"/>
    <dgm:cxn modelId="{6E242382-7609-40E4-A3D0-3F502FDE7982}" type="presParOf" srcId="{A8633643-010F-410A-AD2D-95C096ECC364}" destId="{6F30794A-EE41-4918-8429-0B56B0D4649A}" srcOrd="1" destOrd="0" presId="urn:microsoft.com/office/officeart/2018/2/layout/IconCircleList"/>
    <dgm:cxn modelId="{D62BF447-19B3-4BEC-A930-5C34CF5FF91F}" type="presParOf" srcId="{A8633643-010F-410A-AD2D-95C096ECC364}" destId="{EF487684-8ABF-42CF-A326-5D95E8CEFB42}" srcOrd="2" destOrd="0" presId="urn:microsoft.com/office/officeart/2018/2/layout/IconCircleList"/>
    <dgm:cxn modelId="{91C22A7B-1F29-447B-862A-39580F0F9219}" type="presParOf" srcId="{A8633643-010F-410A-AD2D-95C096ECC364}" destId="{8DF20A4D-272F-48E7-856F-BAC61485004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9C9F6-F6EF-4A12-A9EB-9367664B841A}">
      <dsp:nvSpPr>
        <dsp:cNvPr id="0" name=""/>
        <dsp:cNvSpPr/>
      </dsp:nvSpPr>
      <dsp:spPr>
        <a:xfrm>
          <a:off x="344932" y="759090"/>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B260C-21E7-4307-86A0-E8D46EA27A35}">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2AE5D2-BF91-450B-9F23-3BF6F4D9C26C}">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Push</a:t>
          </a:r>
        </a:p>
      </dsp:txBody>
      <dsp:txXfrm>
        <a:off x="1331094" y="759090"/>
        <a:ext cx="1914313" cy="812133"/>
      </dsp:txXfrm>
    </dsp:sp>
    <dsp:sp modelId="{FC72F736-99F7-4E8A-86E2-2296773EB544}">
      <dsp:nvSpPr>
        <dsp:cNvPr id="0" name=""/>
        <dsp:cNvSpPr/>
      </dsp:nvSpPr>
      <dsp:spPr>
        <a:xfrm>
          <a:off x="3578962" y="75909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885BB-43FE-4B2C-94B6-031EEC50312D}">
      <dsp:nvSpPr>
        <dsp:cNvPr id="0" name=""/>
        <dsp:cNvSpPr/>
      </dsp:nvSpPr>
      <dsp:spPr>
        <a:xfrm>
          <a:off x="3749510" y="929638"/>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237887-26C3-40DD-A7D6-89E677531CDE}">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Pull</a:t>
          </a:r>
        </a:p>
      </dsp:txBody>
      <dsp:txXfrm>
        <a:off x="4565123" y="759090"/>
        <a:ext cx="1914313" cy="812133"/>
      </dsp:txXfrm>
    </dsp:sp>
    <dsp:sp modelId="{C91F58AE-BBD5-4F5D-8104-D4E46E7A57B8}">
      <dsp:nvSpPr>
        <dsp:cNvPr id="0" name=""/>
        <dsp:cNvSpPr/>
      </dsp:nvSpPr>
      <dsp:spPr>
        <a:xfrm>
          <a:off x="6812992" y="75909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6E249-A239-4ECE-918C-A4D808AEA5CF}">
      <dsp:nvSpPr>
        <dsp:cNvPr id="0" name=""/>
        <dsp:cNvSpPr/>
      </dsp:nvSpPr>
      <dsp:spPr>
        <a:xfrm>
          <a:off x="6983540" y="929638"/>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2844D-EFF3-47EE-9884-5D999B22697B}">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Commit</a:t>
          </a:r>
        </a:p>
      </dsp:txBody>
      <dsp:txXfrm>
        <a:off x="7799153" y="759090"/>
        <a:ext cx="1914313" cy="812133"/>
      </dsp:txXfrm>
    </dsp:sp>
    <dsp:sp modelId="{7FBF2A21-EBCD-43B1-A3A8-8103140F6B6B}">
      <dsp:nvSpPr>
        <dsp:cNvPr id="0" name=""/>
        <dsp:cNvSpPr/>
      </dsp:nvSpPr>
      <dsp:spPr>
        <a:xfrm>
          <a:off x="344932" y="2214856"/>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214A2-F322-458E-A289-2542A140217D}">
      <dsp:nvSpPr>
        <dsp:cNvPr id="0" name=""/>
        <dsp:cNvSpPr/>
      </dsp:nvSpPr>
      <dsp:spPr>
        <a:xfrm>
          <a:off x="515480" y="2385404"/>
          <a:ext cx="471037" cy="47103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5E1B2E-DFC8-4DAE-9F16-E7E690FC055D}">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Clone</a:t>
          </a:r>
        </a:p>
      </dsp:txBody>
      <dsp:txXfrm>
        <a:off x="1331094" y="2214856"/>
        <a:ext cx="1914313" cy="812133"/>
      </dsp:txXfrm>
    </dsp:sp>
    <dsp:sp modelId="{C531C4C1-93E7-47C3-AAC6-83A96879FA93}">
      <dsp:nvSpPr>
        <dsp:cNvPr id="0" name=""/>
        <dsp:cNvSpPr/>
      </dsp:nvSpPr>
      <dsp:spPr>
        <a:xfrm>
          <a:off x="3578962" y="2214856"/>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30D9A-BF49-454D-8A1C-A54BF3F608A3}">
      <dsp:nvSpPr>
        <dsp:cNvPr id="0" name=""/>
        <dsp:cNvSpPr/>
      </dsp:nvSpPr>
      <dsp:spPr>
        <a:xfrm>
          <a:off x="3749510" y="2385404"/>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76B4A-7D11-4F16-9933-8020D1C40B4C}">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Fork</a:t>
          </a:r>
        </a:p>
      </dsp:txBody>
      <dsp:txXfrm>
        <a:off x="4565123" y="2214856"/>
        <a:ext cx="1914313" cy="812133"/>
      </dsp:txXfrm>
    </dsp:sp>
    <dsp:sp modelId="{B727E988-A8F5-4B74-AFB7-D30906F0557B}">
      <dsp:nvSpPr>
        <dsp:cNvPr id="0" name=""/>
        <dsp:cNvSpPr/>
      </dsp:nvSpPr>
      <dsp:spPr>
        <a:xfrm>
          <a:off x="6812992" y="221485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0794A-EE41-4918-8429-0B56B0D4649A}">
      <dsp:nvSpPr>
        <dsp:cNvPr id="0" name=""/>
        <dsp:cNvSpPr/>
      </dsp:nvSpPr>
      <dsp:spPr>
        <a:xfrm>
          <a:off x="6983540" y="2385404"/>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F20A4D-272F-48E7-856F-BAC614850042}">
      <dsp:nvSpPr>
        <dsp:cNvPr id="0" name=""/>
        <dsp:cNvSpPr/>
      </dsp:nvSpPr>
      <dsp:spPr>
        <a:xfrm>
          <a:off x="779915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Branch</a:t>
          </a:r>
        </a:p>
      </dsp:txBody>
      <dsp:txXfrm>
        <a:off x="7799153" y="2214856"/>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2/6/2020</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421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2/6/2020</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54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2/6/2020</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013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2/6/2020</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733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2/6/2020</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425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2/6/2020</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58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2/6/2020</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95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2/6/2020</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21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2/6/2020</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89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2/6/2020</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2767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2/6/2020</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845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2/6/2020</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58246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ric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09FF5E-6994-49A2-9F57-395A9B5F1F0C}"/>
              </a:ext>
            </a:extLst>
          </p:cNvPr>
          <p:cNvPicPr>
            <a:picLocks noChangeAspect="1"/>
          </p:cNvPicPr>
          <p:nvPr/>
        </p:nvPicPr>
        <p:blipFill rotWithShape="1">
          <a:blip r:embed="rId2"/>
          <a:srcRect l="7434" r="13780"/>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7CC6D5-1E7A-412E-8720-A891035E3197}"/>
              </a:ext>
            </a:extLst>
          </p:cNvPr>
          <p:cNvSpPr>
            <a:spLocks noGrp="1"/>
          </p:cNvSpPr>
          <p:nvPr>
            <p:ph type="ctrTitle"/>
          </p:nvPr>
        </p:nvSpPr>
        <p:spPr>
          <a:xfrm>
            <a:off x="8047939" y="640080"/>
            <a:ext cx="3659246" cy="2850320"/>
          </a:xfrm>
        </p:spPr>
        <p:txBody>
          <a:bodyPr>
            <a:normAutofit/>
          </a:bodyPr>
          <a:lstStyle/>
          <a:p>
            <a:r>
              <a:rPr lang="en-US" sz="5400" err="1">
                <a:solidFill>
                  <a:srgbClr val="FFFFFF"/>
                </a:solidFill>
              </a:rPr>
              <a:t>Github</a:t>
            </a:r>
            <a:endParaRPr lang="en-US" sz="5400">
              <a:solidFill>
                <a:srgbClr val="FFFFFF"/>
              </a:solidFill>
            </a:endParaRPr>
          </a:p>
        </p:txBody>
      </p:sp>
      <p:sp>
        <p:nvSpPr>
          <p:cNvPr id="3" name="Subtitle 2">
            <a:extLst>
              <a:ext uri="{FF2B5EF4-FFF2-40B4-BE49-F238E27FC236}">
                <a16:creationId xmlns:a16="http://schemas.microsoft.com/office/drawing/2014/main" id="{5185CD73-3924-4C21-8E5C-234CF30D60E0}"/>
              </a:ext>
            </a:extLst>
          </p:cNvPr>
          <p:cNvSpPr>
            <a:spLocks noGrp="1"/>
          </p:cNvSpPr>
          <p:nvPr>
            <p:ph type="subTitle" idx="1"/>
          </p:nvPr>
        </p:nvSpPr>
        <p:spPr>
          <a:xfrm>
            <a:off x="8047939" y="3812135"/>
            <a:ext cx="3659246" cy="1596655"/>
          </a:xfrm>
        </p:spPr>
        <p:txBody>
          <a:bodyPr vert="horz" lIns="91440" tIns="45720" rIns="91440" bIns="45720" rtlCol="0" anchor="t">
            <a:normAutofit/>
          </a:bodyPr>
          <a:lstStyle/>
          <a:p>
            <a:r>
              <a:rPr lang="en-US" sz="1800">
                <a:solidFill>
                  <a:srgbClr val="FFFFFF"/>
                </a:solidFill>
              </a:rPr>
              <a:t>Ashvini Patel</a:t>
            </a:r>
          </a:p>
          <a:p>
            <a:r>
              <a:rPr lang="en-US" sz="1800">
                <a:solidFill>
                  <a:srgbClr val="FFFFFF"/>
                </a:solidFill>
              </a:rPr>
              <a:t>Thea Robinson</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6379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97B6A-7FD3-4F37-991A-E70B33B5A8F1}"/>
              </a:ext>
            </a:extLst>
          </p:cNvPr>
          <p:cNvSpPr>
            <a:spLocks noGrp="1"/>
          </p:cNvSpPr>
          <p:nvPr>
            <p:ph type="title"/>
          </p:nvPr>
        </p:nvSpPr>
        <p:spPr>
          <a:xfrm>
            <a:off x="858749" y="963997"/>
            <a:ext cx="3787457" cy="4938361"/>
          </a:xfrm>
        </p:spPr>
        <p:txBody>
          <a:bodyPr anchor="ctr">
            <a:normAutofit/>
          </a:bodyPr>
          <a:lstStyle/>
          <a:p>
            <a:pPr algn="r"/>
            <a:r>
              <a:rPr lang="en-US"/>
              <a:t>Background</a:t>
            </a:r>
          </a:p>
        </p:txBody>
      </p:sp>
      <p:cxnSp>
        <p:nvCxnSpPr>
          <p:cNvPr id="23" name="Straight Connector 22">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B3DAD3-451F-43FC-AB02-274B8CA10098}"/>
              </a:ext>
            </a:extLst>
          </p:cNvPr>
          <p:cNvSpPr>
            <a:spLocks noGrp="1"/>
          </p:cNvSpPr>
          <p:nvPr>
            <p:ph idx="1"/>
          </p:nvPr>
        </p:nvSpPr>
        <p:spPr>
          <a:xfrm>
            <a:off x="5301798" y="963507"/>
            <a:ext cx="5968181" cy="4938851"/>
          </a:xfrm>
        </p:spPr>
        <p:txBody>
          <a:bodyPr anchor="ctr">
            <a:normAutofit/>
          </a:bodyPr>
          <a:lstStyle/>
          <a:p>
            <a:pPr marL="0" indent="0">
              <a:spcBef>
                <a:spcPts val="0"/>
              </a:spcBef>
              <a:buFont typeface="Arial" panose="020B0604020202020204" pitchFamily="34" charset="0"/>
              <a:buNone/>
            </a:pPr>
            <a:r>
              <a:rPr lang="en-US">
                <a:latin typeface="Segoe UI Semilight"/>
                <a:ea typeface="Segoe UI" panose="020B0502040204020203" pitchFamily="34" charset="0"/>
                <a:cs typeface="Segoe UI Semilight"/>
              </a:rPr>
              <a:t>GitHub is a global company that provides hosting for software development version control using Git. It is a subsidiary of Microsoft, which acquired the company in 2018 for $7.5 billion. It offers all the distributed version control and source code management functionality of Git as well as adding its own features. It provides access control and several collaboration features such as bug tracking, feature requests, task management, and wikis for every project.</a:t>
            </a:r>
          </a:p>
        </p:txBody>
      </p:sp>
    </p:spTree>
    <p:extLst>
      <p:ext uri="{BB962C8B-B14F-4D97-AF65-F5344CB8AC3E}">
        <p14:creationId xmlns:p14="http://schemas.microsoft.com/office/powerpoint/2010/main" val="10863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222D2-D31C-4095-A751-DBF83355853F}"/>
              </a:ext>
            </a:extLst>
          </p:cNvPr>
          <p:cNvSpPr>
            <a:spLocks noGrp="1"/>
          </p:cNvSpPr>
          <p:nvPr>
            <p:ph type="title"/>
          </p:nvPr>
        </p:nvSpPr>
        <p:spPr>
          <a:xfrm>
            <a:off x="7859485" y="634946"/>
            <a:ext cx="3690257" cy="1450757"/>
          </a:xfrm>
        </p:spPr>
        <p:txBody>
          <a:bodyPr>
            <a:normAutofit/>
          </a:bodyPr>
          <a:lstStyle/>
          <a:p>
            <a:r>
              <a:rPr lang="en-US"/>
              <a:t>Pricing</a:t>
            </a:r>
          </a:p>
        </p:txBody>
      </p:sp>
      <p:pic>
        <p:nvPicPr>
          <p:cNvPr id="4" name="Picture 4" descr="A screenshot of a cell phone&#10;&#10;Description generated with very high confidence">
            <a:extLst>
              <a:ext uri="{FF2B5EF4-FFF2-40B4-BE49-F238E27FC236}">
                <a16:creationId xmlns:a16="http://schemas.microsoft.com/office/drawing/2014/main" id="{E268A9BC-4300-414E-90AD-B6380AA98FBD}"/>
              </a:ext>
            </a:extLst>
          </p:cNvPr>
          <p:cNvPicPr>
            <a:picLocks noChangeAspect="1"/>
          </p:cNvPicPr>
          <p:nvPr/>
        </p:nvPicPr>
        <p:blipFill>
          <a:blip r:embed="rId2"/>
          <a:stretch>
            <a:fillRect/>
          </a:stretch>
        </p:blipFill>
        <p:spPr>
          <a:xfrm>
            <a:off x="49452" y="956912"/>
            <a:ext cx="7752321" cy="4628553"/>
          </a:xfrm>
          <a:prstGeom prst="rect">
            <a:avLst/>
          </a:prstGeom>
        </p:spPr>
      </p:pic>
      <p:cxnSp>
        <p:nvCxnSpPr>
          <p:cNvPr id="20" name="Straight Connector 19">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61A96B-6660-427F-9315-5010A8B881BC}"/>
              </a:ext>
            </a:extLst>
          </p:cNvPr>
          <p:cNvSpPr>
            <a:spLocks noGrp="1"/>
          </p:cNvSpPr>
          <p:nvPr>
            <p:ph idx="1"/>
          </p:nvPr>
        </p:nvSpPr>
        <p:spPr>
          <a:xfrm>
            <a:off x="7859485" y="2407436"/>
            <a:ext cx="3690257" cy="3461658"/>
          </a:xfrm>
        </p:spPr>
        <p:txBody>
          <a:bodyPr>
            <a:normAutofit/>
          </a:bodyPr>
          <a:lstStyle/>
          <a:p>
            <a:r>
              <a:rPr lang="en-US"/>
              <a:t>Plans:</a:t>
            </a:r>
          </a:p>
          <a:p>
            <a:pPr lvl="1"/>
            <a:r>
              <a:rPr lang="en-US">
                <a:hlinkClick r:id="rId3"/>
              </a:rPr>
              <a:t>https://github.com/pricing</a:t>
            </a:r>
            <a:endParaRPr lang="en-US"/>
          </a:p>
          <a:p>
            <a:pPr lvl="1"/>
            <a:r>
              <a:rPr lang="en-US"/>
              <a:t>Plans are based on per-user pricing</a:t>
            </a:r>
          </a:p>
          <a:p>
            <a:pPr lvl="2"/>
            <a:r>
              <a:rPr lang="en-US"/>
              <a:t>Organizations pay based on team size to access advanced collaboration and management tools for teams</a:t>
            </a:r>
          </a:p>
          <a:p>
            <a:pPr lvl="3"/>
            <a:r>
              <a:rPr lang="en-US"/>
              <a:t>Can include security and deployment controls.</a:t>
            </a:r>
          </a:p>
        </p:txBody>
      </p:sp>
      <p:sp>
        <p:nvSpPr>
          <p:cNvPr id="22" name="Rectangle 21">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458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1225-0693-4CBF-8CAE-384B11DF1F57}"/>
              </a:ext>
            </a:extLst>
          </p:cNvPr>
          <p:cNvSpPr>
            <a:spLocks noGrp="1"/>
          </p:cNvSpPr>
          <p:nvPr>
            <p:ph type="title"/>
          </p:nvPr>
        </p:nvSpPr>
        <p:spPr/>
        <p:txBody>
          <a:bodyPr/>
          <a:lstStyle/>
          <a:p>
            <a:r>
              <a:rPr lang="en-US"/>
              <a:t>What is it?	</a:t>
            </a:r>
          </a:p>
        </p:txBody>
      </p:sp>
      <p:sp>
        <p:nvSpPr>
          <p:cNvPr id="3" name="Content Placeholder 2">
            <a:extLst>
              <a:ext uri="{FF2B5EF4-FFF2-40B4-BE49-F238E27FC236}">
                <a16:creationId xmlns:a16="http://schemas.microsoft.com/office/drawing/2014/main" id="{A1D125CD-93C7-4FDA-B968-8DB425D51F2A}"/>
              </a:ext>
            </a:extLst>
          </p:cNvPr>
          <p:cNvSpPr>
            <a:spLocks noGrp="1"/>
          </p:cNvSpPr>
          <p:nvPr>
            <p:ph idx="1"/>
          </p:nvPr>
        </p:nvSpPr>
        <p:spPr/>
        <p:txBody>
          <a:bodyPr/>
          <a:lstStyle/>
          <a:p>
            <a:r>
              <a:rPr lang="en-US"/>
              <a:t>Code hosting Git repository that allows you and others to work on projects from anywhere.  </a:t>
            </a:r>
          </a:p>
          <a:p>
            <a:pPr lvl="1"/>
            <a:r>
              <a:rPr lang="en-US"/>
              <a:t>Easier to contribute to open source projects</a:t>
            </a:r>
          </a:p>
          <a:p>
            <a:pPr lvl="1"/>
            <a:r>
              <a:rPr lang="en-US"/>
              <a:t>Tracks changes in your code across versions</a:t>
            </a:r>
          </a:p>
          <a:p>
            <a:pPr lvl="1"/>
            <a:r>
              <a:rPr lang="en-US"/>
              <a:t>Documentation</a:t>
            </a:r>
          </a:p>
          <a:p>
            <a:pPr lvl="1"/>
            <a:endParaRPr lang="en-US"/>
          </a:p>
        </p:txBody>
      </p:sp>
    </p:spTree>
    <p:extLst>
      <p:ext uri="{BB962C8B-B14F-4D97-AF65-F5344CB8AC3E}">
        <p14:creationId xmlns:p14="http://schemas.microsoft.com/office/powerpoint/2010/main" val="102617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3D08E-FA61-4441-B240-FCF1A969464B}"/>
              </a:ext>
            </a:extLst>
          </p:cNvPr>
          <p:cNvSpPr>
            <a:spLocks noGrp="1"/>
          </p:cNvSpPr>
          <p:nvPr>
            <p:ph type="title"/>
          </p:nvPr>
        </p:nvSpPr>
        <p:spPr>
          <a:xfrm>
            <a:off x="7859485" y="634946"/>
            <a:ext cx="3690257" cy="1450757"/>
          </a:xfrm>
        </p:spPr>
        <p:txBody>
          <a:bodyPr>
            <a:normAutofit/>
          </a:bodyPr>
          <a:lstStyle/>
          <a:p>
            <a:r>
              <a:rPr lang="en-US"/>
              <a:t>Web-Based Interface</a:t>
            </a:r>
          </a:p>
        </p:txBody>
      </p:sp>
      <p:pic>
        <p:nvPicPr>
          <p:cNvPr id="7" name="Picture 6" descr="A screenshot of a cell phone&#10;&#10;Description automatically generated">
            <a:extLst>
              <a:ext uri="{FF2B5EF4-FFF2-40B4-BE49-F238E27FC236}">
                <a16:creationId xmlns:a16="http://schemas.microsoft.com/office/drawing/2014/main" id="{877793C2-85DD-47A1-8F65-B73D3D6411DF}"/>
              </a:ext>
            </a:extLst>
          </p:cNvPr>
          <p:cNvPicPr>
            <a:picLocks noChangeAspect="1"/>
          </p:cNvPicPr>
          <p:nvPr/>
        </p:nvPicPr>
        <p:blipFill>
          <a:blip r:embed="rId2"/>
          <a:stretch>
            <a:fillRect/>
          </a:stretch>
        </p:blipFill>
        <p:spPr>
          <a:xfrm>
            <a:off x="633999" y="1725539"/>
            <a:ext cx="6583227" cy="3143490"/>
          </a:xfrm>
          <a:prstGeom prst="rect">
            <a:avLst/>
          </a:prstGeom>
        </p:spPr>
      </p:pic>
      <p:cxnSp>
        <p:nvCxnSpPr>
          <p:cNvPr id="31" name="Straight Connector 30">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FBC2F0-DD7B-4B8B-9605-09C112D50ADF}"/>
              </a:ext>
            </a:extLst>
          </p:cNvPr>
          <p:cNvSpPr>
            <a:spLocks noGrp="1"/>
          </p:cNvSpPr>
          <p:nvPr>
            <p:ph idx="1"/>
          </p:nvPr>
        </p:nvSpPr>
        <p:spPr>
          <a:xfrm>
            <a:off x="7859485" y="2407436"/>
            <a:ext cx="3690257" cy="3461658"/>
          </a:xfrm>
        </p:spPr>
        <p:txBody>
          <a:bodyPr>
            <a:normAutofit/>
          </a:bodyPr>
          <a:lstStyle/>
          <a:p>
            <a:pPr marL="0" indent="0">
              <a:buNone/>
            </a:pPr>
            <a:r>
              <a:rPr lang="en-US"/>
              <a:t> </a:t>
            </a:r>
            <a:r>
              <a:rPr lang="en-US">
                <a:hlinkClick r:id="rId3"/>
              </a:rPr>
              <a:t>https://github.com/</a:t>
            </a:r>
            <a:endParaRPr lang="en-US"/>
          </a:p>
          <a:p>
            <a:r>
              <a:rPr lang="en-US"/>
              <a:t>Overview of Account</a:t>
            </a:r>
          </a:p>
          <a:p>
            <a:pPr lvl="1"/>
            <a:r>
              <a:rPr lang="en-US"/>
              <a:t>Can manage repositories, projects, and packages</a:t>
            </a:r>
          </a:p>
          <a:p>
            <a:pPr lvl="1"/>
            <a:r>
              <a:rPr lang="en-US"/>
              <a:t>View projects or repositories that you have starred</a:t>
            </a:r>
          </a:p>
          <a:p>
            <a:pPr lvl="2"/>
            <a:r>
              <a:rPr lang="en-US"/>
              <a:t>Favorites/bookmark</a:t>
            </a:r>
          </a:p>
          <a:p>
            <a:pPr lvl="2"/>
            <a:endParaRPr lang="en-US"/>
          </a:p>
        </p:txBody>
      </p:sp>
      <p:sp>
        <p:nvSpPr>
          <p:cNvPr id="33" name="Rectangle 32">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909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A467D-68E4-4C98-A762-49B32B5184B5}"/>
              </a:ext>
            </a:extLst>
          </p:cNvPr>
          <p:cNvSpPr>
            <a:spLocks noGrp="1"/>
          </p:cNvSpPr>
          <p:nvPr>
            <p:ph type="title"/>
          </p:nvPr>
        </p:nvSpPr>
        <p:spPr>
          <a:xfrm>
            <a:off x="642257" y="634946"/>
            <a:ext cx="3690257" cy="1450757"/>
          </a:xfrm>
        </p:spPr>
        <p:txBody>
          <a:bodyPr>
            <a:normAutofit/>
          </a:bodyPr>
          <a:lstStyle/>
          <a:p>
            <a:r>
              <a:rPr lang="en-US"/>
              <a:t>Desktop Application</a:t>
            </a:r>
          </a:p>
        </p:txBody>
      </p:sp>
      <p:cxnSp>
        <p:nvCxnSpPr>
          <p:cNvPr id="50" name="Straight Connector 4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17C417-C1C4-4215-9085-3FED1C3148DF}"/>
              </a:ext>
            </a:extLst>
          </p:cNvPr>
          <p:cNvSpPr>
            <a:spLocks noGrp="1"/>
          </p:cNvSpPr>
          <p:nvPr>
            <p:ph idx="1"/>
          </p:nvPr>
        </p:nvSpPr>
        <p:spPr>
          <a:xfrm>
            <a:off x="642257" y="2407436"/>
            <a:ext cx="3690257" cy="3461658"/>
          </a:xfrm>
        </p:spPr>
        <p:txBody>
          <a:bodyPr vert="horz" lIns="0" tIns="45720" rIns="0" bIns="45720" rtlCol="0" anchor="t">
            <a:normAutofit/>
          </a:bodyPr>
          <a:lstStyle/>
          <a:p>
            <a:r>
              <a:rPr lang="en-US"/>
              <a:t>To Download:</a:t>
            </a:r>
          </a:p>
          <a:p>
            <a:pPr marL="383540" lvl="1"/>
            <a:r>
              <a:rPr lang="en-US">
                <a:hlinkClick r:id="rId2"/>
              </a:rPr>
              <a:t>https://desktop.github.com/</a:t>
            </a:r>
          </a:p>
          <a:p>
            <a:pPr marL="200660" lvl="1" indent="0">
              <a:buNone/>
            </a:pPr>
            <a:r>
              <a:rPr lang="en-US"/>
              <a:t>Used mostly to push, pull, and commit changes to your repository. </a:t>
            </a:r>
          </a:p>
          <a:p>
            <a:pPr marL="200660" lvl="1" indent="0">
              <a:buNone/>
            </a:pP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C94CC558-5438-406D-8218-A4C9E0E273DF}"/>
              </a:ext>
            </a:extLst>
          </p:cNvPr>
          <p:cNvPicPr>
            <a:picLocks noChangeAspect="1"/>
          </p:cNvPicPr>
          <p:nvPr/>
        </p:nvPicPr>
        <p:blipFill rotWithShape="1">
          <a:blip r:embed="rId3"/>
          <a:srcRect r="30440" b="1"/>
          <a:stretch/>
        </p:blipFill>
        <p:spPr>
          <a:xfrm>
            <a:off x="4648201" y="640081"/>
            <a:ext cx="6909801" cy="5314406"/>
          </a:xfrm>
          <a:prstGeom prst="rect">
            <a:avLst/>
          </a:prstGeom>
        </p:spPr>
      </p:pic>
      <p:sp>
        <p:nvSpPr>
          <p:cNvPr id="51" name="Rectangle 4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185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FEF06145-310D-4F04-AC95-269E63325D23}"/>
              </a:ext>
            </a:extLst>
          </p:cNvPr>
          <p:cNvPicPr>
            <a:picLocks noChangeAspect="1"/>
          </p:cNvPicPr>
          <p:nvPr/>
        </p:nvPicPr>
        <p:blipFill rotWithShape="1">
          <a:blip r:embed="rId2"/>
          <a:srcRect l="1752" r="13399" b="1"/>
          <a:stretch/>
        </p:blipFill>
        <p:spPr>
          <a:xfrm>
            <a:off x="20" y="10"/>
            <a:ext cx="12186295" cy="6857990"/>
          </a:xfrm>
          <a:prstGeom prst="rect">
            <a:avLst/>
          </a:prstGeom>
        </p:spPr>
      </p:pic>
      <p:sp>
        <p:nvSpPr>
          <p:cNvPr id="11" name="Rectangle 10">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82744-E7F7-4CE3-9640-E88EF336EFB2}"/>
              </a:ext>
            </a:extLst>
          </p:cNvPr>
          <p:cNvSpPr>
            <a:spLocks noGrp="1"/>
          </p:cNvSpPr>
          <p:nvPr>
            <p:ph type="title"/>
          </p:nvPr>
        </p:nvSpPr>
        <p:spPr>
          <a:xfrm>
            <a:off x="8089772" y="1419273"/>
            <a:ext cx="3153580" cy="1358188"/>
          </a:xfrm>
        </p:spPr>
        <p:txBody>
          <a:bodyPr>
            <a:normAutofit/>
          </a:bodyPr>
          <a:lstStyle/>
          <a:p>
            <a:r>
              <a:rPr lang="en-US" sz="3600">
                <a:solidFill>
                  <a:srgbClr val="FFFFFF"/>
                </a:solidFill>
              </a:rPr>
              <a:t>Repositories</a:t>
            </a:r>
          </a:p>
        </p:txBody>
      </p:sp>
      <p:cxnSp>
        <p:nvCxnSpPr>
          <p:cNvPr id="13" name="Straight Connector 12">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1AA554-C83C-4B5B-9165-EC3FBC69ECE1}"/>
              </a:ext>
            </a:extLst>
          </p:cNvPr>
          <p:cNvSpPr>
            <a:spLocks noGrp="1"/>
          </p:cNvSpPr>
          <p:nvPr>
            <p:ph idx="1"/>
          </p:nvPr>
        </p:nvSpPr>
        <p:spPr>
          <a:xfrm>
            <a:off x="8089772" y="2978254"/>
            <a:ext cx="3153580" cy="2444238"/>
          </a:xfrm>
        </p:spPr>
        <p:txBody>
          <a:bodyPr vert="horz" lIns="0" tIns="45720" rIns="0" bIns="45720" rtlCol="0" anchor="t">
            <a:normAutofit/>
          </a:bodyPr>
          <a:lstStyle/>
          <a:p>
            <a:r>
              <a:rPr lang="en-US" sz="1600">
                <a:solidFill>
                  <a:srgbClr val="FFFFFF"/>
                </a:solidFill>
              </a:rPr>
              <a:t>Repositories are like folders for projects that contains all the files for that project and stores each file's revision history. </a:t>
            </a:r>
          </a:p>
        </p:txBody>
      </p:sp>
      <p:sp>
        <p:nvSpPr>
          <p:cNvPr id="25" name="Rectangle 14">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4299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0E8-5A60-4EB9-B985-9749D4FFC0D1}"/>
              </a:ext>
            </a:extLst>
          </p:cNvPr>
          <p:cNvSpPr>
            <a:spLocks noGrp="1"/>
          </p:cNvSpPr>
          <p:nvPr>
            <p:ph type="title"/>
          </p:nvPr>
        </p:nvSpPr>
        <p:spPr>
          <a:xfrm>
            <a:off x="1097280" y="286603"/>
            <a:ext cx="10058400" cy="1450757"/>
          </a:xfrm>
        </p:spPr>
        <p:txBody>
          <a:bodyPr>
            <a:normAutofit/>
          </a:bodyPr>
          <a:lstStyle/>
          <a:p>
            <a:r>
              <a:rPr lang="en-US"/>
              <a:t>Repository Functions</a:t>
            </a:r>
          </a:p>
        </p:txBody>
      </p:sp>
      <p:graphicFrame>
        <p:nvGraphicFramePr>
          <p:cNvPr id="20" name="Content Placeholder 2">
            <a:extLst>
              <a:ext uri="{FF2B5EF4-FFF2-40B4-BE49-F238E27FC236}">
                <a16:creationId xmlns:a16="http://schemas.microsoft.com/office/drawing/2014/main" id="{1DC5125C-EC42-47C0-90E3-551F95FB5373}"/>
              </a:ext>
            </a:extLst>
          </p:cNvPr>
          <p:cNvGraphicFramePr>
            <a:graphicFrameLocks noGrp="1"/>
          </p:cNvGraphicFramePr>
          <p:nvPr>
            <p:ph idx="1"/>
            <p:extLst>
              <p:ext uri="{D42A27DB-BD31-4B8C-83A1-F6EECF244321}">
                <p14:modId xmlns:p14="http://schemas.microsoft.com/office/powerpoint/2010/main" val="24167189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26030"/>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3024"/>
      </a:dk2>
      <a:lt2>
        <a:srgbClr val="E2E3E8"/>
      </a:lt2>
      <a:accent1>
        <a:srgbClr val="B4A047"/>
      </a:accent1>
      <a:accent2>
        <a:srgbClr val="B16A3B"/>
      </a:accent2>
      <a:accent3>
        <a:srgbClr val="C34D4F"/>
      </a:accent3>
      <a:accent4>
        <a:srgbClr val="B13B6F"/>
      </a:accent4>
      <a:accent5>
        <a:srgbClr val="C34DB2"/>
      </a:accent5>
      <a:accent6>
        <a:srgbClr val="913BB1"/>
      </a:accent6>
      <a:hlink>
        <a:srgbClr val="C551A1"/>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RetrospectVTI</vt:lpstr>
      <vt:lpstr>Github</vt:lpstr>
      <vt:lpstr>Background</vt:lpstr>
      <vt:lpstr>Pricing</vt:lpstr>
      <vt:lpstr>What is it? </vt:lpstr>
      <vt:lpstr>Web-Based Interface</vt:lpstr>
      <vt:lpstr>Desktop Application</vt:lpstr>
      <vt:lpstr>Repositories</vt:lpstr>
      <vt:lpstr>Repository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Thea Robinson</dc:creator>
  <cp:revision>1</cp:revision>
  <dcterms:created xsi:type="dcterms:W3CDTF">2020-02-05T04:43:55Z</dcterms:created>
  <dcterms:modified xsi:type="dcterms:W3CDTF">2020-02-06T17:27:16Z</dcterms:modified>
</cp:coreProperties>
</file>