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BAA81-AF4F-4DC2-957C-F35EDBA89ADE}" v="2" dt="2020-03-04T00:11:5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Ashvini" userId="S::ashvini.patel@marquette.edu::e78a6e6a-eb4c-4c9b-ae14-5b862fe30d15" providerId="AD" clId="Web-{281BAA81-AF4F-4DC2-957C-F35EDBA89ADE}"/>
    <pc:docChg chg="modSld addMainMaster delMainMaster">
      <pc:chgData name="Patel, Ashvini" userId="S::ashvini.patel@marquette.edu::e78a6e6a-eb4c-4c9b-ae14-5b862fe30d15" providerId="AD" clId="Web-{281BAA81-AF4F-4DC2-957C-F35EDBA89ADE}" dt="2020-03-04T00:11:53.946" v="2"/>
      <pc:docMkLst>
        <pc:docMk/>
      </pc:docMkLst>
      <pc:sldChg chg="addSp delSp modSp mod setBg modClrScheme setClrOvrMap delDesignElem chgLayout">
        <pc:chgData name="Patel, Ashvini" userId="S::ashvini.patel@marquette.edu::e78a6e6a-eb4c-4c9b-ae14-5b862fe30d15" providerId="AD" clId="Web-{281BAA81-AF4F-4DC2-957C-F35EDBA89ADE}" dt="2020-03-04T00:11:53.946" v="2"/>
        <pc:sldMkLst>
          <pc:docMk/>
          <pc:sldMk cId="109857222" sldId="256"/>
        </pc:sldMkLst>
        <pc:spChg chg="mod ord">
          <ac:chgData name="Patel, Ashvini" userId="S::ashvini.patel@marquette.edu::e78a6e6a-eb4c-4c9b-ae14-5b862fe30d15" providerId="AD" clId="Web-{281BAA81-AF4F-4DC2-957C-F35EDBA89ADE}" dt="2020-03-04T00:11:53.946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tel, Ashvini" userId="S::ashvini.patel@marquette.edu::e78a6e6a-eb4c-4c9b-ae14-5b862fe30d15" providerId="AD" clId="Web-{281BAA81-AF4F-4DC2-957C-F35EDBA89ADE}" dt="2020-03-04T00:11:53.946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tel, Ashvini" userId="S::ashvini.patel@marquette.edu::e78a6e6a-eb4c-4c9b-ae14-5b862fe30d15" providerId="AD" clId="Web-{281BAA81-AF4F-4DC2-957C-F35EDBA89ADE}" dt="2020-03-04T00:11:53.946" v="2"/>
          <ac:spMkLst>
            <pc:docMk/>
            <pc:sldMk cId="109857222" sldId="256"/>
            <ac:spMk id="9" creationId="{0B4FB531-34DA-4777-9BD5-5B885DC38198}"/>
          </ac:spMkLst>
        </pc:spChg>
        <pc:picChg chg="add">
          <ac:chgData name="Patel, Ashvini" userId="S::ashvini.patel@marquette.edu::e78a6e6a-eb4c-4c9b-ae14-5b862fe30d15" providerId="AD" clId="Web-{281BAA81-AF4F-4DC2-957C-F35EDBA89ADE}" dt="2020-03-04T00:11:43.806" v="1"/>
          <ac:picMkLst>
            <pc:docMk/>
            <pc:sldMk cId="109857222" sldId="256"/>
            <ac:picMk id="4" creationId="{58873FD4-853C-457E-973B-7554B2AE46B8}"/>
          </ac:picMkLst>
        </pc:picChg>
        <pc:cxnChg chg="add del">
          <ac:chgData name="Patel, Ashvini" userId="S::ashvini.patel@marquette.edu::e78a6e6a-eb4c-4c9b-ae14-5b862fe30d15" providerId="AD" clId="Web-{281BAA81-AF4F-4DC2-957C-F35EDBA89ADE}" dt="2020-03-04T00:11:53.946" v="2"/>
          <ac:cxnSpMkLst>
            <pc:docMk/>
            <pc:sldMk cId="109857222" sldId="256"/>
            <ac:cxnSpMk id="11" creationId="{D5B557D3-D7B4-404B-84A1-9BD182BE5B06}"/>
          </ac:cxnSpMkLst>
        </pc:cxnChg>
      </pc:sldChg>
      <pc:sldMasterChg chg="del delSldLayout">
        <pc:chgData name="Patel, Ashvini" userId="S::ashvini.patel@marquette.edu::e78a6e6a-eb4c-4c9b-ae14-5b862fe30d15" providerId="AD" clId="Web-{281BAA81-AF4F-4DC2-957C-F35EDBA89ADE}" dt="2020-03-04T00:11:38.587" v="0"/>
        <pc:sldMasterMkLst>
          <pc:docMk/>
          <pc:sldMasterMk cId="2460954070" sldId="2147483660"/>
        </pc:sldMasterMkLst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l, Ashvini" userId="S::ashvini.patel@marquette.edu::e78a6e6a-eb4c-4c9b-ae14-5b862fe30d15" providerId="AD" clId="Web-{281BAA81-AF4F-4DC2-957C-F35EDBA89ADE}" dt="2020-03-04T00:11:38.58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atel, Ashvini" userId="S::ashvini.patel@marquette.edu::e78a6e6a-eb4c-4c9b-ae14-5b862fe30d15" providerId="AD" clId="Web-{281BAA81-AF4F-4DC2-957C-F35EDBA89ADE}" dt="2020-03-04T00:11:43.806" v="1"/>
        <pc:sldMasterMkLst>
          <pc:docMk/>
          <pc:sldMasterMk cId="2905873152" sldId="2147483672"/>
        </pc:sldMasterMkLst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1764417214" sldId="2147483673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335157697" sldId="2147483674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2948396431" sldId="2147483675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4070832317" sldId="2147483676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115832081" sldId="2147483677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718952112" sldId="2147483678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528217535" sldId="2147483679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2346553357" sldId="2147483680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798865131" sldId="2147483681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3541922047" sldId="2147483682"/>
          </pc:sldLayoutMkLst>
        </pc:sldLayoutChg>
        <pc:sldLayoutChg chg="add del mod replId">
          <pc:chgData name="Patel, Ashvini" userId="S::ashvini.patel@marquette.edu::e78a6e6a-eb4c-4c9b-ae14-5b862fe30d15" providerId="AD" clId="Web-{281BAA81-AF4F-4DC2-957C-F35EDBA89ADE}" dt="2020-03-04T00:11:43.806" v="1"/>
          <pc:sldLayoutMkLst>
            <pc:docMk/>
            <pc:sldMasterMk cId="2905873152" sldId="2147483672"/>
            <pc:sldLayoutMk cId="928464928" sldId="2147483683"/>
          </pc:sldLayoutMkLst>
        </pc:sldLayoutChg>
      </pc:sldMasterChg>
      <pc:sldMasterChg chg="add del addSldLayout delSldLayout">
        <pc:chgData name="Patel, Ashvini" userId="S::ashvini.patel@marquette.edu::e78a6e6a-eb4c-4c9b-ae14-5b862fe30d15" providerId="AD" clId="Web-{281BAA81-AF4F-4DC2-957C-F35EDBA89ADE}" dt="2020-03-04T00:11:53.946" v="2"/>
        <pc:sldMasterMkLst>
          <pc:docMk/>
          <pc:sldMasterMk cId="49904845" sldId="2147483742"/>
        </pc:sldMasterMkLst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280140354" sldId="2147483731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2722557228" sldId="2147483732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275944974" sldId="2147483733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1482730556" sldId="2147483734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1152765438" sldId="2147483735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3278787176" sldId="2147483736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3480792574" sldId="2147483737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359410116" sldId="2147483738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43357841" sldId="2147483739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4242530178" sldId="2147483740"/>
          </pc:sldLayoutMkLst>
        </pc:sldLayoutChg>
        <pc:sldLayoutChg chg="add del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9904845" sldId="2147483742"/>
            <pc:sldLayoutMk cId="594745264" sldId="2147483741"/>
          </pc:sldLayoutMkLst>
        </pc:sldLayoutChg>
      </pc:sldMasterChg>
      <pc:sldMasterChg chg="add addSldLayout modSldLayout">
        <pc:chgData name="Patel, Ashvini" userId="S::ashvini.patel@marquette.edu::e78a6e6a-eb4c-4c9b-ae14-5b862fe30d15" providerId="AD" clId="Web-{281BAA81-AF4F-4DC2-957C-F35EDBA89ADE}" dt="2020-03-04T00:11:53.946" v="2"/>
        <pc:sldMasterMkLst>
          <pc:docMk/>
          <pc:sldMasterMk cId="451469641" sldId="2147483743"/>
        </pc:sldMasterMkLst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387904962" sldId="2147483744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182548462" sldId="2147483745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121991288" sldId="2147483746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137729872" sldId="2147483747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3048365338" sldId="2147483748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1488220244" sldId="2147483749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11552818" sldId="2147483750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3658571534" sldId="2147483751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491799570" sldId="2147483752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050447925" sldId="2147483753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463115643" sldId="2147483754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91904154" sldId="2147483755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65487734" sldId="2147483756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127992690" sldId="2147483757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2525505270" sldId="2147483758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4021801058" sldId="2147483759"/>
          </pc:sldLayoutMkLst>
        </pc:sldLayoutChg>
        <pc:sldLayoutChg chg="add mod replId">
          <pc:chgData name="Patel, Ashvini" userId="S::ashvini.patel@marquette.edu::e78a6e6a-eb4c-4c9b-ae14-5b862fe30d15" providerId="AD" clId="Web-{281BAA81-AF4F-4DC2-957C-F35EDBA89ADE}" dt="2020-03-04T00:11:53.946" v="2"/>
          <pc:sldLayoutMkLst>
            <pc:docMk/>
            <pc:sldMasterMk cId="451469641" sldId="2147483743"/>
            <pc:sldLayoutMk cId="3613698300" sldId="21474837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0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1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9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5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0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6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73FD4-853C-457E-973B-7554B2AE4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" r="-2" b="1492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2020-03-04T00:11:15Z</dcterms:created>
  <dcterms:modified xsi:type="dcterms:W3CDTF">2020-03-04T00:11:54Z</dcterms:modified>
</cp:coreProperties>
</file>