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58" r:id="rId4"/>
    <p:sldId id="264" r:id="rId5"/>
    <p:sldId id="280" r:id="rId6"/>
    <p:sldId id="259" r:id="rId7"/>
    <p:sldId id="263" r:id="rId8"/>
    <p:sldId id="260" r:id="rId9"/>
    <p:sldId id="262" r:id="rId10"/>
    <p:sldId id="278" r:id="rId11"/>
    <p:sldId id="276" r:id="rId12"/>
    <p:sldId id="277" r:id="rId13"/>
    <p:sldId id="279" r:id="rId14"/>
    <p:sldId id="267"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33EC4E-3284-AA00-E49D-9E4D471858D5}" v="305" dt="2020-02-10T20:30:20.239"/>
    <p1510:client id="{3ECAFBA4-919E-24D8-3020-47CF165A4A04}" v="42" dt="2020-02-13T07:12:56.653"/>
    <p1510:client id="{4D7F6769-9F49-7DBF-E484-3805813002F2}" v="1" dt="2020-02-13T14:51:21.599"/>
    <p1510:client id="{780937D3-C071-8AD5-CADA-74A41D017200}" v="1163" dt="2020-02-13T02:57:51.321"/>
    <p1510:client id="{CF674C8B-740D-C380-4CA9-2E129A9188D7}" v="825" dt="2020-02-13T05:18:02.856"/>
    <p1510:client id="{D67FC4A9-9EB0-A200-7418-3185D9AFCC7B}" v="284" dt="2020-02-06T20:53:15.094"/>
    <p1510:client id="{E9D06FDB-E839-2668-B2C7-B21F26A49544}" v="568" dt="2020-02-13T02:36:49.2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iak, Aaron" userId="S::aaron.moriak@marquette.edu::a92d138e-fbf5-40dc-96ed-bedc770dd328" providerId="AD" clId="Web-{3ECAFBA4-919E-24D8-3020-47CF165A4A04}"/>
    <pc:docChg chg="addSld modSld">
      <pc:chgData name="Moriak, Aaron" userId="S::aaron.moriak@marquette.edu::a92d138e-fbf5-40dc-96ed-bedc770dd328" providerId="AD" clId="Web-{3ECAFBA4-919E-24D8-3020-47CF165A4A04}" dt="2020-02-13T07:12:53.559" v="37"/>
      <pc:docMkLst>
        <pc:docMk/>
      </pc:docMkLst>
      <pc:sldChg chg="modSp">
        <pc:chgData name="Moriak, Aaron" userId="S::aaron.moriak@marquette.edu::a92d138e-fbf5-40dc-96ed-bedc770dd328" providerId="AD" clId="Web-{3ECAFBA4-919E-24D8-3020-47CF165A4A04}" dt="2020-02-13T06:31:26.579" v="12" actId="20577"/>
        <pc:sldMkLst>
          <pc:docMk/>
          <pc:sldMk cId="109857222" sldId="256"/>
        </pc:sldMkLst>
        <pc:spChg chg="mod">
          <ac:chgData name="Moriak, Aaron" userId="S::aaron.moriak@marquette.edu::a92d138e-fbf5-40dc-96ed-bedc770dd328" providerId="AD" clId="Web-{3ECAFBA4-919E-24D8-3020-47CF165A4A04}" dt="2020-02-13T06:31:26.579" v="12" actId="20577"/>
          <ac:spMkLst>
            <pc:docMk/>
            <pc:sldMk cId="109857222" sldId="256"/>
            <ac:spMk id="3" creationId="{00000000-0000-0000-0000-000000000000}"/>
          </ac:spMkLst>
        </pc:spChg>
      </pc:sldChg>
      <pc:sldChg chg="modSp">
        <pc:chgData name="Moriak, Aaron" userId="S::aaron.moriak@marquette.edu::a92d138e-fbf5-40dc-96ed-bedc770dd328" providerId="AD" clId="Web-{3ECAFBA4-919E-24D8-3020-47CF165A4A04}" dt="2020-02-13T06:31:53.751" v="16" actId="20577"/>
        <pc:sldMkLst>
          <pc:docMk/>
          <pc:sldMk cId="2053829769" sldId="263"/>
        </pc:sldMkLst>
        <pc:spChg chg="mod">
          <ac:chgData name="Moriak, Aaron" userId="S::aaron.moriak@marquette.edu::a92d138e-fbf5-40dc-96ed-bedc770dd328" providerId="AD" clId="Web-{3ECAFBA4-919E-24D8-3020-47CF165A4A04}" dt="2020-02-13T06:31:53.751" v="16" actId="20577"/>
          <ac:spMkLst>
            <pc:docMk/>
            <pc:sldMk cId="2053829769" sldId="263"/>
            <ac:spMk id="3" creationId="{4A5BFB03-94FF-4729-A0DC-A80B71CA9E2B}"/>
          </ac:spMkLst>
        </pc:spChg>
      </pc:sldChg>
      <pc:sldChg chg="addSp delSp modSp new">
        <pc:chgData name="Moriak, Aaron" userId="S::aaron.moriak@marquette.edu::a92d138e-fbf5-40dc-96ed-bedc770dd328" providerId="AD" clId="Web-{3ECAFBA4-919E-24D8-3020-47CF165A4A04}" dt="2020-02-13T07:12:53.559" v="37"/>
        <pc:sldMkLst>
          <pc:docMk/>
          <pc:sldMk cId="403959711" sldId="281"/>
        </pc:sldMkLst>
        <pc:spChg chg="mod">
          <ac:chgData name="Moriak, Aaron" userId="S::aaron.moriak@marquette.edu::a92d138e-fbf5-40dc-96ed-bedc770dd328" providerId="AD" clId="Web-{3ECAFBA4-919E-24D8-3020-47CF165A4A04}" dt="2020-02-13T07:12:35.684" v="33" actId="20577"/>
          <ac:spMkLst>
            <pc:docMk/>
            <pc:sldMk cId="403959711" sldId="281"/>
            <ac:spMk id="2" creationId="{BA85F6FC-7A22-4208-91CD-F0B2E42163FB}"/>
          </ac:spMkLst>
        </pc:spChg>
        <pc:spChg chg="del">
          <ac:chgData name="Moriak, Aaron" userId="S::aaron.moriak@marquette.edu::a92d138e-fbf5-40dc-96ed-bedc770dd328" providerId="AD" clId="Web-{3ECAFBA4-919E-24D8-3020-47CF165A4A04}" dt="2020-02-13T07:12:44.153" v="36"/>
          <ac:spMkLst>
            <pc:docMk/>
            <pc:sldMk cId="403959711" sldId="281"/>
            <ac:spMk id="3" creationId="{08919A2A-4C86-4198-9610-EC8DF0D056C5}"/>
          </ac:spMkLst>
        </pc:spChg>
        <pc:spChg chg="del">
          <ac:chgData name="Moriak, Aaron" userId="S::aaron.moriak@marquette.edu::a92d138e-fbf5-40dc-96ed-bedc770dd328" providerId="AD" clId="Web-{3ECAFBA4-919E-24D8-3020-47CF165A4A04}" dt="2020-02-13T07:12:53.559" v="37"/>
          <ac:spMkLst>
            <pc:docMk/>
            <pc:sldMk cId="403959711" sldId="281"/>
            <ac:spMk id="4" creationId="{D7A84E6F-224F-4CD4-9088-FA86A425D5B3}"/>
          </ac:spMkLst>
        </pc:spChg>
        <pc:picChg chg="add mod ord">
          <ac:chgData name="Moriak, Aaron" userId="S::aaron.moriak@marquette.edu::a92d138e-fbf5-40dc-96ed-bedc770dd328" providerId="AD" clId="Web-{3ECAFBA4-919E-24D8-3020-47CF165A4A04}" dt="2020-02-13T07:12:44.153" v="36"/>
          <ac:picMkLst>
            <pc:docMk/>
            <pc:sldMk cId="403959711" sldId="281"/>
            <ac:picMk id="5" creationId="{C7D24818-C339-45BF-BCB2-8A2232E298D9}"/>
          </ac:picMkLst>
        </pc:picChg>
        <pc:picChg chg="add mod ord">
          <ac:chgData name="Moriak, Aaron" userId="S::aaron.moriak@marquette.edu::a92d138e-fbf5-40dc-96ed-bedc770dd328" providerId="AD" clId="Web-{3ECAFBA4-919E-24D8-3020-47CF165A4A04}" dt="2020-02-13T07:12:53.559" v="37"/>
          <ac:picMkLst>
            <pc:docMk/>
            <pc:sldMk cId="403959711" sldId="281"/>
            <ac:picMk id="7" creationId="{5485B200-6A91-49F9-B847-FBD0E3E2486C}"/>
          </ac:picMkLst>
        </pc:picChg>
      </pc:sldChg>
    </pc:docChg>
  </pc:docChgLst>
  <pc:docChgLst>
    <pc:chgData name="Patel, Ashvini" userId="S::ashvini.patel@marquette.edu::e78a6e6a-eb4c-4c9b-ae14-5b862fe30d15" providerId="AD" clId="Web-{4D7F6769-9F49-7DBF-E484-3805813002F2}"/>
    <pc:docChg chg="sldOrd">
      <pc:chgData name="Patel, Ashvini" userId="S::ashvini.patel@marquette.edu::e78a6e6a-eb4c-4c9b-ae14-5b862fe30d15" providerId="AD" clId="Web-{4D7F6769-9F49-7DBF-E484-3805813002F2}" dt="2020-02-13T14:51:21.599" v="0"/>
      <pc:docMkLst>
        <pc:docMk/>
      </pc:docMkLst>
      <pc:sldChg chg="ord">
        <pc:chgData name="Patel, Ashvini" userId="S::ashvini.patel@marquette.edu::e78a6e6a-eb4c-4c9b-ae14-5b862fe30d15" providerId="AD" clId="Web-{4D7F6769-9F49-7DBF-E484-3805813002F2}" dt="2020-02-13T14:51:21.599" v="0"/>
        <pc:sldMkLst>
          <pc:docMk/>
          <pc:sldMk cId="1566554502" sldId="277"/>
        </pc:sldMkLst>
      </pc:sldChg>
    </pc:docChg>
  </pc:docChgLst>
  <pc:docChgLst>
    <pc:chgData name="Patel, Ashvini" userId="S::ashvini.patel@marquette.edu::e78a6e6a-eb4c-4c9b-ae14-5b862fe30d15" providerId="AD" clId="Web-{E9D06FDB-E839-2668-B2C7-B21F26A49544}"/>
    <pc:docChg chg="modSld">
      <pc:chgData name="Patel, Ashvini" userId="S::ashvini.patel@marquette.edu::e78a6e6a-eb4c-4c9b-ae14-5b862fe30d15" providerId="AD" clId="Web-{E9D06FDB-E839-2668-B2C7-B21F26A49544}" dt="2020-02-13T02:36:49.287" v="566" actId="20577"/>
      <pc:docMkLst>
        <pc:docMk/>
      </pc:docMkLst>
      <pc:sldChg chg="modSp">
        <pc:chgData name="Patel, Ashvini" userId="S::ashvini.patel@marquette.edu::e78a6e6a-eb4c-4c9b-ae14-5b862fe30d15" providerId="AD" clId="Web-{E9D06FDB-E839-2668-B2C7-B21F26A49544}" dt="2020-02-13T02:34:52.943" v="353" actId="20577"/>
        <pc:sldMkLst>
          <pc:docMk/>
          <pc:sldMk cId="1566554502" sldId="277"/>
        </pc:sldMkLst>
        <pc:spChg chg="mod">
          <ac:chgData name="Patel, Ashvini" userId="S::ashvini.patel@marquette.edu::e78a6e6a-eb4c-4c9b-ae14-5b862fe30d15" providerId="AD" clId="Web-{E9D06FDB-E839-2668-B2C7-B21F26A49544}" dt="2020-02-13T02:34:52.943" v="353" actId="20577"/>
          <ac:spMkLst>
            <pc:docMk/>
            <pc:sldMk cId="1566554502" sldId="277"/>
            <ac:spMk id="3" creationId="{4ED0B325-40AA-4724-9B82-B4D89CB53343}"/>
          </ac:spMkLst>
        </pc:spChg>
      </pc:sldChg>
      <pc:sldChg chg="modSp">
        <pc:chgData name="Patel, Ashvini" userId="S::ashvini.patel@marquette.edu::e78a6e6a-eb4c-4c9b-ae14-5b862fe30d15" providerId="AD" clId="Web-{E9D06FDB-E839-2668-B2C7-B21F26A49544}" dt="2020-02-13T02:36:49.287" v="565" actId="20577"/>
        <pc:sldMkLst>
          <pc:docMk/>
          <pc:sldMk cId="520367777" sldId="279"/>
        </pc:sldMkLst>
        <pc:spChg chg="mod">
          <ac:chgData name="Patel, Ashvini" userId="S::ashvini.patel@marquette.edu::e78a6e6a-eb4c-4c9b-ae14-5b862fe30d15" providerId="AD" clId="Web-{E9D06FDB-E839-2668-B2C7-B21F26A49544}" dt="2020-02-13T02:36:49.287" v="565" actId="20577"/>
          <ac:spMkLst>
            <pc:docMk/>
            <pc:sldMk cId="520367777" sldId="279"/>
            <ac:spMk id="3" creationId="{3C2F12C4-59E9-4C6A-8850-5690D8BC57B0}"/>
          </ac:spMkLst>
        </pc:spChg>
      </pc:sldChg>
    </pc:docChg>
  </pc:docChgLst>
  <pc:docChgLst>
    <pc:chgData name="Robinson, Thea" userId="S::thea.robinson@marquette.edu::4d135cf4-e34f-489f-8a8a-21f32a8de2f1" providerId="AD" clId="Web-{780937D3-C071-8AD5-CADA-74A41D017200}"/>
    <pc:docChg chg="addSld delSld modSld sldOrd">
      <pc:chgData name="Robinson, Thea" userId="S::thea.robinson@marquette.edu::4d135cf4-e34f-489f-8a8a-21f32a8de2f1" providerId="AD" clId="Web-{780937D3-C071-8AD5-CADA-74A41D017200}" dt="2020-02-13T02:57:51.321" v="1166" actId="20577"/>
      <pc:docMkLst>
        <pc:docMk/>
      </pc:docMkLst>
      <pc:sldChg chg="modSp">
        <pc:chgData name="Robinson, Thea" userId="S::thea.robinson@marquette.edu::4d135cf4-e34f-489f-8a8a-21f32a8de2f1" providerId="AD" clId="Web-{780937D3-C071-8AD5-CADA-74A41D017200}" dt="2020-02-13T01:40:56.088" v="283" actId="20577"/>
        <pc:sldMkLst>
          <pc:docMk/>
          <pc:sldMk cId="3403567564" sldId="258"/>
        </pc:sldMkLst>
        <pc:spChg chg="mod">
          <ac:chgData name="Robinson, Thea" userId="S::thea.robinson@marquette.edu::4d135cf4-e34f-489f-8a8a-21f32a8de2f1" providerId="AD" clId="Web-{780937D3-C071-8AD5-CADA-74A41D017200}" dt="2020-02-13T01:40:56.088" v="283" actId="20577"/>
          <ac:spMkLst>
            <pc:docMk/>
            <pc:sldMk cId="3403567564" sldId="258"/>
            <ac:spMk id="3" creationId="{9D7E2C7C-3273-4D19-85A5-53B4D24C2B7B}"/>
          </ac:spMkLst>
        </pc:spChg>
      </pc:sldChg>
      <pc:sldChg chg="modSp">
        <pc:chgData name="Robinson, Thea" userId="S::thea.robinson@marquette.edu::4d135cf4-e34f-489f-8a8a-21f32a8de2f1" providerId="AD" clId="Web-{780937D3-C071-8AD5-CADA-74A41D017200}" dt="2020-02-13T01:41:51.794" v="302" actId="20577"/>
        <pc:sldMkLst>
          <pc:docMk/>
          <pc:sldMk cId="4145373472" sldId="259"/>
        </pc:sldMkLst>
        <pc:spChg chg="mod">
          <ac:chgData name="Robinson, Thea" userId="S::thea.robinson@marquette.edu::4d135cf4-e34f-489f-8a8a-21f32a8de2f1" providerId="AD" clId="Web-{780937D3-C071-8AD5-CADA-74A41D017200}" dt="2020-02-13T01:41:51.794" v="302" actId="20577"/>
          <ac:spMkLst>
            <pc:docMk/>
            <pc:sldMk cId="4145373472" sldId="259"/>
            <ac:spMk id="3" creationId="{A785D11D-7335-46EA-B33F-429B9DE6F931}"/>
          </ac:spMkLst>
        </pc:spChg>
      </pc:sldChg>
      <pc:sldChg chg="modSp">
        <pc:chgData name="Robinson, Thea" userId="S::thea.robinson@marquette.edu::4d135cf4-e34f-489f-8a8a-21f32a8de2f1" providerId="AD" clId="Web-{780937D3-C071-8AD5-CADA-74A41D017200}" dt="2020-02-13T01:45:17.991" v="430" actId="20577"/>
        <pc:sldMkLst>
          <pc:docMk/>
          <pc:sldMk cId="3653686863" sldId="260"/>
        </pc:sldMkLst>
        <pc:spChg chg="mod">
          <ac:chgData name="Robinson, Thea" userId="S::thea.robinson@marquette.edu::4d135cf4-e34f-489f-8a8a-21f32a8de2f1" providerId="AD" clId="Web-{780937D3-C071-8AD5-CADA-74A41D017200}" dt="2020-02-13T01:42:34.405" v="365" actId="20577"/>
          <ac:spMkLst>
            <pc:docMk/>
            <pc:sldMk cId="3653686863" sldId="260"/>
            <ac:spMk id="2" creationId="{29829DC5-507D-47A6-AFD1-947BF73DE4DA}"/>
          </ac:spMkLst>
        </pc:spChg>
        <pc:spChg chg="mod">
          <ac:chgData name="Robinson, Thea" userId="S::thea.robinson@marquette.edu::4d135cf4-e34f-489f-8a8a-21f32a8de2f1" providerId="AD" clId="Web-{780937D3-C071-8AD5-CADA-74A41D017200}" dt="2020-02-13T01:45:17.991" v="430" actId="20577"/>
          <ac:spMkLst>
            <pc:docMk/>
            <pc:sldMk cId="3653686863" sldId="260"/>
            <ac:spMk id="3" creationId="{4A5BFB03-94FF-4729-A0DC-A80B71CA9E2B}"/>
          </ac:spMkLst>
        </pc:spChg>
      </pc:sldChg>
      <pc:sldChg chg="new del">
        <pc:chgData name="Robinson, Thea" userId="S::thea.robinson@marquette.edu::4d135cf4-e34f-489f-8a8a-21f32a8de2f1" providerId="AD" clId="Web-{780937D3-C071-8AD5-CADA-74A41D017200}" dt="2020-02-13T01:42:48.031" v="370"/>
        <pc:sldMkLst>
          <pc:docMk/>
          <pc:sldMk cId="630710942" sldId="261"/>
        </pc:sldMkLst>
      </pc:sldChg>
      <pc:sldChg chg="modSp add replId">
        <pc:chgData name="Robinson, Thea" userId="S::thea.robinson@marquette.edu::4d135cf4-e34f-489f-8a8a-21f32a8de2f1" providerId="AD" clId="Web-{780937D3-C071-8AD5-CADA-74A41D017200}" dt="2020-02-13T01:46:27.635" v="478" actId="20577"/>
        <pc:sldMkLst>
          <pc:docMk/>
          <pc:sldMk cId="2577677053" sldId="262"/>
        </pc:sldMkLst>
        <pc:spChg chg="mod">
          <ac:chgData name="Robinson, Thea" userId="S::thea.robinson@marquette.edu::4d135cf4-e34f-489f-8a8a-21f32a8de2f1" providerId="AD" clId="Web-{780937D3-C071-8AD5-CADA-74A41D017200}" dt="2020-02-13T01:46:27.635" v="478" actId="20577"/>
          <ac:spMkLst>
            <pc:docMk/>
            <pc:sldMk cId="2577677053" sldId="262"/>
            <ac:spMk id="3" creationId="{4A5BFB03-94FF-4729-A0DC-A80B71CA9E2B}"/>
          </ac:spMkLst>
        </pc:spChg>
      </pc:sldChg>
      <pc:sldChg chg="modSp add del ord replId">
        <pc:chgData name="Robinson, Thea" userId="S::thea.robinson@marquette.edu::4d135cf4-e34f-489f-8a8a-21f32a8de2f1" providerId="AD" clId="Web-{780937D3-C071-8AD5-CADA-74A41D017200}" dt="2020-02-13T02:41:06.165" v="998"/>
        <pc:sldMkLst>
          <pc:docMk/>
          <pc:sldMk cId="2053829769" sldId="263"/>
        </pc:sldMkLst>
        <pc:spChg chg="mod">
          <ac:chgData name="Robinson, Thea" userId="S::thea.robinson@marquette.edu::4d135cf4-e34f-489f-8a8a-21f32a8de2f1" providerId="AD" clId="Web-{780937D3-C071-8AD5-CADA-74A41D017200}" dt="2020-02-13T01:43:41.549" v="399" actId="20577"/>
          <ac:spMkLst>
            <pc:docMk/>
            <pc:sldMk cId="2053829769" sldId="263"/>
            <ac:spMk id="3" creationId="{4A5BFB03-94FF-4729-A0DC-A80B71CA9E2B}"/>
          </ac:spMkLst>
        </pc:spChg>
      </pc:sldChg>
      <pc:sldChg chg="modSp new">
        <pc:chgData name="Robinson, Thea" userId="S::thea.robinson@marquette.edu::4d135cf4-e34f-489f-8a8a-21f32a8de2f1" providerId="AD" clId="Web-{780937D3-C071-8AD5-CADA-74A41D017200}" dt="2020-02-13T01:56:05.865" v="723" actId="20577"/>
        <pc:sldMkLst>
          <pc:docMk/>
          <pc:sldMk cId="2242645581" sldId="264"/>
        </pc:sldMkLst>
        <pc:spChg chg="mod">
          <ac:chgData name="Robinson, Thea" userId="S::thea.robinson@marquette.edu::4d135cf4-e34f-489f-8a8a-21f32a8de2f1" providerId="AD" clId="Web-{780937D3-C071-8AD5-CADA-74A41D017200}" dt="2020-02-13T01:47:48.185" v="490" actId="20577"/>
          <ac:spMkLst>
            <pc:docMk/>
            <pc:sldMk cId="2242645581" sldId="264"/>
            <ac:spMk id="2" creationId="{978DC5D7-3986-4D14-B573-539FE15517FE}"/>
          </ac:spMkLst>
        </pc:spChg>
        <pc:spChg chg="mod">
          <ac:chgData name="Robinson, Thea" userId="S::thea.robinson@marquette.edu::4d135cf4-e34f-489f-8a8a-21f32a8de2f1" providerId="AD" clId="Web-{780937D3-C071-8AD5-CADA-74A41D017200}" dt="2020-02-13T01:56:05.865" v="723" actId="20577"/>
          <ac:spMkLst>
            <pc:docMk/>
            <pc:sldMk cId="2242645581" sldId="264"/>
            <ac:spMk id="3" creationId="{33473129-767D-49A4-8658-DA2791D974BC}"/>
          </ac:spMkLst>
        </pc:spChg>
      </pc:sldChg>
      <pc:sldChg chg="new del">
        <pc:chgData name="Robinson, Thea" userId="S::thea.robinson@marquette.edu::4d135cf4-e34f-489f-8a8a-21f32a8de2f1" providerId="AD" clId="Web-{780937D3-C071-8AD5-CADA-74A41D017200}" dt="2020-02-13T02:05:45.814" v="766"/>
        <pc:sldMkLst>
          <pc:docMk/>
          <pc:sldMk cId="3981802365" sldId="265"/>
        </pc:sldMkLst>
      </pc:sldChg>
      <pc:sldChg chg="new del">
        <pc:chgData name="Robinson, Thea" userId="S::thea.robinson@marquette.edu::4d135cf4-e34f-489f-8a8a-21f32a8de2f1" providerId="AD" clId="Web-{780937D3-C071-8AD5-CADA-74A41D017200}" dt="2020-02-13T02:05:48.001" v="767"/>
        <pc:sldMkLst>
          <pc:docMk/>
          <pc:sldMk cId="2089074937" sldId="266"/>
        </pc:sldMkLst>
      </pc:sldChg>
      <pc:sldChg chg="modSp new">
        <pc:chgData name="Robinson, Thea" userId="S::thea.robinson@marquette.edu::4d135cf4-e34f-489f-8a8a-21f32a8de2f1" providerId="AD" clId="Web-{780937D3-C071-8AD5-CADA-74A41D017200}" dt="2020-02-13T02:32:31.719" v="967" actId="20577"/>
        <pc:sldMkLst>
          <pc:docMk/>
          <pc:sldMk cId="3549598219" sldId="267"/>
        </pc:sldMkLst>
        <pc:spChg chg="mod">
          <ac:chgData name="Robinson, Thea" userId="S::thea.robinson@marquette.edu::4d135cf4-e34f-489f-8a8a-21f32a8de2f1" providerId="AD" clId="Web-{780937D3-C071-8AD5-CADA-74A41D017200}" dt="2020-02-13T02:30:37.854" v="892" actId="20577"/>
          <ac:spMkLst>
            <pc:docMk/>
            <pc:sldMk cId="3549598219" sldId="267"/>
            <ac:spMk id="2" creationId="{A00278AB-E2E0-4DA1-B9D0-9B9896DB3F0F}"/>
          </ac:spMkLst>
        </pc:spChg>
        <pc:spChg chg="mod">
          <ac:chgData name="Robinson, Thea" userId="S::thea.robinson@marquette.edu::4d135cf4-e34f-489f-8a8a-21f32a8de2f1" providerId="AD" clId="Web-{780937D3-C071-8AD5-CADA-74A41D017200}" dt="2020-02-13T02:32:31.719" v="967" actId="20577"/>
          <ac:spMkLst>
            <pc:docMk/>
            <pc:sldMk cId="3549598219" sldId="267"/>
            <ac:spMk id="3" creationId="{A4D69A4D-42E3-47C5-80C9-C32687D224C0}"/>
          </ac:spMkLst>
        </pc:spChg>
      </pc:sldChg>
      <pc:sldChg chg="new del">
        <pc:chgData name="Robinson, Thea" userId="S::thea.robinson@marquette.edu::4d135cf4-e34f-489f-8a8a-21f32a8de2f1" providerId="AD" clId="Web-{780937D3-C071-8AD5-CADA-74A41D017200}" dt="2020-02-13T02:29:27.663" v="856"/>
        <pc:sldMkLst>
          <pc:docMk/>
          <pc:sldMk cId="3179125870" sldId="268"/>
        </pc:sldMkLst>
      </pc:sldChg>
      <pc:sldChg chg="new del">
        <pc:chgData name="Robinson, Thea" userId="S::thea.robinson@marquette.edu::4d135cf4-e34f-489f-8a8a-21f32a8de2f1" providerId="AD" clId="Web-{780937D3-C071-8AD5-CADA-74A41D017200}" dt="2020-02-13T02:29:27.100" v="855"/>
        <pc:sldMkLst>
          <pc:docMk/>
          <pc:sldMk cId="2189052976" sldId="269"/>
        </pc:sldMkLst>
      </pc:sldChg>
      <pc:sldChg chg="new del">
        <pc:chgData name="Robinson, Thea" userId="S::thea.robinson@marquette.edu::4d135cf4-e34f-489f-8a8a-21f32a8de2f1" providerId="AD" clId="Web-{780937D3-C071-8AD5-CADA-74A41D017200}" dt="2020-02-13T02:29:26.600" v="854"/>
        <pc:sldMkLst>
          <pc:docMk/>
          <pc:sldMk cId="2480676552" sldId="270"/>
        </pc:sldMkLst>
      </pc:sldChg>
      <pc:sldChg chg="new del">
        <pc:chgData name="Robinson, Thea" userId="S::thea.robinson@marquette.edu::4d135cf4-e34f-489f-8a8a-21f32a8de2f1" providerId="AD" clId="Web-{780937D3-C071-8AD5-CADA-74A41D017200}" dt="2020-02-13T02:29:26.006" v="853"/>
        <pc:sldMkLst>
          <pc:docMk/>
          <pc:sldMk cId="2225833644" sldId="271"/>
        </pc:sldMkLst>
      </pc:sldChg>
      <pc:sldChg chg="new del">
        <pc:chgData name="Robinson, Thea" userId="S::thea.robinson@marquette.edu::4d135cf4-e34f-489f-8a8a-21f32a8de2f1" providerId="AD" clId="Web-{780937D3-C071-8AD5-CADA-74A41D017200}" dt="2020-02-13T02:29:25.585" v="852"/>
        <pc:sldMkLst>
          <pc:docMk/>
          <pc:sldMk cId="2258896700" sldId="272"/>
        </pc:sldMkLst>
      </pc:sldChg>
      <pc:sldChg chg="new del">
        <pc:chgData name="Robinson, Thea" userId="S::thea.robinson@marquette.edu::4d135cf4-e34f-489f-8a8a-21f32a8de2f1" providerId="AD" clId="Web-{780937D3-C071-8AD5-CADA-74A41D017200}" dt="2020-02-13T02:29:24.756" v="851"/>
        <pc:sldMkLst>
          <pc:docMk/>
          <pc:sldMk cId="144648282" sldId="273"/>
        </pc:sldMkLst>
      </pc:sldChg>
      <pc:sldChg chg="new del">
        <pc:chgData name="Robinson, Thea" userId="S::thea.robinson@marquette.edu::4d135cf4-e34f-489f-8a8a-21f32a8de2f1" providerId="AD" clId="Web-{780937D3-C071-8AD5-CADA-74A41D017200}" dt="2020-02-13T02:29:21.334" v="849"/>
        <pc:sldMkLst>
          <pc:docMk/>
          <pc:sldMk cId="297780107" sldId="274"/>
        </pc:sldMkLst>
      </pc:sldChg>
      <pc:sldChg chg="new del">
        <pc:chgData name="Robinson, Thea" userId="S::thea.robinson@marquette.edu::4d135cf4-e34f-489f-8a8a-21f32a8de2f1" providerId="AD" clId="Web-{780937D3-C071-8AD5-CADA-74A41D017200}" dt="2020-02-13T02:29:23.788" v="850"/>
        <pc:sldMkLst>
          <pc:docMk/>
          <pc:sldMk cId="103209625" sldId="275"/>
        </pc:sldMkLst>
      </pc:sldChg>
      <pc:sldChg chg="addSp delSp modSp new ord">
        <pc:chgData name="Robinson, Thea" userId="S::thea.robinson@marquette.edu::4d135cf4-e34f-489f-8a8a-21f32a8de2f1" providerId="AD" clId="Web-{780937D3-C071-8AD5-CADA-74A41D017200}" dt="2020-02-13T02:07:42.460" v="815" actId="20577"/>
        <pc:sldMkLst>
          <pc:docMk/>
          <pc:sldMk cId="4198668661" sldId="276"/>
        </pc:sldMkLst>
        <pc:spChg chg="mod">
          <ac:chgData name="Robinson, Thea" userId="S::thea.robinson@marquette.edu::4d135cf4-e34f-489f-8a8a-21f32a8de2f1" providerId="AD" clId="Web-{780937D3-C071-8AD5-CADA-74A41D017200}" dt="2020-02-13T02:05:02.890" v="756" actId="20577"/>
          <ac:spMkLst>
            <pc:docMk/>
            <pc:sldMk cId="4198668661" sldId="276"/>
            <ac:spMk id="2" creationId="{C9841394-0379-4166-A7F3-C8CB06A3706E}"/>
          </ac:spMkLst>
        </pc:spChg>
        <pc:spChg chg="mod">
          <ac:chgData name="Robinson, Thea" userId="S::thea.robinson@marquette.edu::4d135cf4-e34f-489f-8a8a-21f32a8de2f1" providerId="AD" clId="Web-{780937D3-C071-8AD5-CADA-74A41D017200}" dt="2020-02-13T02:07:42.460" v="815" actId="20577"/>
          <ac:spMkLst>
            <pc:docMk/>
            <pc:sldMk cId="4198668661" sldId="276"/>
            <ac:spMk id="3" creationId="{4ED0B325-40AA-4724-9B82-B4D89CB53343}"/>
          </ac:spMkLst>
        </pc:spChg>
        <pc:spChg chg="add del mod">
          <ac:chgData name="Robinson, Thea" userId="S::thea.robinson@marquette.edu::4d135cf4-e34f-489f-8a8a-21f32a8de2f1" providerId="AD" clId="Web-{780937D3-C071-8AD5-CADA-74A41D017200}" dt="2020-02-13T02:05:57.111" v="771"/>
          <ac:spMkLst>
            <pc:docMk/>
            <pc:sldMk cId="4198668661" sldId="276"/>
            <ac:spMk id="4" creationId="{878ABDC1-37F4-4C92-AC8A-76764582C6EC}"/>
          </ac:spMkLst>
        </pc:spChg>
      </pc:sldChg>
      <pc:sldChg chg="modSp add replId">
        <pc:chgData name="Robinson, Thea" userId="S::thea.robinson@marquette.edu::4d135cf4-e34f-489f-8a8a-21f32a8de2f1" providerId="AD" clId="Web-{780937D3-C071-8AD5-CADA-74A41D017200}" dt="2020-02-13T02:12:00.567" v="832" actId="20577"/>
        <pc:sldMkLst>
          <pc:docMk/>
          <pc:sldMk cId="1566554502" sldId="277"/>
        </pc:sldMkLst>
        <pc:spChg chg="mod">
          <ac:chgData name="Robinson, Thea" userId="S::thea.robinson@marquette.edu::4d135cf4-e34f-489f-8a8a-21f32a8de2f1" providerId="AD" clId="Web-{780937D3-C071-8AD5-CADA-74A41D017200}" dt="2020-02-13T02:12:00.567" v="832" actId="20577"/>
          <ac:spMkLst>
            <pc:docMk/>
            <pc:sldMk cId="1566554502" sldId="277"/>
            <ac:spMk id="3" creationId="{4ED0B325-40AA-4724-9B82-B4D89CB53343}"/>
          </ac:spMkLst>
        </pc:spChg>
      </pc:sldChg>
      <pc:sldChg chg="modSp add ord replId">
        <pc:chgData name="Robinson, Thea" userId="S::thea.robinson@marquette.edu::4d135cf4-e34f-489f-8a8a-21f32a8de2f1" providerId="AD" clId="Web-{780937D3-C071-8AD5-CADA-74A41D017200}" dt="2020-02-13T02:06:53.254" v="795"/>
        <pc:sldMkLst>
          <pc:docMk/>
          <pc:sldMk cId="3417623136" sldId="278"/>
        </pc:sldMkLst>
        <pc:spChg chg="mod">
          <ac:chgData name="Robinson, Thea" userId="S::thea.robinson@marquette.edu::4d135cf4-e34f-489f-8a8a-21f32a8de2f1" providerId="AD" clId="Web-{780937D3-C071-8AD5-CADA-74A41D017200}" dt="2020-02-13T02:06:49.786" v="792" actId="20577"/>
          <ac:spMkLst>
            <pc:docMk/>
            <pc:sldMk cId="3417623136" sldId="278"/>
            <ac:spMk id="3" creationId="{4ED0B325-40AA-4724-9B82-B4D89CB53343}"/>
          </ac:spMkLst>
        </pc:spChg>
      </pc:sldChg>
      <pc:sldChg chg="modSp new ord">
        <pc:chgData name="Robinson, Thea" userId="S::thea.robinson@marquette.edu::4d135cf4-e34f-489f-8a8a-21f32a8de2f1" providerId="AD" clId="Web-{780937D3-C071-8AD5-CADA-74A41D017200}" dt="2020-02-13T02:49:46.877" v="1024"/>
        <pc:sldMkLst>
          <pc:docMk/>
          <pc:sldMk cId="520367777" sldId="279"/>
        </pc:sldMkLst>
        <pc:spChg chg="mod">
          <ac:chgData name="Robinson, Thea" userId="S::thea.robinson@marquette.edu::4d135cf4-e34f-489f-8a8a-21f32a8de2f1" providerId="AD" clId="Web-{780937D3-C071-8AD5-CADA-74A41D017200}" dt="2020-02-13T02:30:22.900" v="876" actId="20577"/>
          <ac:spMkLst>
            <pc:docMk/>
            <pc:sldMk cId="520367777" sldId="279"/>
            <ac:spMk id="2" creationId="{D77B3879-8812-45B9-B4BA-2DA5B7FEFDB4}"/>
          </ac:spMkLst>
        </pc:spChg>
      </pc:sldChg>
      <pc:sldChg chg="modSp new ord">
        <pc:chgData name="Robinson, Thea" userId="S::thea.robinson@marquette.edu::4d135cf4-e34f-489f-8a8a-21f32a8de2f1" providerId="AD" clId="Web-{780937D3-C071-8AD5-CADA-74A41D017200}" dt="2020-02-13T02:57:51.321" v="1165" actId="20577"/>
        <pc:sldMkLst>
          <pc:docMk/>
          <pc:sldMk cId="3443876527" sldId="280"/>
        </pc:sldMkLst>
        <pc:spChg chg="mod">
          <ac:chgData name="Robinson, Thea" userId="S::thea.robinson@marquette.edu::4d135cf4-e34f-489f-8a8a-21f32a8de2f1" providerId="AD" clId="Web-{780937D3-C071-8AD5-CADA-74A41D017200}" dt="2020-02-13T02:40:02.209" v="991" actId="20577"/>
          <ac:spMkLst>
            <pc:docMk/>
            <pc:sldMk cId="3443876527" sldId="280"/>
            <ac:spMk id="2" creationId="{4D590550-96EB-4A58-B0D8-D41596999C16}"/>
          </ac:spMkLst>
        </pc:spChg>
        <pc:spChg chg="mod">
          <ac:chgData name="Robinson, Thea" userId="S::thea.robinson@marquette.edu::4d135cf4-e34f-489f-8a8a-21f32a8de2f1" providerId="AD" clId="Web-{780937D3-C071-8AD5-CADA-74A41D017200}" dt="2020-02-13T02:57:51.321" v="1165" actId="20577"/>
          <ac:spMkLst>
            <pc:docMk/>
            <pc:sldMk cId="3443876527" sldId="280"/>
            <ac:spMk id="3" creationId="{D4C7B3A4-1823-4C00-AE69-E94998CBE939}"/>
          </ac:spMkLst>
        </pc:spChg>
      </pc:sldChg>
    </pc:docChg>
  </pc:docChgLst>
  <pc:docChgLst>
    <pc:chgData name="Patel, Ashvini" userId="S::ashvini.patel@marquette.edu::e78a6e6a-eb4c-4c9b-ae14-5b862fe30d15" providerId="AD" clId="Web-{CF674C8B-740D-C380-4CA9-2E129A9188D7}"/>
    <pc:docChg chg="modSld">
      <pc:chgData name="Patel, Ashvini" userId="S::ashvini.patel@marquette.edu::e78a6e6a-eb4c-4c9b-ae14-5b862fe30d15" providerId="AD" clId="Web-{CF674C8B-740D-C380-4CA9-2E129A9188D7}" dt="2020-02-13T05:18:02.856" v="813" actId="1076"/>
      <pc:docMkLst>
        <pc:docMk/>
      </pc:docMkLst>
      <pc:sldChg chg="modSp">
        <pc:chgData name="Patel, Ashvini" userId="S::ashvini.patel@marquette.edu::e78a6e6a-eb4c-4c9b-ae14-5b862fe30d15" providerId="AD" clId="Web-{CF674C8B-740D-C380-4CA9-2E129A9188D7}" dt="2020-02-13T02:48:52.293" v="557" actId="20577"/>
        <pc:sldMkLst>
          <pc:docMk/>
          <pc:sldMk cId="3403567564" sldId="258"/>
        </pc:sldMkLst>
        <pc:spChg chg="mod">
          <ac:chgData name="Patel, Ashvini" userId="S::ashvini.patel@marquette.edu::e78a6e6a-eb4c-4c9b-ae14-5b862fe30d15" providerId="AD" clId="Web-{CF674C8B-740D-C380-4CA9-2E129A9188D7}" dt="2020-02-13T02:48:52.293" v="557" actId="20577"/>
          <ac:spMkLst>
            <pc:docMk/>
            <pc:sldMk cId="3403567564" sldId="258"/>
            <ac:spMk id="3" creationId="{9D7E2C7C-3273-4D19-85A5-53B4D24C2B7B}"/>
          </ac:spMkLst>
        </pc:spChg>
      </pc:sldChg>
      <pc:sldChg chg="modSp">
        <pc:chgData name="Patel, Ashvini" userId="S::ashvini.patel@marquette.edu::e78a6e6a-eb4c-4c9b-ae14-5b862fe30d15" providerId="AD" clId="Web-{CF674C8B-740D-C380-4CA9-2E129A9188D7}" dt="2020-02-13T05:18:02.856" v="813" actId="1076"/>
        <pc:sldMkLst>
          <pc:docMk/>
          <pc:sldMk cId="3549598219" sldId="267"/>
        </pc:sldMkLst>
        <pc:spChg chg="mod">
          <ac:chgData name="Patel, Ashvini" userId="S::ashvini.patel@marquette.edu::e78a6e6a-eb4c-4c9b-ae14-5b862fe30d15" providerId="AD" clId="Web-{CF674C8B-740D-C380-4CA9-2E129A9188D7}" dt="2020-02-13T05:18:02.856" v="813" actId="1076"/>
          <ac:spMkLst>
            <pc:docMk/>
            <pc:sldMk cId="3549598219" sldId="267"/>
            <ac:spMk id="2" creationId="{A00278AB-E2E0-4DA1-B9D0-9B9896DB3F0F}"/>
          </ac:spMkLst>
        </pc:spChg>
      </pc:sldChg>
      <pc:sldChg chg="addSp modSp">
        <pc:chgData name="Patel, Ashvini" userId="S::ashvini.patel@marquette.edu::e78a6e6a-eb4c-4c9b-ae14-5b862fe30d15" providerId="AD" clId="Web-{CF674C8B-740D-C380-4CA9-2E129A9188D7}" dt="2020-02-13T02:48:22.948" v="548" actId="20577"/>
        <pc:sldMkLst>
          <pc:docMk/>
          <pc:sldMk cId="520367777" sldId="279"/>
        </pc:sldMkLst>
        <pc:spChg chg="mod">
          <ac:chgData name="Patel, Ashvini" userId="S::ashvini.patel@marquette.edu::e78a6e6a-eb4c-4c9b-ae14-5b862fe30d15" providerId="AD" clId="Web-{CF674C8B-740D-C380-4CA9-2E129A9188D7}" dt="2020-02-13T02:46:11.241" v="457" actId="20577"/>
          <ac:spMkLst>
            <pc:docMk/>
            <pc:sldMk cId="520367777" sldId="279"/>
            <ac:spMk id="3" creationId="{3C2F12C4-59E9-4C6A-8850-5690D8BC57B0}"/>
          </ac:spMkLst>
        </pc:spChg>
        <pc:spChg chg="add mod">
          <ac:chgData name="Patel, Ashvini" userId="S::ashvini.patel@marquette.edu::e78a6e6a-eb4c-4c9b-ae14-5b862fe30d15" providerId="AD" clId="Web-{CF674C8B-740D-C380-4CA9-2E129A9188D7}" dt="2020-02-13T02:48:22.948" v="548" actId="20577"/>
          <ac:spMkLst>
            <pc:docMk/>
            <pc:sldMk cId="520367777" sldId="279"/>
            <ac:spMk id="4" creationId="{1B40E1B1-DD7A-4F7D-8FEF-892FB99FFB13}"/>
          </ac:spMkLst>
        </pc:spChg>
        <pc:spChg chg="add mod">
          <ac:chgData name="Patel, Ashvini" userId="S::ashvini.patel@marquette.edu::e78a6e6a-eb4c-4c9b-ae14-5b862fe30d15" providerId="AD" clId="Web-{CF674C8B-740D-C380-4CA9-2E129A9188D7}" dt="2020-02-13T02:45:49.287" v="395" actId="20577"/>
          <ac:spMkLst>
            <pc:docMk/>
            <pc:sldMk cId="520367777" sldId="279"/>
            <ac:spMk id="5" creationId="{4A0C0253-C7A2-42D6-9B23-3DE6A6829D6C}"/>
          </ac:spMkLst>
        </pc:spChg>
      </pc:sldChg>
      <pc:sldChg chg="modSp">
        <pc:chgData name="Patel, Ashvini" userId="S::ashvini.patel@marquette.edu::e78a6e6a-eb4c-4c9b-ae14-5b862fe30d15" providerId="AD" clId="Web-{CF674C8B-740D-C380-4CA9-2E129A9188D7}" dt="2020-02-13T02:50:24.155" v="811" actId="20577"/>
        <pc:sldMkLst>
          <pc:docMk/>
          <pc:sldMk cId="3443876527" sldId="280"/>
        </pc:sldMkLst>
        <pc:spChg chg="mod">
          <ac:chgData name="Patel, Ashvini" userId="S::ashvini.patel@marquette.edu::e78a6e6a-eb4c-4c9b-ae14-5b862fe30d15" providerId="AD" clId="Web-{CF674C8B-740D-C380-4CA9-2E129A9188D7}" dt="2020-02-13T02:50:24.155" v="811" actId="20577"/>
          <ac:spMkLst>
            <pc:docMk/>
            <pc:sldMk cId="3443876527" sldId="280"/>
            <ac:spMk id="3" creationId="{D4C7B3A4-1823-4C00-AE69-E94998CBE939}"/>
          </ac:spMkLst>
        </pc:spChg>
      </pc:sldChg>
    </pc:docChg>
  </pc:docChgLst>
  <pc:docChgLst>
    <pc:chgData name="Robinson, Thea" userId="S::thea.robinson@marquette.edu::4d135cf4-e34f-489f-8a8a-21f32a8de2f1" providerId="AD" clId="Web-{D67FC4A9-9EB0-A200-7418-3185D9AFCC7B}"/>
    <pc:docChg chg="addSld modSld addMainMaster delMainMaster">
      <pc:chgData name="Robinson, Thea" userId="S::thea.robinson@marquette.edu::4d135cf4-e34f-489f-8a8a-21f32a8de2f1" providerId="AD" clId="Web-{D67FC4A9-9EB0-A200-7418-3185D9AFCC7B}" dt="2020-02-06T20:53:15.094" v="283"/>
      <pc:docMkLst>
        <pc:docMk/>
      </pc:docMkLst>
      <pc:sldChg chg="addSp delSp modSp mod setBg modClrScheme setClrOvrMap chgLayout">
        <pc:chgData name="Robinson, Thea" userId="S::thea.robinson@marquette.edu::4d135cf4-e34f-489f-8a8a-21f32a8de2f1" providerId="AD" clId="Web-{D67FC4A9-9EB0-A200-7418-3185D9AFCC7B}" dt="2020-02-06T20:51:13.371" v="140" actId="20577"/>
        <pc:sldMkLst>
          <pc:docMk/>
          <pc:sldMk cId="109857222" sldId="256"/>
        </pc:sldMkLst>
        <pc:spChg chg="mod">
          <ac:chgData name="Robinson, Thea" userId="S::thea.robinson@marquette.edu::4d135cf4-e34f-489f-8a8a-21f32a8de2f1" providerId="AD" clId="Web-{D67FC4A9-9EB0-A200-7418-3185D9AFCC7B}" dt="2020-02-06T20:51:13.371" v="140" actId="20577"/>
          <ac:spMkLst>
            <pc:docMk/>
            <pc:sldMk cId="109857222" sldId="256"/>
            <ac:spMk id="2" creationId="{00000000-0000-0000-0000-000000000000}"/>
          </ac:spMkLst>
        </pc:spChg>
        <pc:spChg chg="mod">
          <ac:chgData name="Robinson, Thea" userId="S::thea.robinson@marquette.edu::4d135cf4-e34f-489f-8a8a-21f32a8de2f1" providerId="AD" clId="Web-{D67FC4A9-9EB0-A200-7418-3185D9AFCC7B}" dt="2020-02-06T20:49:30.071" v="84" actId="20577"/>
          <ac:spMkLst>
            <pc:docMk/>
            <pc:sldMk cId="109857222" sldId="256"/>
            <ac:spMk id="3" creationId="{00000000-0000-0000-0000-000000000000}"/>
          </ac:spMkLst>
        </pc:spChg>
        <pc:spChg chg="add del">
          <ac:chgData name="Robinson, Thea" userId="S::thea.robinson@marquette.edu::4d135cf4-e34f-489f-8a8a-21f32a8de2f1" providerId="AD" clId="Web-{D67FC4A9-9EB0-A200-7418-3185D9AFCC7B}" dt="2020-02-06T20:47:56.536" v="3"/>
          <ac:spMkLst>
            <pc:docMk/>
            <pc:sldMk cId="109857222" sldId="256"/>
            <ac:spMk id="5" creationId="{1E70A317-DCED-4E80-AA2D-467D8702E5CB}"/>
          </ac:spMkLst>
        </pc:spChg>
        <pc:spChg chg="add del">
          <ac:chgData name="Robinson, Thea" userId="S::thea.robinson@marquette.edu::4d135cf4-e34f-489f-8a8a-21f32a8de2f1" providerId="AD" clId="Web-{D67FC4A9-9EB0-A200-7418-3185D9AFCC7B}" dt="2020-02-06T20:48:09.599" v="5"/>
          <ac:spMkLst>
            <pc:docMk/>
            <pc:sldMk cId="109857222" sldId="256"/>
            <ac:spMk id="8" creationId="{2644B391-9BFE-445C-A9EC-F544BB85FBC7}"/>
          </ac:spMkLst>
        </pc:spChg>
        <pc:spChg chg="add del">
          <ac:chgData name="Robinson, Thea" userId="S::thea.robinson@marquette.edu::4d135cf4-e34f-489f-8a8a-21f32a8de2f1" providerId="AD" clId="Web-{D67FC4A9-9EB0-A200-7418-3185D9AFCC7B}" dt="2020-02-06T20:47:50.739" v="1"/>
          <ac:spMkLst>
            <pc:docMk/>
            <pc:sldMk cId="109857222" sldId="256"/>
            <ac:spMk id="9" creationId="{2644B391-9BFE-445C-A9EC-F544BB85FBC7}"/>
          </ac:spMkLst>
        </pc:spChg>
        <pc:spChg chg="add del">
          <ac:chgData name="Robinson, Thea" userId="S::thea.robinson@marquette.edu::4d135cf4-e34f-489f-8a8a-21f32a8de2f1" providerId="AD" clId="Web-{D67FC4A9-9EB0-A200-7418-3185D9AFCC7B}" dt="2020-02-06T20:48:09.599" v="5"/>
          <ac:spMkLst>
            <pc:docMk/>
            <pc:sldMk cId="109857222" sldId="256"/>
            <ac:spMk id="10" creationId="{80F26E69-87D9-4655-AE7B-280A87AA3CAD}"/>
          </ac:spMkLst>
        </pc:spChg>
        <pc:spChg chg="add del">
          <ac:chgData name="Robinson, Thea" userId="S::thea.robinson@marquette.edu::4d135cf4-e34f-489f-8a8a-21f32a8de2f1" providerId="AD" clId="Web-{D67FC4A9-9EB0-A200-7418-3185D9AFCC7B}" dt="2020-02-06T20:47:50.739" v="1"/>
          <ac:spMkLst>
            <pc:docMk/>
            <pc:sldMk cId="109857222" sldId="256"/>
            <ac:spMk id="11" creationId="{80F26E69-87D9-4655-AE7B-280A87AA3CAD}"/>
          </ac:spMkLst>
        </pc:spChg>
        <pc:spChg chg="add">
          <ac:chgData name="Robinson, Thea" userId="S::thea.robinson@marquette.edu::4d135cf4-e34f-489f-8a8a-21f32a8de2f1" providerId="AD" clId="Web-{D67FC4A9-9EB0-A200-7418-3185D9AFCC7B}" dt="2020-02-06T20:48:47.194" v="6"/>
          <ac:spMkLst>
            <pc:docMk/>
            <pc:sldMk cId="109857222" sldId="256"/>
            <ac:spMk id="12" creationId="{E91DC736-0EF8-4F87-9146-EBF1D2EE4D3D}"/>
          </ac:spMkLst>
        </pc:spChg>
        <pc:spChg chg="add">
          <ac:chgData name="Robinson, Thea" userId="S::thea.robinson@marquette.edu::4d135cf4-e34f-489f-8a8a-21f32a8de2f1" providerId="AD" clId="Web-{D67FC4A9-9EB0-A200-7418-3185D9AFCC7B}" dt="2020-02-06T20:48:47.194" v="6"/>
          <ac:spMkLst>
            <pc:docMk/>
            <pc:sldMk cId="109857222" sldId="256"/>
            <ac:spMk id="13" creationId="{AF2F604E-43BE-4DC3-B983-E071523364F8}"/>
          </ac:spMkLst>
        </pc:spChg>
        <pc:spChg chg="add">
          <ac:chgData name="Robinson, Thea" userId="S::thea.robinson@marquette.edu::4d135cf4-e34f-489f-8a8a-21f32a8de2f1" providerId="AD" clId="Web-{D67FC4A9-9EB0-A200-7418-3185D9AFCC7B}" dt="2020-02-06T20:48:47.194" v="6"/>
          <ac:spMkLst>
            <pc:docMk/>
            <pc:sldMk cId="109857222" sldId="256"/>
            <ac:spMk id="15" creationId="{08C9B587-E65E-4B52-B37C-ABEBB6E87928}"/>
          </ac:spMkLst>
        </pc:spChg>
        <pc:spChg chg="add">
          <ac:chgData name="Robinson, Thea" userId="S::thea.robinson@marquette.edu::4d135cf4-e34f-489f-8a8a-21f32a8de2f1" providerId="AD" clId="Web-{D67FC4A9-9EB0-A200-7418-3185D9AFCC7B}" dt="2020-02-06T20:48:47.194" v="6"/>
          <ac:spMkLst>
            <pc:docMk/>
            <pc:sldMk cId="109857222" sldId="256"/>
            <ac:spMk id="16" creationId="{097CD68E-23E3-4007-8847-CD0944C4F7BE}"/>
          </ac:spMkLst>
        </pc:spChg>
        <pc:picChg chg="add del">
          <ac:chgData name="Robinson, Thea" userId="S::thea.robinson@marquette.edu::4d135cf4-e34f-489f-8a8a-21f32a8de2f1" providerId="AD" clId="Web-{D67FC4A9-9EB0-A200-7418-3185D9AFCC7B}" dt="2020-02-06T20:47:50.739" v="1"/>
          <ac:picMkLst>
            <pc:docMk/>
            <pc:sldMk cId="109857222" sldId="256"/>
            <ac:picMk id="4" creationId="{96FE89E7-573B-4DF4-B6EC-BE48A3615A0A}"/>
          </ac:picMkLst>
        </pc:picChg>
        <pc:picChg chg="add del">
          <ac:chgData name="Robinson, Thea" userId="S::thea.robinson@marquette.edu::4d135cf4-e34f-489f-8a8a-21f32a8de2f1" providerId="AD" clId="Web-{D67FC4A9-9EB0-A200-7418-3185D9AFCC7B}" dt="2020-02-06T20:47:56.536" v="3"/>
          <ac:picMkLst>
            <pc:docMk/>
            <pc:sldMk cId="109857222" sldId="256"/>
            <ac:picMk id="6" creationId="{75090862-8111-458B-8FCF-DBA86CF16372}"/>
          </ac:picMkLst>
        </pc:picChg>
        <pc:picChg chg="add del">
          <ac:chgData name="Robinson, Thea" userId="S::thea.robinson@marquette.edu::4d135cf4-e34f-489f-8a8a-21f32a8de2f1" providerId="AD" clId="Web-{D67FC4A9-9EB0-A200-7418-3185D9AFCC7B}" dt="2020-02-06T20:48:09.599" v="5"/>
          <ac:picMkLst>
            <pc:docMk/>
            <pc:sldMk cId="109857222" sldId="256"/>
            <ac:picMk id="7" creationId="{EB8F1A80-D3B8-4345-ADA8-57CA75073036}"/>
          </ac:picMkLst>
        </pc:picChg>
        <pc:picChg chg="add">
          <ac:chgData name="Robinson, Thea" userId="S::thea.robinson@marquette.edu::4d135cf4-e34f-489f-8a8a-21f32a8de2f1" providerId="AD" clId="Web-{D67FC4A9-9EB0-A200-7418-3185D9AFCC7B}" dt="2020-02-06T20:48:47.194" v="6"/>
          <ac:picMkLst>
            <pc:docMk/>
            <pc:sldMk cId="109857222" sldId="256"/>
            <ac:picMk id="14" creationId="{90264B34-CF8F-41FE-8F7C-50E3685453FE}"/>
          </ac:picMkLst>
        </pc:picChg>
      </pc:sldChg>
      <pc:sldChg chg="modSp new">
        <pc:chgData name="Robinson, Thea" userId="S::thea.robinson@marquette.edu::4d135cf4-e34f-489f-8a8a-21f32a8de2f1" providerId="AD" clId="Web-{D67FC4A9-9EB0-A200-7418-3185D9AFCC7B}" dt="2020-02-06T20:51:40.638" v="188" actId="20577"/>
        <pc:sldMkLst>
          <pc:docMk/>
          <pc:sldMk cId="4071629724" sldId="257"/>
        </pc:sldMkLst>
        <pc:spChg chg="mod">
          <ac:chgData name="Robinson, Thea" userId="S::thea.robinson@marquette.edu::4d135cf4-e34f-489f-8a8a-21f32a8de2f1" providerId="AD" clId="Web-{D67FC4A9-9EB0-A200-7418-3185D9AFCC7B}" dt="2020-02-06T20:51:40.638" v="188" actId="20577"/>
          <ac:spMkLst>
            <pc:docMk/>
            <pc:sldMk cId="4071629724" sldId="257"/>
            <ac:spMk id="2" creationId="{1A80FA6C-A210-447C-AE81-919AF214D4DB}"/>
          </ac:spMkLst>
        </pc:spChg>
      </pc:sldChg>
      <pc:sldChg chg="modSp new">
        <pc:chgData name="Robinson, Thea" userId="S::thea.robinson@marquette.edu::4d135cf4-e34f-489f-8a8a-21f32a8de2f1" providerId="AD" clId="Web-{D67FC4A9-9EB0-A200-7418-3185D9AFCC7B}" dt="2020-02-06T20:52:13.873" v="195" actId="20577"/>
        <pc:sldMkLst>
          <pc:docMk/>
          <pc:sldMk cId="3403567564" sldId="258"/>
        </pc:sldMkLst>
        <pc:spChg chg="mod">
          <ac:chgData name="Robinson, Thea" userId="S::thea.robinson@marquette.edu::4d135cf4-e34f-489f-8a8a-21f32a8de2f1" providerId="AD" clId="Web-{D67FC4A9-9EB0-A200-7418-3185D9AFCC7B}" dt="2020-02-06T20:52:13.873" v="195" actId="20577"/>
          <ac:spMkLst>
            <pc:docMk/>
            <pc:sldMk cId="3403567564" sldId="258"/>
            <ac:spMk id="2" creationId="{523CB6CB-9B87-4443-9CE7-EB30BF600E6C}"/>
          </ac:spMkLst>
        </pc:spChg>
      </pc:sldChg>
      <pc:sldChg chg="modSp new">
        <pc:chgData name="Robinson, Thea" userId="S::thea.robinson@marquette.edu::4d135cf4-e34f-489f-8a8a-21f32a8de2f1" providerId="AD" clId="Web-{D67FC4A9-9EB0-A200-7418-3185D9AFCC7B}" dt="2020-02-06T20:53:13.641" v="280" actId="20577"/>
        <pc:sldMkLst>
          <pc:docMk/>
          <pc:sldMk cId="4145373472" sldId="259"/>
        </pc:sldMkLst>
        <pc:spChg chg="mod">
          <ac:chgData name="Robinson, Thea" userId="S::thea.robinson@marquette.edu::4d135cf4-e34f-489f-8a8a-21f32a8de2f1" providerId="AD" clId="Web-{D67FC4A9-9EB0-A200-7418-3185D9AFCC7B}" dt="2020-02-06T20:53:13.641" v="280" actId="20577"/>
          <ac:spMkLst>
            <pc:docMk/>
            <pc:sldMk cId="4145373472" sldId="259"/>
            <ac:spMk id="2" creationId="{D5F23382-4109-4459-942F-E1ECF6C53F0F}"/>
          </ac:spMkLst>
        </pc:spChg>
      </pc:sldChg>
      <pc:sldChg chg="new">
        <pc:chgData name="Robinson, Thea" userId="S::thea.robinson@marquette.edu::4d135cf4-e34f-489f-8a8a-21f32a8de2f1" providerId="AD" clId="Web-{D67FC4A9-9EB0-A200-7418-3185D9AFCC7B}" dt="2020-02-06T20:53:15.094" v="283"/>
        <pc:sldMkLst>
          <pc:docMk/>
          <pc:sldMk cId="3653686863" sldId="260"/>
        </pc:sldMkLst>
      </pc:sldChg>
      <pc:sldMasterChg chg="add del addSldLayout delSldLayout">
        <pc:chgData name="Robinson, Thea" userId="S::thea.robinson@marquette.edu::4d135cf4-e34f-489f-8a8a-21f32a8de2f1" providerId="AD" clId="Web-{D67FC4A9-9EB0-A200-7418-3185D9AFCC7B}" dt="2020-02-06T20:48:47.194" v="6"/>
        <pc:sldMasterMkLst>
          <pc:docMk/>
          <pc:sldMasterMk cId="2460954070" sldId="2147483660"/>
        </pc:sldMasterMkLst>
        <pc:sldLayoutChg chg="add del">
          <pc:chgData name="Robinson, Thea" userId="S::thea.robinson@marquette.edu::4d135cf4-e34f-489f-8a8a-21f32a8de2f1" providerId="AD" clId="Web-{D67FC4A9-9EB0-A200-7418-3185D9AFCC7B}" dt="2020-02-06T20:48:47.194" v="6"/>
          <pc:sldLayoutMkLst>
            <pc:docMk/>
            <pc:sldMasterMk cId="2460954070" sldId="2147483660"/>
            <pc:sldLayoutMk cId="2385387890" sldId="2147483661"/>
          </pc:sldLayoutMkLst>
        </pc:sldLayoutChg>
        <pc:sldLayoutChg chg="add del">
          <pc:chgData name="Robinson, Thea" userId="S::thea.robinson@marquette.edu::4d135cf4-e34f-489f-8a8a-21f32a8de2f1" providerId="AD" clId="Web-{D67FC4A9-9EB0-A200-7418-3185D9AFCC7B}" dt="2020-02-06T20:48:47.194" v="6"/>
          <pc:sldLayoutMkLst>
            <pc:docMk/>
            <pc:sldMasterMk cId="2460954070" sldId="2147483660"/>
            <pc:sldLayoutMk cId="949138452" sldId="2147483662"/>
          </pc:sldLayoutMkLst>
        </pc:sldLayoutChg>
        <pc:sldLayoutChg chg="add del">
          <pc:chgData name="Robinson, Thea" userId="S::thea.robinson@marquette.edu::4d135cf4-e34f-489f-8a8a-21f32a8de2f1" providerId="AD" clId="Web-{D67FC4A9-9EB0-A200-7418-3185D9AFCC7B}" dt="2020-02-06T20:48:47.194" v="6"/>
          <pc:sldLayoutMkLst>
            <pc:docMk/>
            <pc:sldMasterMk cId="2460954070" sldId="2147483660"/>
            <pc:sldLayoutMk cId="2591524520" sldId="2147483663"/>
          </pc:sldLayoutMkLst>
        </pc:sldLayoutChg>
        <pc:sldLayoutChg chg="add del">
          <pc:chgData name="Robinson, Thea" userId="S::thea.robinson@marquette.edu::4d135cf4-e34f-489f-8a8a-21f32a8de2f1" providerId="AD" clId="Web-{D67FC4A9-9EB0-A200-7418-3185D9AFCC7B}" dt="2020-02-06T20:48:47.194" v="6"/>
          <pc:sldLayoutMkLst>
            <pc:docMk/>
            <pc:sldMasterMk cId="2460954070" sldId="2147483660"/>
            <pc:sldLayoutMk cId="1203092039" sldId="2147483664"/>
          </pc:sldLayoutMkLst>
        </pc:sldLayoutChg>
        <pc:sldLayoutChg chg="add del">
          <pc:chgData name="Robinson, Thea" userId="S::thea.robinson@marquette.edu::4d135cf4-e34f-489f-8a8a-21f32a8de2f1" providerId="AD" clId="Web-{D67FC4A9-9EB0-A200-7418-3185D9AFCC7B}" dt="2020-02-06T20:48:47.194" v="6"/>
          <pc:sldLayoutMkLst>
            <pc:docMk/>
            <pc:sldMasterMk cId="2460954070" sldId="2147483660"/>
            <pc:sldLayoutMk cId="3733172339" sldId="2147483665"/>
          </pc:sldLayoutMkLst>
        </pc:sldLayoutChg>
        <pc:sldLayoutChg chg="add del">
          <pc:chgData name="Robinson, Thea" userId="S::thea.robinson@marquette.edu::4d135cf4-e34f-489f-8a8a-21f32a8de2f1" providerId="AD" clId="Web-{D67FC4A9-9EB0-A200-7418-3185D9AFCC7B}" dt="2020-02-06T20:48:47.194" v="6"/>
          <pc:sldLayoutMkLst>
            <pc:docMk/>
            <pc:sldMasterMk cId="2460954070" sldId="2147483660"/>
            <pc:sldLayoutMk cId="3210312558" sldId="2147483666"/>
          </pc:sldLayoutMkLst>
        </pc:sldLayoutChg>
        <pc:sldLayoutChg chg="add del">
          <pc:chgData name="Robinson, Thea" userId="S::thea.robinson@marquette.edu::4d135cf4-e34f-489f-8a8a-21f32a8de2f1" providerId="AD" clId="Web-{D67FC4A9-9EB0-A200-7418-3185D9AFCC7B}" dt="2020-02-06T20:48:47.194" v="6"/>
          <pc:sldLayoutMkLst>
            <pc:docMk/>
            <pc:sldMasterMk cId="2460954070" sldId="2147483660"/>
            <pc:sldLayoutMk cId="3146388984" sldId="2147483667"/>
          </pc:sldLayoutMkLst>
        </pc:sldLayoutChg>
        <pc:sldLayoutChg chg="add del">
          <pc:chgData name="Robinson, Thea" userId="S::thea.robinson@marquette.edu::4d135cf4-e34f-489f-8a8a-21f32a8de2f1" providerId="AD" clId="Web-{D67FC4A9-9EB0-A200-7418-3185D9AFCC7B}" dt="2020-02-06T20:48:47.194" v="6"/>
          <pc:sldLayoutMkLst>
            <pc:docMk/>
            <pc:sldMasterMk cId="2460954070" sldId="2147483660"/>
            <pc:sldLayoutMk cId="3171841454" sldId="2147483668"/>
          </pc:sldLayoutMkLst>
        </pc:sldLayoutChg>
        <pc:sldLayoutChg chg="add del">
          <pc:chgData name="Robinson, Thea" userId="S::thea.robinson@marquette.edu::4d135cf4-e34f-489f-8a8a-21f32a8de2f1" providerId="AD" clId="Web-{D67FC4A9-9EB0-A200-7418-3185D9AFCC7B}" dt="2020-02-06T20:48:47.194" v="6"/>
          <pc:sldLayoutMkLst>
            <pc:docMk/>
            <pc:sldMasterMk cId="2460954070" sldId="2147483660"/>
            <pc:sldLayoutMk cId="1718958274" sldId="2147483669"/>
          </pc:sldLayoutMkLst>
        </pc:sldLayoutChg>
        <pc:sldLayoutChg chg="add del">
          <pc:chgData name="Robinson, Thea" userId="S::thea.robinson@marquette.edu::4d135cf4-e34f-489f-8a8a-21f32a8de2f1" providerId="AD" clId="Web-{D67FC4A9-9EB0-A200-7418-3185D9AFCC7B}" dt="2020-02-06T20:48:47.194" v="6"/>
          <pc:sldLayoutMkLst>
            <pc:docMk/>
            <pc:sldMasterMk cId="2460954070" sldId="2147483660"/>
            <pc:sldLayoutMk cId="2202905451" sldId="2147483670"/>
          </pc:sldLayoutMkLst>
        </pc:sldLayoutChg>
        <pc:sldLayoutChg chg="add del">
          <pc:chgData name="Robinson, Thea" userId="S::thea.robinson@marquette.edu::4d135cf4-e34f-489f-8a8a-21f32a8de2f1" providerId="AD" clId="Web-{D67FC4A9-9EB0-A200-7418-3185D9AFCC7B}" dt="2020-02-06T20:48:47.194" v="6"/>
          <pc:sldLayoutMkLst>
            <pc:docMk/>
            <pc:sldMasterMk cId="2460954070" sldId="2147483660"/>
            <pc:sldLayoutMk cId="3479445657" sldId="2147483671"/>
          </pc:sldLayoutMkLst>
        </pc:sldLayoutChg>
      </pc:sldMasterChg>
      <pc:sldMasterChg chg="add del replId addSldLayout delSldLayout">
        <pc:chgData name="Robinson, Thea" userId="S::thea.robinson@marquette.edu::4d135cf4-e34f-489f-8a8a-21f32a8de2f1" providerId="AD" clId="Web-{D67FC4A9-9EB0-A200-7418-3185D9AFCC7B}" dt="2020-02-06T20:47:50.739" v="1"/>
        <pc:sldMasterMkLst>
          <pc:docMk/>
          <pc:sldMasterMk cId="2799355394" sldId="2147483672"/>
        </pc:sldMasterMkLst>
        <pc:sldLayoutChg chg="add del">
          <pc:chgData name="Robinson, Thea" userId="S::thea.robinson@marquette.edu::4d135cf4-e34f-489f-8a8a-21f32a8de2f1" providerId="AD" clId="Web-{D67FC4A9-9EB0-A200-7418-3185D9AFCC7B}" dt="2020-02-06T20:47:50.739" v="1"/>
          <pc:sldLayoutMkLst>
            <pc:docMk/>
            <pc:sldMasterMk cId="2799355394" sldId="2147483672"/>
            <pc:sldLayoutMk cId="3580482250" sldId="2147483673"/>
          </pc:sldLayoutMkLst>
        </pc:sldLayoutChg>
        <pc:sldLayoutChg chg="add del replId">
          <pc:chgData name="Robinson, Thea" userId="S::thea.robinson@marquette.edu::4d135cf4-e34f-489f-8a8a-21f32a8de2f1" providerId="AD" clId="Web-{D67FC4A9-9EB0-A200-7418-3185D9AFCC7B}" dt="2020-02-06T20:47:50.739" v="1"/>
          <pc:sldLayoutMkLst>
            <pc:docMk/>
            <pc:sldMasterMk cId="2799355394" sldId="2147483672"/>
            <pc:sldLayoutMk cId="366176899" sldId="2147483674"/>
          </pc:sldLayoutMkLst>
        </pc:sldLayoutChg>
        <pc:sldLayoutChg chg="add del replId">
          <pc:chgData name="Robinson, Thea" userId="S::thea.robinson@marquette.edu::4d135cf4-e34f-489f-8a8a-21f32a8de2f1" providerId="AD" clId="Web-{D67FC4A9-9EB0-A200-7418-3185D9AFCC7B}" dt="2020-02-06T20:47:50.739" v="1"/>
          <pc:sldLayoutMkLst>
            <pc:docMk/>
            <pc:sldMasterMk cId="2799355394" sldId="2147483672"/>
            <pc:sldLayoutMk cId="1149926988" sldId="2147483675"/>
          </pc:sldLayoutMkLst>
        </pc:sldLayoutChg>
        <pc:sldLayoutChg chg="add del replId">
          <pc:chgData name="Robinson, Thea" userId="S::thea.robinson@marquette.edu::4d135cf4-e34f-489f-8a8a-21f32a8de2f1" providerId="AD" clId="Web-{D67FC4A9-9EB0-A200-7418-3185D9AFCC7B}" dt="2020-02-06T20:47:50.739" v="1"/>
          <pc:sldLayoutMkLst>
            <pc:docMk/>
            <pc:sldMasterMk cId="2799355394" sldId="2147483672"/>
            <pc:sldLayoutMk cId="719913665" sldId="2147483676"/>
          </pc:sldLayoutMkLst>
        </pc:sldLayoutChg>
        <pc:sldLayoutChg chg="add del replId">
          <pc:chgData name="Robinson, Thea" userId="S::thea.robinson@marquette.edu::4d135cf4-e34f-489f-8a8a-21f32a8de2f1" providerId="AD" clId="Web-{D67FC4A9-9EB0-A200-7418-3185D9AFCC7B}" dt="2020-02-06T20:47:50.739" v="1"/>
          <pc:sldLayoutMkLst>
            <pc:docMk/>
            <pc:sldMasterMk cId="2799355394" sldId="2147483672"/>
            <pc:sldLayoutMk cId="842207649" sldId="2147483677"/>
          </pc:sldLayoutMkLst>
        </pc:sldLayoutChg>
        <pc:sldLayoutChg chg="add del replId">
          <pc:chgData name="Robinson, Thea" userId="S::thea.robinson@marquette.edu::4d135cf4-e34f-489f-8a8a-21f32a8de2f1" providerId="AD" clId="Web-{D67FC4A9-9EB0-A200-7418-3185D9AFCC7B}" dt="2020-02-06T20:47:50.739" v="1"/>
          <pc:sldLayoutMkLst>
            <pc:docMk/>
            <pc:sldMasterMk cId="2799355394" sldId="2147483672"/>
            <pc:sldLayoutMk cId="1983620960" sldId="2147483678"/>
          </pc:sldLayoutMkLst>
        </pc:sldLayoutChg>
        <pc:sldLayoutChg chg="add del replId">
          <pc:chgData name="Robinson, Thea" userId="S::thea.robinson@marquette.edu::4d135cf4-e34f-489f-8a8a-21f32a8de2f1" providerId="AD" clId="Web-{D67FC4A9-9EB0-A200-7418-3185D9AFCC7B}" dt="2020-02-06T20:47:50.739" v="1"/>
          <pc:sldLayoutMkLst>
            <pc:docMk/>
            <pc:sldMasterMk cId="2799355394" sldId="2147483672"/>
            <pc:sldLayoutMk cId="2228969916" sldId="2147483679"/>
          </pc:sldLayoutMkLst>
        </pc:sldLayoutChg>
        <pc:sldLayoutChg chg="add del replId">
          <pc:chgData name="Robinson, Thea" userId="S::thea.robinson@marquette.edu::4d135cf4-e34f-489f-8a8a-21f32a8de2f1" providerId="AD" clId="Web-{D67FC4A9-9EB0-A200-7418-3185D9AFCC7B}" dt="2020-02-06T20:47:50.739" v="1"/>
          <pc:sldLayoutMkLst>
            <pc:docMk/>
            <pc:sldMasterMk cId="2799355394" sldId="2147483672"/>
            <pc:sldLayoutMk cId="3420813345" sldId="2147483680"/>
          </pc:sldLayoutMkLst>
        </pc:sldLayoutChg>
        <pc:sldLayoutChg chg="add del replId">
          <pc:chgData name="Robinson, Thea" userId="S::thea.robinson@marquette.edu::4d135cf4-e34f-489f-8a8a-21f32a8de2f1" providerId="AD" clId="Web-{D67FC4A9-9EB0-A200-7418-3185D9AFCC7B}" dt="2020-02-06T20:47:50.739" v="1"/>
          <pc:sldLayoutMkLst>
            <pc:docMk/>
            <pc:sldMasterMk cId="2799355394" sldId="2147483672"/>
            <pc:sldLayoutMk cId="2428097571" sldId="2147483681"/>
          </pc:sldLayoutMkLst>
        </pc:sldLayoutChg>
        <pc:sldLayoutChg chg="add del replId">
          <pc:chgData name="Robinson, Thea" userId="S::thea.robinson@marquette.edu::4d135cf4-e34f-489f-8a8a-21f32a8de2f1" providerId="AD" clId="Web-{D67FC4A9-9EB0-A200-7418-3185D9AFCC7B}" dt="2020-02-06T20:47:50.739" v="1"/>
          <pc:sldLayoutMkLst>
            <pc:docMk/>
            <pc:sldMasterMk cId="2799355394" sldId="2147483672"/>
            <pc:sldLayoutMk cId="1902586754" sldId="2147483682"/>
          </pc:sldLayoutMkLst>
        </pc:sldLayoutChg>
        <pc:sldLayoutChg chg="add del replId">
          <pc:chgData name="Robinson, Thea" userId="S::thea.robinson@marquette.edu::4d135cf4-e34f-489f-8a8a-21f32a8de2f1" providerId="AD" clId="Web-{D67FC4A9-9EB0-A200-7418-3185D9AFCC7B}" dt="2020-02-06T20:47:50.739" v="1"/>
          <pc:sldLayoutMkLst>
            <pc:docMk/>
            <pc:sldMasterMk cId="2799355394" sldId="2147483672"/>
            <pc:sldLayoutMk cId="2940082281" sldId="2147483683"/>
          </pc:sldLayoutMkLst>
        </pc:sldLayoutChg>
      </pc:sldMasterChg>
      <pc:sldMasterChg chg="add addSldLayout">
        <pc:chgData name="Robinson, Thea" userId="S::thea.robinson@marquette.edu::4d135cf4-e34f-489f-8a8a-21f32a8de2f1" providerId="AD" clId="Web-{D67FC4A9-9EB0-A200-7418-3185D9AFCC7B}" dt="2020-02-06T20:48:47.194" v="6"/>
        <pc:sldMasterMkLst>
          <pc:docMk/>
          <pc:sldMasterMk cId="1384251696" sldId="2147483717"/>
        </pc:sldMasterMkLst>
        <pc:sldLayoutChg chg="add">
          <pc:chgData name="Robinson, Thea" userId="S::thea.robinson@marquette.edu::4d135cf4-e34f-489f-8a8a-21f32a8de2f1" providerId="AD" clId="Web-{D67FC4A9-9EB0-A200-7418-3185D9AFCC7B}" dt="2020-02-06T20:48:47.194" v="6"/>
          <pc:sldLayoutMkLst>
            <pc:docMk/>
            <pc:sldMasterMk cId="1384251696" sldId="2147483717"/>
            <pc:sldLayoutMk cId="2855433095" sldId="2147483706"/>
          </pc:sldLayoutMkLst>
        </pc:sldLayoutChg>
        <pc:sldLayoutChg chg="add">
          <pc:chgData name="Robinson, Thea" userId="S::thea.robinson@marquette.edu::4d135cf4-e34f-489f-8a8a-21f32a8de2f1" providerId="AD" clId="Web-{D67FC4A9-9EB0-A200-7418-3185D9AFCC7B}" dt="2020-02-06T20:48:47.194" v="6"/>
          <pc:sldLayoutMkLst>
            <pc:docMk/>
            <pc:sldMasterMk cId="1384251696" sldId="2147483717"/>
            <pc:sldLayoutMk cId="2653635895" sldId="2147483707"/>
          </pc:sldLayoutMkLst>
        </pc:sldLayoutChg>
        <pc:sldLayoutChg chg="add">
          <pc:chgData name="Robinson, Thea" userId="S::thea.robinson@marquette.edu::4d135cf4-e34f-489f-8a8a-21f32a8de2f1" providerId="AD" clId="Web-{D67FC4A9-9EB0-A200-7418-3185D9AFCC7B}" dt="2020-02-06T20:48:47.194" v="6"/>
          <pc:sldLayoutMkLst>
            <pc:docMk/>
            <pc:sldMasterMk cId="1384251696" sldId="2147483717"/>
            <pc:sldLayoutMk cId="1883416106" sldId="2147483708"/>
          </pc:sldLayoutMkLst>
        </pc:sldLayoutChg>
        <pc:sldLayoutChg chg="add">
          <pc:chgData name="Robinson, Thea" userId="S::thea.robinson@marquette.edu::4d135cf4-e34f-489f-8a8a-21f32a8de2f1" providerId="AD" clId="Web-{D67FC4A9-9EB0-A200-7418-3185D9AFCC7B}" dt="2020-02-06T20:48:47.194" v="6"/>
          <pc:sldLayoutMkLst>
            <pc:docMk/>
            <pc:sldMasterMk cId="1384251696" sldId="2147483717"/>
            <pc:sldLayoutMk cId="489278680" sldId="2147483709"/>
          </pc:sldLayoutMkLst>
        </pc:sldLayoutChg>
        <pc:sldLayoutChg chg="add">
          <pc:chgData name="Robinson, Thea" userId="S::thea.robinson@marquette.edu::4d135cf4-e34f-489f-8a8a-21f32a8de2f1" providerId="AD" clId="Web-{D67FC4A9-9EB0-A200-7418-3185D9AFCC7B}" dt="2020-02-06T20:48:47.194" v="6"/>
          <pc:sldLayoutMkLst>
            <pc:docMk/>
            <pc:sldMasterMk cId="1384251696" sldId="2147483717"/>
            <pc:sldLayoutMk cId="2122774100" sldId="2147483710"/>
          </pc:sldLayoutMkLst>
        </pc:sldLayoutChg>
        <pc:sldLayoutChg chg="add">
          <pc:chgData name="Robinson, Thea" userId="S::thea.robinson@marquette.edu::4d135cf4-e34f-489f-8a8a-21f32a8de2f1" providerId="AD" clId="Web-{D67FC4A9-9EB0-A200-7418-3185D9AFCC7B}" dt="2020-02-06T20:48:47.194" v="6"/>
          <pc:sldLayoutMkLst>
            <pc:docMk/>
            <pc:sldMasterMk cId="1384251696" sldId="2147483717"/>
            <pc:sldLayoutMk cId="4135311552" sldId="2147483711"/>
          </pc:sldLayoutMkLst>
        </pc:sldLayoutChg>
        <pc:sldLayoutChg chg="add">
          <pc:chgData name="Robinson, Thea" userId="S::thea.robinson@marquette.edu::4d135cf4-e34f-489f-8a8a-21f32a8de2f1" providerId="AD" clId="Web-{D67FC4A9-9EB0-A200-7418-3185D9AFCC7B}" dt="2020-02-06T20:48:47.194" v="6"/>
          <pc:sldLayoutMkLst>
            <pc:docMk/>
            <pc:sldMasterMk cId="1384251696" sldId="2147483717"/>
            <pc:sldLayoutMk cId="3737316435" sldId="2147483712"/>
          </pc:sldLayoutMkLst>
        </pc:sldLayoutChg>
        <pc:sldLayoutChg chg="add">
          <pc:chgData name="Robinson, Thea" userId="S::thea.robinson@marquette.edu::4d135cf4-e34f-489f-8a8a-21f32a8de2f1" providerId="AD" clId="Web-{D67FC4A9-9EB0-A200-7418-3185D9AFCC7B}" dt="2020-02-06T20:48:47.194" v="6"/>
          <pc:sldLayoutMkLst>
            <pc:docMk/>
            <pc:sldMasterMk cId="1384251696" sldId="2147483717"/>
            <pc:sldLayoutMk cId="1948737387" sldId="2147483713"/>
          </pc:sldLayoutMkLst>
        </pc:sldLayoutChg>
        <pc:sldLayoutChg chg="add">
          <pc:chgData name="Robinson, Thea" userId="S::thea.robinson@marquette.edu::4d135cf4-e34f-489f-8a8a-21f32a8de2f1" providerId="AD" clId="Web-{D67FC4A9-9EB0-A200-7418-3185D9AFCC7B}" dt="2020-02-06T20:48:47.194" v="6"/>
          <pc:sldLayoutMkLst>
            <pc:docMk/>
            <pc:sldMasterMk cId="1384251696" sldId="2147483717"/>
            <pc:sldLayoutMk cId="915384592" sldId="2147483714"/>
          </pc:sldLayoutMkLst>
        </pc:sldLayoutChg>
        <pc:sldLayoutChg chg="add">
          <pc:chgData name="Robinson, Thea" userId="S::thea.robinson@marquette.edu::4d135cf4-e34f-489f-8a8a-21f32a8de2f1" providerId="AD" clId="Web-{D67FC4A9-9EB0-A200-7418-3185D9AFCC7B}" dt="2020-02-06T20:48:47.194" v="6"/>
          <pc:sldLayoutMkLst>
            <pc:docMk/>
            <pc:sldMasterMk cId="1384251696" sldId="2147483717"/>
            <pc:sldLayoutMk cId="2048188718" sldId="2147483715"/>
          </pc:sldLayoutMkLst>
        </pc:sldLayoutChg>
        <pc:sldLayoutChg chg="add">
          <pc:chgData name="Robinson, Thea" userId="S::thea.robinson@marquette.edu::4d135cf4-e34f-489f-8a8a-21f32a8de2f1" providerId="AD" clId="Web-{D67FC4A9-9EB0-A200-7418-3185D9AFCC7B}" dt="2020-02-06T20:48:47.194" v="6"/>
          <pc:sldLayoutMkLst>
            <pc:docMk/>
            <pc:sldMasterMk cId="1384251696" sldId="2147483717"/>
            <pc:sldLayoutMk cId="1062918665" sldId="2147483716"/>
          </pc:sldLayoutMkLst>
        </pc:sldLayoutChg>
      </pc:sldMasterChg>
      <pc:sldMasterChg chg="add del addSldLayout delSldLayout">
        <pc:chgData name="Robinson, Thea" userId="S::thea.robinson@marquette.edu::4d135cf4-e34f-489f-8a8a-21f32a8de2f1" providerId="AD" clId="Web-{D67FC4A9-9EB0-A200-7418-3185D9AFCC7B}" dt="2020-02-06T20:47:56.536" v="3"/>
        <pc:sldMasterMkLst>
          <pc:docMk/>
          <pc:sldMasterMk cId="1873352093" sldId="2147483717"/>
        </pc:sldMasterMkLst>
        <pc:sldLayoutChg chg="add del">
          <pc:chgData name="Robinson, Thea" userId="S::thea.robinson@marquette.edu::4d135cf4-e34f-489f-8a8a-21f32a8de2f1" providerId="AD" clId="Web-{D67FC4A9-9EB0-A200-7418-3185D9AFCC7B}" dt="2020-02-06T20:47:56.536" v="3"/>
          <pc:sldLayoutMkLst>
            <pc:docMk/>
            <pc:sldMasterMk cId="1873352093" sldId="2147483717"/>
            <pc:sldLayoutMk cId="3240087028" sldId="2147483700"/>
          </pc:sldLayoutMkLst>
        </pc:sldLayoutChg>
        <pc:sldLayoutChg chg="add del">
          <pc:chgData name="Robinson, Thea" userId="S::thea.robinson@marquette.edu::4d135cf4-e34f-489f-8a8a-21f32a8de2f1" providerId="AD" clId="Web-{D67FC4A9-9EB0-A200-7418-3185D9AFCC7B}" dt="2020-02-06T20:47:56.536" v="3"/>
          <pc:sldLayoutMkLst>
            <pc:docMk/>
            <pc:sldMasterMk cId="1873352093" sldId="2147483717"/>
            <pc:sldLayoutMk cId="549400750" sldId="2147483701"/>
          </pc:sldLayoutMkLst>
        </pc:sldLayoutChg>
        <pc:sldLayoutChg chg="add del">
          <pc:chgData name="Robinson, Thea" userId="S::thea.robinson@marquette.edu::4d135cf4-e34f-489f-8a8a-21f32a8de2f1" providerId="AD" clId="Web-{D67FC4A9-9EB0-A200-7418-3185D9AFCC7B}" dt="2020-02-06T20:47:56.536" v="3"/>
          <pc:sldLayoutMkLst>
            <pc:docMk/>
            <pc:sldMasterMk cId="1873352093" sldId="2147483717"/>
            <pc:sldLayoutMk cId="2368862736" sldId="2147483702"/>
          </pc:sldLayoutMkLst>
        </pc:sldLayoutChg>
        <pc:sldLayoutChg chg="add del">
          <pc:chgData name="Robinson, Thea" userId="S::thea.robinson@marquette.edu::4d135cf4-e34f-489f-8a8a-21f32a8de2f1" providerId="AD" clId="Web-{D67FC4A9-9EB0-A200-7418-3185D9AFCC7B}" dt="2020-02-06T20:47:56.536" v="3"/>
          <pc:sldLayoutMkLst>
            <pc:docMk/>
            <pc:sldMasterMk cId="1873352093" sldId="2147483717"/>
            <pc:sldLayoutMk cId="1639005926" sldId="2147483703"/>
          </pc:sldLayoutMkLst>
        </pc:sldLayoutChg>
        <pc:sldLayoutChg chg="add del">
          <pc:chgData name="Robinson, Thea" userId="S::thea.robinson@marquette.edu::4d135cf4-e34f-489f-8a8a-21f32a8de2f1" providerId="AD" clId="Web-{D67FC4A9-9EB0-A200-7418-3185D9AFCC7B}" dt="2020-02-06T20:47:56.536" v="3"/>
          <pc:sldLayoutMkLst>
            <pc:docMk/>
            <pc:sldMasterMk cId="1873352093" sldId="2147483717"/>
            <pc:sldLayoutMk cId="1451145824" sldId="2147483704"/>
          </pc:sldLayoutMkLst>
        </pc:sldLayoutChg>
        <pc:sldLayoutChg chg="add del">
          <pc:chgData name="Robinson, Thea" userId="S::thea.robinson@marquette.edu::4d135cf4-e34f-489f-8a8a-21f32a8de2f1" providerId="AD" clId="Web-{D67FC4A9-9EB0-A200-7418-3185D9AFCC7B}" dt="2020-02-06T20:47:56.536" v="3"/>
          <pc:sldLayoutMkLst>
            <pc:docMk/>
            <pc:sldMasterMk cId="1873352093" sldId="2147483717"/>
            <pc:sldLayoutMk cId="3663102995" sldId="2147483705"/>
          </pc:sldLayoutMkLst>
        </pc:sldLayoutChg>
        <pc:sldLayoutChg chg="add del">
          <pc:chgData name="Robinson, Thea" userId="S::thea.robinson@marquette.edu::4d135cf4-e34f-489f-8a8a-21f32a8de2f1" providerId="AD" clId="Web-{D67FC4A9-9EB0-A200-7418-3185D9AFCC7B}" dt="2020-02-06T20:47:56.536" v="3"/>
          <pc:sldLayoutMkLst>
            <pc:docMk/>
            <pc:sldMasterMk cId="1873352093" sldId="2147483717"/>
            <pc:sldLayoutMk cId="1716707517" sldId="2147483706"/>
          </pc:sldLayoutMkLst>
        </pc:sldLayoutChg>
        <pc:sldLayoutChg chg="add del">
          <pc:chgData name="Robinson, Thea" userId="S::thea.robinson@marquette.edu::4d135cf4-e34f-489f-8a8a-21f32a8de2f1" providerId="AD" clId="Web-{D67FC4A9-9EB0-A200-7418-3185D9AFCC7B}" dt="2020-02-06T20:47:56.536" v="3"/>
          <pc:sldLayoutMkLst>
            <pc:docMk/>
            <pc:sldMasterMk cId="1873352093" sldId="2147483717"/>
            <pc:sldLayoutMk cId="910505675" sldId="2147483707"/>
          </pc:sldLayoutMkLst>
        </pc:sldLayoutChg>
        <pc:sldLayoutChg chg="add del">
          <pc:chgData name="Robinson, Thea" userId="S::thea.robinson@marquette.edu::4d135cf4-e34f-489f-8a8a-21f32a8de2f1" providerId="AD" clId="Web-{D67FC4A9-9EB0-A200-7418-3185D9AFCC7B}" dt="2020-02-06T20:47:56.536" v="3"/>
          <pc:sldLayoutMkLst>
            <pc:docMk/>
            <pc:sldMasterMk cId="1873352093" sldId="2147483717"/>
            <pc:sldLayoutMk cId="1998334939" sldId="2147483708"/>
          </pc:sldLayoutMkLst>
        </pc:sldLayoutChg>
        <pc:sldLayoutChg chg="add del">
          <pc:chgData name="Robinson, Thea" userId="S::thea.robinson@marquette.edu::4d135cf4-e34f-489f-8a8a-21f32a8de2f1" providerId="AD" clId="Web-{D67FC4A9-9EB0-A200-7418-3185D9AFCC7B}" dt="2020-02-06T20:47:56.536" v="3"/>
          <pc:sldLayoutMkLst>
            <pc:docMk/>
            <pc:sldMasterMk cId="1873352093" sldId="2147483717"/>
            <pc:sldLayoutMk cId="306981983" sldId="2147483709"/>
          </pc:sldLayoutMkLst>
        </pc:sldLayoutChg>
        <pc:sldLayoutChg chg="add del">
          <pc:chgData name="Robinson, Thea" userId="S::thea.robinson@marquette.edu::4d135cf4-e34f-489f-8a8a-21f32a8de2f1" providerId="AD" clId="Web-{D67FC4A9-9EB0-A200-7418-3185D9AFCC7B}" dt="2020-02-06T20:47:56.536" v="3"/>
          <pc:sldLayoutMkLst>
            <pc:docMk/>
            <pc:sldMasterMk cId="1873352093" sldId="2147483717"/>
            <pc:sldLayoutMk cId="1497808650" sldId="2147483710"/>
          </pc:sldLayoutMkLst>
        </pc:sldLayoutChg>
        <pc:sldLayoutChg chg="add del">
          <pc:chgData name="Robinson, Thea" userId="S::thea.robinson@marquette.edu::4d135cf4-e34f-489f-8a8a-21f32a8de2f1" providerId="AD" clId="Web-{D67FC4A9-9EB0-A200-7418-3185D9AFCC7B}" dt="2020-02-06T20:47:56.536" v="3"/>
          <pc:sldLayoutMkLst>
            <pc:docMk/>
            <pc:sldMasterMk cId="1873352093" sldId="2147483717"/>
            <pc:sldLayoutMk cId="1581699437" sldId="2147483711"/>
          </pc:sldLayoutMkLst>
        </pc:sldLayoutChg>
        <pc:sldLayoutChg chg="add del">
          <pc:chgData name="Robinson, Thea" userId="S::thea.robinson@marquette.edu::4d135cf4-e34f-489f-8a8a-21f32a8de2f1" providerId="AD" clId="Web-{D67FC4A9-9EB0-A200-7418-3185D9AFCC7B}" dt="2020-02-06T20:47:56.536" v="3"/>
          <pc:sldLayoutMkLst>
            <pc:docMk/>
            <pc:sldMasterMk cId="1873352093" sldId="2147483717"/>
            <pc:sldLayoutMk cId="2102938861" sldId="2147483712"/>
          </pc:sldLayoutMkLst>
        </pc:sldLayoutChg>
        <pc:sldLayoutChg chg="add del">
          <pc:chgData name="Robinson, Thea" userId="S::thea.robinson@marquette.edu::4d135cf4-e34f-489f-8a8a-21f32a8de2f1" providerId="AD" clId="Web-{D67FC4A9-9EB0-A200-7418-3185D9AFCC7B}" dt="2020-02-06T20:47:56.536" v="3"/>
          <pc:sldLayoutMkLst>
            <pc:docMk/>
            <pc:sldMasterMk cId="1873352093" sldId="2147483717"/>
            <pc:sldLayoutMk cId="1283450078" sldId="2147483713"/>
          </pc:sldLayoutMkLst>
        </pc:sldLayoutChg>
        <pc:sldLayoutChg chg="add del">
          <pc:chgData name="Robinson, Thea" userId="S::thea.robinson@marquette.edu::4d135cf4-e34f-489f-8a8a-21f32a8de2f1" providerId="AD" clId="Web-{D67FC4A9-9EB0-A200-7418-3185D9AFCC7B}" dt="2020-02-06T20:47:56.536" v="3"/>
          <pc:sldLayoutMkLst>
            <pc:docMk/>
            <pc:sldMasterMk cId="1873352093" sldId="2147483717"/>
            <pc:sldLayoutMk cId="3574747464" sldId="2147483714"/>
          </pc:sldLayoutMkLst>
        </pc:sldLayoutChg>
        <pc:sldLayoutChg chg="add del">
          <pc:chgData name="Robinson, Thea" userId="S::thea.robinson@marquette.edu::4d135cf4-e34f-489f-8a8a-21f32a8de2f1" providerId="AD" clId="Web-{D67FC4A9-9EB0-A200-7418-3185D9AFCC7B}" dt="2020-02-06T20:47:56.536" v="3"/>
          <pc:sldLayoutMkLst>
            <pc:docMk/>
            <pc:sldMasterMk cId="1873352093" sldId="2147483717"/>
            <pc:sldLayoutMk cId="1395988312" sldId="2147483715"/>
          </pc:sldLayoutMkLst>
        </pc:sldLayoutChg>
        <pc:sldLayoutChg chg="add del">
          <pc:chgData name="Robinson, Thea" userId="S::thea.robinson@marquette.edu::4d135cf4-e34f-489f-8a8a-21f32a8de2f1" providerId="AD" clId="Web-{D67FC4A9-9EB0-A200-7418-3185D9AFCC7B}" dt="2020-02-06T20:47:56.536" v="3"/>
          <pc:sldLayoutMkLst>
            <pc:docMk/>
            <pc:sldMasterMk cId="1873352093" sldId="2147483717"/>
            <pc:sldLayoutMk cId="1701668873" sldId="2147483716"/>
          </pc:sldLayoutMkLst>
        </pc:sldLayoutChg>
      </pc:sldMasterChg>
      <pc:sldMasterChg chg="add del addSldLayout delSldLayout">
        <pc:chgData name="Robinson, Thea" userId="S::thea.robinson@marquette.edu::4d135cf4-e34f-489f-8a8a-21f32a8de2f1" providerId="AD" clId="Web-{D67FC4A9-9EB0-A200-7418-3185D9AFCC7B}" dt="2020-02-06T20:48:09.599" v="5"/>
        <pc:sldMasterMkLst>
          <pc:docMk/>
          <pc:sldMasterMk cId="486532645" sldId="2147483769"/>
        </pc:sldMasterMkLst>
        <pc:sldLayoutChg chg="add del">
          <pc:chgData name="Robinson, Thea" userId="S::thea.robinson@marquette.edu::4d135cf4-e34f-489f-8a8a-21f32a8de2f1" providerId="AD" clId="Web-{D67FC4A9-9EB0-A200-7418-3185D9AFCC7B}" dt="2020-02-06T20:48:09.599" v="5"/>
          <pc:sldLayoutMkLst>
            <pc:docMk/>
            <pc:sldMasterMk cId="486532645" sldId="2147483769"/>
            <pc:sldLayoutMk cId="438555831" sldId="2147483758"/>
          </pc:sldLayoutMkLst>
        </pc:sldLayoutChg>
        <pc:sldLayoutChg chg="add del">
          <pc:chgData name="Robinson, Thea" userId="S::thea.robinson@marquette.edu::4d135cf4-e34f-489f-8a8a-21f32a8de2f1" providerId="AD" clId="Web-{D67FC4A9-9EB0-A200-7418-3185D9AFCC7B}" dt="2020-02-06T20:48:09.599" v="5"/>
          <pc:sldLayoutMkLst>
            <pc:docMk/>
            <pc:sldMasterMk cId="486532645" sldId="2147483769"/>
            <pc:sldLayoutMk cId="2379568325" sldId="2147483759"/>
          </pc:sldLayoutMkLst>
        </pc:sldLayoutChg>
        <pc:sldLayoutChg chg="add del">
          <pc:chgData name="Robinson, Thea" userId="S::thea.robinson@marquette.edu::4d135cf4-e34f-489f-8a8a-21f32a8de2f1" providerId="AD" clId="Web-{D67FC4A9-9EB0-A200-7418-3185D9AFCC7B}" dt="2020-02-06T20:48:09.599" v="5"/>
          <pc:sldLayoutMkLst>
            <pc:docMk/>
            <pc:sldMasterMk cId="486532645" sldId="2147483769"/>
            <pc:sldLayoutMk cId="385051221" sldId="2147483760"/>
          </pc:sldLayoutMkLst>
        </pc:sldLayoutChg>
        <pc:sldLayoutChg chg="add del">
          <pc:chgData name="Robinson, Thea" userId="S::thea.robinson@marquette.edu::4d135cf4-e34f-489f-8a8a-21f32a8de2f1" providerId="AD" clId="Web-{D67FC4A9-9EB0-A200-7418-3185D9AFCC7B}" dt="2020-02-06T20:48:09.599" v="5"/>
          <pc:sldLayoutMkLst>
            <pc:docMk/>
            <pc:sldMasterMk cId="486532645" sldId="2147483769"/>
            <pc:sldLayoutMk cId="3041457682" sldId="2147483761"/>
          </pc:sldLayoutMkLst>
        </pc:sldLayoutChg>
        <pc:sldLayoutChg chg="add del">
          <pc:chgData name="Robinson, Thea" userId="S::thea.robinson@marquette.edu::4d135cf4-e34f-489f-8a8a-21f32a8de2f1" providerId="AD" clId="Web-{D67FC4A9-9EB0-A200-7418-3185D9AFCC7B}" dt="2020-02-06T20:48:09.599" v="5"/>
          <pc:sldLayoutMkLst>
            <pc:docMk/>
            <pc:sldMasterMk cId="486532645" sldId="2147483769"/>
            <pc:sldLayoutMk cId="2594473430" sldId="2147483762"/>
          </pc:sldLayoutMkLst>
        </pc:sldLayoutChg>
        <pc:sldLayoutChg chg="add del">
          <pc:chgData name="Robinson, Thea" userId="S::thea.robinson@marquette.edu::4d135cf4-e34f-489f-8a8a-21f32a8de2f1" providerId="AD" clId="Web-{D67FC4A9-9EB0-A200-7418-3185D9AFCC7B}" dt="2020-02-06T20:48:09.599" v="5"/>
          <pc:sldLayoutMkLst>
            <pc:docMk/>
            <pc:sldMasterMk cId="486532645" sldId="2147483769"/>
            <pc:sldLayoutMk cId="3739487899" sldId="2147483763"/>
          </pc:sldLayoutMkLst>
        </pc:sldLayoutChg>
        <pc:sldLayoutChg chg="add del">
          <pc:chgData name="Robinson, Thea" userId="S::thea.robinson@marquette.edu::4d135cf4-e34f-489f-8a8a-21f32a8de2f1" providerId="AD" clId="Web-{D67FC4A9-9EB0-A200-7418-3185D9AFCC7B}" dt="2020-02-06T20:48:09.599" v="5"/>
          <pc:sldLayoutMkLst>
            <pc:docMk/>
            <pc:sldMasterMk cId="486532645" sldId="2147483769"/>
            <pc:sldLayoutMk cId="1966751103" sldId="2147483764"/>
          </pc:sldLayoutMkLst>
        </pc:sldLayoutChg>
        <pc:sldLayoutChg chg="add del">
          <pc:chgData name="Robinson, Thea" userId="S::thea.robinson@marquette.edu::4d135cf4-e34f-489f-8a8a-21f32a8de2f1" providerId="AD" clId="Web-{D67FC4A9-9EB0-A200-7418-3185D9AFCC7B}" dt="2020-02-06T20:48:09.599" v="5"/>
          <pc:sldLayoutMkLst>
            <pc:docMk/>
            <pc:sldMasterMk cId="486532645" sldId="2147483769"/>
            <pc:sldLayoutMk cId="3396781569" sldId="2147483765"/>
          </pc:sldLayoutMkLst>
        </pc:sldLayoutChg>
        <pc:sldLayoutChg chg="add del">
          <pc:chgData name="Robinson, Thea" userId="S::thea.robinson@marquette.edu::4d135cf4-e34f-489f-8a8a-21f32a8de2f1" providerId="AD" clId="Web-{D67FC4A9-9EB0-A200-7418-3185D9AFCC7B}" dt="2020-02-06T20:48:09.599" v="5"/>
          <pc:sldLayoutMkLst>
            <pc:docMk/>
            <pc:sldMasterMk cId="486532645" sldId="2147483769"/>
            <pc:sldLayoutMk cId="4203627894" sldId="2147483766"/>
          </pc:sldLayoutMkLst>
        </pc:sldLayoutChg>
        <pc:sldLayoutChg chg="add del">
          <pc:chgData name="Robinson, Thea" userId="S::thea.robinson@marquette.edu::4d135cf4-e34f-489f-8a8a-21f32a8de2f1" providerId="AD" clId="Web-{D67FC4A9-9EB0-A200-7418-3185D9AFCC7B}" dt="2020-02-06T20:48:09.599" v="5"/>
          <pc:sldLayoutMkLst>
            <pc:docMk/>
            <pc:sldMasterMk cId="486532645" sldId="2147483769"/>
            <pc:sldLayoutMk cId="2384452456" sldId="2147483767"/>
          </pc:sldLayoutMkLst>
        </pc:sldLayoutChg>
        <pc:sldLayoutChg chg="add del">
          <pc:chgData name="Robinson, Thea" userId="S::thea.robinson@marquette.edu::4d135cf4-e34f-489f-8a8a-21f32a8de2f1" providerId="AD" clId="Web-{D67FC4A9-9EB0-A200-7418-3185D9AFCC7B}" dt="2020-02-06T20:48:09.599" v="5"/>
          <pc:sldLayoutMkLst>
            <pc:docMk/>
            <pc:sldMasterMk cId="486532645" sldId="2147483769"/>
            <pc:sldLayoutMk cId="2019636556" sldId="2147483768"/>
          </pc:sldLayoutMkLst>
        </pc:sldLayoutChg>
      </pc:sldMasterChg>
    </pc:docChg>
  </pc:docChgLst>
  <pc:docChgLst>
    <pc:chgData name="Patel, Ashvini" userId="S::ashvini.patel@marquette.edu::e78a6e6a-eb4c-4c9b-ae14-5b862fe30d15" providerId="AD" clId="Web-{2733EC4E-3284-AA00-E49D-9E4D471858D5}"/>
    <pc:docChg chg="modSld">
      <pc:chgData name="Patel, Ashvini" userId="S::ashvini.patel@marquette.edu::e78a6e6a-eb4c-4c9b-ae14-5b862fe30d15" providerId="AD" clId="Web-{2733EC4E-3284-AA00-E49D-9E4D471858D5}" dt="2020-02-10T20:30:20.239" v="300" actId="20577"/>
      <pc:docMkLst>
        <pc:docMk/>
      </pc:docMkLst>
      <pc:sldChg chg="modSp">
        <pc:chgData name="Patel, Ashvini" userId="S::ashvini.patel@marquette.edu::e78a6e6a-eb4c-4c9b-ae14-5b862fe30d15" providerId="AD" clId="Web-{2733EC4E-3284-AA00-E49D-9E4D471858D5}" dt="2020-02-10T20:05:39.497" v="80" actId="20577"/>
        <pc:sldMkLst>
          <pc:docMk/>
          <pc:sldMk cId="109857222" sldId="256"/>
        </pc:sldMkLst>
        <pc:spChg chg="mod">
          <ac:chgData name="Patel, Ashvini" userId="S::ashvini.patel@marquette.edu::e78a6e6a-eb4c-4c9b-ae14-5b862fe30d15" providerId="AD" clId="Web-{2733EC4E-3284-AA00-E49D-9E4D471858D5}" dt="2020-02-10T20:05:17.246" v="61" actId="20577"/>
          <ac:spMkLst>
            <pc:docMk/>
            <pc:sldMk cId="109857222" sldId="256"/>
            <ac:spMk id="2" creationId="{00000000-0000-0000-0000-000000000000}"/>
          </ac:spMkLst>
        </pc:spChg>
        <pc:spChg chg="mod">
          <ac:chgData name="Patel, Ashvini" userId="S::ashvini.patel@marquette.edu::e78a6e6a-eb4c-4c9b-ae14-5b862fe30d15" providerId="AD" clId="Web-{2733EC4E-3284-AA00-E49D-9E4D471858D5}" dt="2020-02-10T20:05:39.497" v="80" actId="20577"/>
          <ac:spMkLst>
            <pc:docMk/>
            <pc:sldMk cId="109857222" sldId="256"/>
            <ac:spMk id="3" creationId="{00000000-0000-0000-0000-000000000000}"/>
          </ac:spMkLst>
        </pc:spChg>
      </pc:sldChg>
      <pc:sldChg chg="modSp">
        <pc:chgData name="Patel, Ashvini" userId="S::ashvini.patel@marquette.edu::e78a6e6a-eb4c-4c9b-ae14-5b862fe30d15" providerId="AD" clId="Web-{2733EC4E-3284-AA00-E49D-9E4D471858D5}" dt="2020-02-10T20:30:20.239" v="299" actId="20577"/>
        <pc:sldMkLst>
          <pc:docMk/>
          <pc:sldMk cId="4071629724" sldId="257"/>
        </pc:sldMkLst>
        <pc:spChg chg="mod">
          <ac:chgData name="Patel, Ashvini" userId="S::ashvini.patel@marquette.edu::e78a6e6a-eb4c-4c9b-ae14-5b862fe30d15" providerId="AD" clId="Web-{2733EC4E-3284-AA00-E49D-9E4D471858D5}" dt="2020-02-10T20:30:20.239" v="299" actId="20577"/>
          <ac:spMkLst>
            <pc:docMk/>
            <pc:sldMk cId="4071629724" sldId="257"/>
            <ac:spMk id="3" creationId="{5A379DEF-1533-4B55-B498-B104B0D74D3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2/13/2020</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5433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2/13/2020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48737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2/13/2020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1538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2/13/2020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3635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2/13/2020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83416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2/13/2020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89278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2/13/2020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6291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2/13/2020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2277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2/13/2020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35311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2/13/2020</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7316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2/13/2020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8188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2/13/2020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38425169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6" r:id="rId5"/>
    <p:sldLayoutId id="2147483710" r:id="rId6"/>
    <p:sldLayoutId id="2147483711" r:id="rId7"/>
    <p:sldLayoutId id="2147483712" r:id="rId8"/>
    <p:sldLayoutId id="2147483715" r:id="rId9"/>
    <p:sldLayoutId id="2147483713" r:id="rId10"/>
    <p:sldLayoutId id="21474837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90264B34-CF8F-41FE-8F7C-50E3685453FE}"/>
              </a:ext>
            </a:extLst>
          </p:cNvPr>
          <p:cNvPicPr>
            <a:picLocks noChangeAspect="1"/>
          </p:cNvPicPr>
          <p:nvPr/>
        </p:nvPicPr>
        <p:blipFill rotWithShape="1">
          <a:blip r:embed="rId2"/>
          <a:srcRect r="13812" b="9085"/>
          <a:stretch/>
        </p:blipFill>
        <p:spPr>
          <a:xfrm>
            <a:off x="3523488" y="10"/>
            <a:ext cx="8668512" cy="6857990"/>
          </a:xfrm>
          <a:prstGeom prst="rect">
            <a:avLst/>
          </a:prstGeom>
        </p:spPr>
      </p:pic>
      <p:sp>
        <p:nvSpPr>
          <p:cNvPr id="16"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2259315"/>
            <a:ext cx="4507169" cy="2067182"/>
          </a:xfrm>
        </p:spPr>
        <p:txBody>
          <a:bodyPr anchor="b">
            <a:normAutofit/>
          </a:bodyPr>
          <a:lstStyle/>
          <a:p>
            <a:r>
              <a:rPr lang="en-US" sz="4800"/>
              <a:t>Walnut Way </a:t>
            </a:r>
            <a:br>
              <a:rPr lang="en-US" sz="3200"/>
            </a:br>
            <a:r>
              <a:rPr lang="en-US" sz="3200"/>
              <a:t>Northwestern Mutual  </a:t>
            </a:r>
          </a:p>
        </p:txBody>
      </p:sp>
      <p:sp>
        <p:nvSpPr>
          <p:cNvPr id="3" name="Subtitle 2"/>
          <p:cNvSpPr>
            <a:spLocks noGrp="1"/>
          </p:cNvSpPr>
          <p:nvPr>
            <p:ph type="subTitle" idx="1"/>
          </p:nvPr>
        </p:nvSpPr>
        <p:spPr>
          <a:xfrm>
            <a:off x="477980" y="4872922"/>
            <a:ext cx="4023359" cy="1208141"/>
          </a:xfrm>
        </p:spPr>
        <p:txBody>
          <a:bodyPr vert="horz" lIns="91440" tIns="45720" rIns="91440" bIns="45720" rtlCol="0" anchor="t">
            <a:normAutofit fontScale="92500" lnSpcReduction="20000"/>
          </a:bodyPr>
          <a:lstStyle/>
          <a:p>
            <a:r>
              <a:rPr lang="en-US" sz="2000"/>
              <a:t>Ashvini Patel</a:t>
            </a:r>
          </a:p>
          <a:p>
            <a:r>
              <a:rPr lang="en-US" sz="2000"/>
              <a:t>Aaron </a:t>
            </a:r>
            <a:r>
              <a:rPr lang="en-US" sz="2000" err="1"/>
              <a:t>Moriak</a:t>
            </a:r>
          </a:p>
          <a:p>
            <a:r>
              <a:rPr lang="en-US" sz="2000"/>
              <a:t>Thea Robinson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1394-0379-4166-A7F3-C8CB06A3706E}"/>
              </a:ext>
            </a:extLst>
          </p:cNvPr>
          <p:cNvSpPr>
            <a:spLocks noGrp="1"/>
          </p:cNvSpPr>
          <p:nvPr>
            <p:ph type="title"/>
          </p:nvPr>
        </p:nvSpPr>
        <p:spPr/>
        <p:txBody>
          <a:bodyPr/>
          <a:lstStyle/>
          <a:p>
            <a:r>
              <a:rPr lang="en-US"/>
              <a:t>Project Timeline</a:t>
            </a:r>
          </a:p>
        </p:txBody>
      </p:sp>
      <p:sp>
        <p:nvSpPr>
          <p:cNvPr id="3" name="Content Placeholder 2">
            <a:extLst>
              <a:ext uri="{FF2B5EF4-FFF2-40B4-BE49-F238E27FC236}">
                <a16:creationId xmlns:a16="http://schemas.microsoft.com/office/drawing/2014/main" id="{4ED0B325-40AA-4724-9B82-B4D89CB53343}"/>
              </a:ext>
            </a:extLst>
          </p:cNvPr>
          <p:cNvSpPr>
            <a:spLocks noGrp="1"/>
          </p:cNvSpPr>
          <p:nvPr>
            <p:ph idx="1"/>
          </p:nvPr>
        </p:nvSpPr>
        <p:spPr/>
        <p:txBody>
          <a:bodyPr vert="horz" lIns="91440" tIns="45720" rIns="91440" bIns="45720" rtlCol="0" anchor="t">
            <a:normAutofit/>
          </a:bodyPr>
          <a:lstStyle/>
          <a:p>
            <a:r>
              <a:rPr lang="en-US">
                <a:ea typeface="+mn-lt"/>
                <a:cs typeface="+mn-lt"/>
              </a:rPr>
              <a:t>Planning Phase (Dec 2019 – Jan 2020):</a:t>
            </a:r>
            <a:endParaRPr lang="en-US"/>
          </a:p>
          <a:p>
            <a:pPr lvl="1"/>
            <a:r>
              <a:rPr lang="en-US">
                <a:ea typeface="+mn-lt"/>
                <a:cs typeface="+mn-lt"/>
              </a:rPr>
              <a:t>Gather and commit NM, Marquette, and UW Milwaukee resources</a:t>
            </a:r>
            <a:endParaRPr lang="en-US"/>
          </a:p>
          <a:p>
            <a:pPr lvl="1"/>
            <a:r>
              <a:rPr lang="en-US">
                <a:ea typeface="+mn-lt"/>
                <a:cs typeface="+mn-lt"/>
              </a:rPr>
              <a:t>Determine exact sources of existing data</a:t>
            </a:r>
            <a:endParaRPr lang="en-US"/>
          </a:p>
          <a:p>
            <a:pPr lvl="1"/>
            <a:r>
              <a:rPr lang="en-US">
                <a:ea typeface="+mn-lt"/>
                <a:cs typeface="+mn-lt"/>
              </a:rPr>
              <a:t>Determine scope and methodologies to collect new data</a:t>
            </a:r>
            <a:endParaRPr lang="en-US"/>
          </a:p>
        </p:txBody>
      </p:sp>
    </p:spTree>
    <p:extLst>
      <p:ext uri="{BB962C8B-B14F-4D97-AF65-F5344CB8AC3E}">
        <p14:creationId xmlns:p14="http://schemas.microsoft.com/office/powerpoint/2010/main" val="341762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1394-0379-4166-A7F3-C8CB06A3706E}"/>
              </a:ext>
            </a:extLst>
          </p:cNvPr>
          <p:cNvSpPr>
            <a:spLocks noGrp="1"/>
          </p:cNvSpPr>
          <p:nvPr>
            <p:ph type="title"/>
          </p:nvPr>
        </p:nvSpPr>
        <p:spPr/>
        <p:txBody>
          <a:bodyPr/>
          <a:lstStyle/>
          <a:p>
            <a:r>
              <a:rPr lang="en-US"/>
              <a:t>Project Timeline</a:t>
            </a:r>
          </a:p>
        </p:txBody>
      </p:sp>
      <p:sp>
        <p:nvSpPr>
          <p:cNvPr id="3" name="Content Placeholder 2">
            <a:extLst>
              <a:ext uri="{FF2B5EF4-FFF2-40B4-BE49-F238E27FC236}">
                <a16:creationId xmlns:a16="http://schemas.microsoft.com/office/drawing/2014/main" id="{4ED0B325-40AA-4724-9B82-B4D89CB53343}"/>
              </a:ext>
            </a:extLst>
          </p:cNvPr>
          <p:cNvSpPr>
            <a:spLocks noGrp="1"/>
          </p:cNvSpPr>
          <p:nvPr>
            <p:ph idx="1"/>
          </p:nvPr>
        </p:nvSpPr>
        <p:spPr/>
        <p:txBody>
          <a:bodyPr vert="horz" lIns="91440" tIns="45720" rIns="91440" bIns="45720" rtlCol="0" anchor="t">
            <a:normAutofit/>
          </a:bodyPr>
          <a:lstStyle/>
          <a:p>
            <a:r>
              <a:rPr lang="en-US"/>
              <a:t>Implementation Phase (Feb 2020 – April 2020)</a:t>
            </a:r>
          </a:p>
          <a:p>
            <a:pPr lvl="1"/>
            <a:r>
              <a:rPr lang="en-US"/>
              <a:t> Collect existing data</a:t>
            </a:r>
          </a:p>
          <a:p>
            <a:pPr lvl="1"/>
            <a:r>
              <a:rPr lang="en-US"/>
              <a:t>Conduct collection of new data</a:t>
            </a:r>
          </a:p>
          <a:p>
            <a:pPr lvl="1"/>
            <a:r>
              <a:rPr lang="en-US"/>
              <a:t>Gather, assemble, and analyze all data sets</a:t>
            </a:r>
          </a:p>
          <a:p>
            <a:pPr lvl="1"/>
            <a:r>
              <a:rPr lang="en-US"/>
              <a:t>Develop visualization, storytelling, and summary</a:t>
            </a:r>
          </a:p>
        </p:txBody>
      </p:sp>
    </p:spTree>
    <p:extLst>
      <p:ext uri="{BB962C8B-B14F-4D97-AF65-F5344CB8AC3E}">
        <p14:creationId xmlns:p14="http://schemas.microsoft.com/office/powerpoint/2010/main" val="419866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1394-0379-4166-A7F3-C8CB06A3706E}"/>
              </a:ext>
            </a:extLst>
          </p:cNvPr>
          <p:cNvSpPr>
            <a:spLocks noGrp="1"/>
          </p:cNvSpPr>
          <p:nvPr>
            <p:ph type="title"/>
          </p:nvPr>
        </p:nvSpPr>
        <p:spPr/>
        <p:txBody>
          <a:bodyPr/>
          <a:lstStyle/>
          <a:p>
            <a:r>
              <a:rPr lang="en-US"/>
              <a:t>Project Timeline</a:t>
            </a:r>
          </a:p>
        </p:txBody>
      </p:sp>
      <p:sp>
        <p:nvSpPr>
          <p:cNvPr id="3" name="Content Placeholder 2">
            <a:extLst>
              <a:ext uri="{FF2B5EF4-FFF2-40B4-BE49-F238E27FC236}">
                <a16:creationId xmlns:a16="http://schemas.microsoft.com/office/drawing/2014/main" id="{4ED0B325-40AA-4724-9B82-B4D89CB53343}"/>
              </a:ext>
            </a:extLst>
          </p:cNvPr>
          <p:cNvSpPr>
            <a:spLocks noGrp="1"/>
          </p:cNvSpPr>
          <p:nvPr>
            <p:ph idx="1"/>
          </p:nvPr>
        </p:nvSpPr>
        <p:spPr/>
        <p:txBody>
          <a:bodyPr vert="horz" lIns="91440" tIns="45720" rIns="91440" bIns="45720" rtlCol="0" anchor="t">
            <a:normAutofit/>
          </a:bodyPr>
          <a:lstStyle/>
          <a:p>
            <a:r>
              <a:rPr lang="en-US">
                <a:ea typeface="+mn-lt"/>
                <a:cs typeface="+mn-lt"/>
              </a:rPr>
              <a:t>Handoff (April 2020)</a:t>
            </a:r>
            <a:endParaRPr lang="en-US"/>
          </a:p>
          <a:p>
            <a:pPr lvl="1"/>
            <a:r>
              <a:rPr lang="en-US">
                <a:ea typeface="+mn-lt"/>
                <a:cs typeface="+mn-lt"/>
              </a:rPr>
              <a:t> Present and handoff results to Walnut Way and LISC</a:t>
            </a:r>
            <a:endParaRPr lang="en-US"/>
          </a:p>
          <a:p>
            <a:pPr lvl="1"/>
            <a:r>
              <a:rPr lang="en-US">
                <a:ea typeface="+mn-lt"/>
                <a:cs typeface="+mn-lt"/>
              </a:rPr>
              <a:t>Walnut Way and LISC will enter an economic and housing development planning process in April</a:t>
            </a:r>
          </a:p>
          <a:p>
            <a:pPr lvl="1"/>
            <a:r>
              <a:rPr lang="en-US"/>
              <a:t>The information will be handed to Walnut Way and they will have complete access to all the data </a:t>
            </a:r>
          </a:p>
          <a:p>
            <a:pPr lvl="2"/>
            <a:r>
              <a:rPr lang="en-US"/>
              <a:t>Attempt to make certain data open to public with a dashboard through a third party </a:t>
            </a:r>
          </a:p>
        </p:txBody>
      </p:sp>
    </p:spTree>
    <p:extLst>
      <p:ext uri="{BB962C8B-B14F-4D97-AF65-F5344CB8AC3E}">
        <p14:creationId xmlns:p14="http://schemas.microsoft.com/office/powerpoint/2010/main" val="156655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3879-8812-45B9-B4BA-2DA5B7FEFDB4}"/>
              </a:ext>
            </a:extLst>
          </p:cNvPr>
          <p:cNvSpPr>
            <a:spLocks noGrp="1"/>
          </p:cNvSpPr>
          <p:nvPr>
            <p:ph type="title"/>
          </p:nvPr>
        </p:nvSpPr>
        <p:spPr/>
        <p:txBody>
          <a:bodyPr/>
          <a:lstStyle/>
          <a:p>
            <a:r>
              <a:rPr lang="en-US"/>
              <a:t>Data Variables</a:t>
            </a:r>
          </a:p>
        </p:txBody>
      </p:sp>
      <p:sp>
        <p:nvSpPr>
          <p:cNvPr id="3" name="Content Placeholder 2">
            <a:extLst>
              <a:ext uri="{FF2B5EF4-FFF2-40B4-BE49-F238E27FC236}">
                <a16:creationId xmlns:a16="http://schemas.microsoft.com/office/drawing/2014/main" id="{3C2F12C4-59E9-4C6A-8850-5690D8BC57B0}"/>
              </a:ext>
            </a:extLst>
          </p:cNvPr>
          <p:cNvSpPr>
            <a:spLocks noGrp="1"/>
          </p:cNvSpPr>
          <p:nvPr>
            <p:ph idx="1"/>
          </p:nvPr>
        </p:nvSpPr>
        <p:spPr>
          <a:xfrm>
            <a:off x="1088354" y="2355560"/>
            <a:ext cx="3936057" cy="3694176"/>
          </a:xfrm>
        </p:spPr>
        <p:txBody>
          <a:bodyPr vert="horz" lIns="91440" tIns="45720" rIns="91440" bIns="45720" rtlCol="0" anchor="t">
            <a:normAutofit lnSpcReduction="10000"/>
          </a:bodyPr>
          <a:lstStyle/>
          <a:p>
            <a:r>
              <a:rPr lang="en-US"/>
              <a:t>Property Variables </a:t>
            </a:r>
          </a:p>
          <a:p>
            <a:pPr lvl="1"/>
            <a:r>
              <a:rPr lang="en-US"/>
              <a:t>Income tax </a:t>
            </a:r>
          </a:p>
          <a:p>
            <a:pPr lvl="1"/>
            <a:r>
              <a:rPr lang="en-US"/>
              <a:t>Property value </a:t>
            </a:r>
          </a:p>
          <a:p>
            <a:pPr lvl="1"/>
            <a:r>
              <a:rPr lang="en-US"/>
              <a:t>Property tax</a:t>
            </a:r>
          </a:p>
          <a:p>
            <a:pPr lvl="1"/>
            <a:r>
              <a:rPr lang="en-US"/>
              <a:t>Real estate tax</a:t>
            </a:r>
          </a:p>
          <a:p>
            <a:pPr lvl="1"/>
            <a:r>
              <a:rPr lang="en-US"/>
              <a:t>Property sales </a:t>
            </a:r>
          </a:p>
          <a:p>
            <a:pPr lvl="1"/>
            <a:r>
              <a:rPr lang="en-US"/>
              <a:t>Lot prices </a:t>
            </a:r>
          </a:p>
          <a:p>
            <a:pPr lvl="1"/>
            <a:r>
              <a:rPr lang="en-US"/>
              <a:t>Property mortgages</a:t>
            </a:r>
          </a:p>
        </p:txBody>
      </p:sp>
      <p:sp>
        <p:nvSpPr>
          <p:cNvPr id="4" name="TextBox 3">
            <a:extLst>
              <a:ext uri="{FF2B5EF4-FFF2-40B4-BE49-F238E27FC236}">
                <a16:creationId xmlns:a16="http://schemas.microsoft.com/office/drawing/2014/main" id="{1B40E1B1-DD7A-4F7D-8FEF-892FB99FFB13}"/>
              </a:ext>
            </a:extLst>
          </p:cNvPr>
          <p:cNvSpPr txBox="1"/>
          <p:nvPr/>
        </p:nvSpPr>
        <p:spPr>
          <a:xfrm>
            <a:off x="4558183" y="2356757"/>
            <a:ext cx="3575957" cy="28250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10000"/>
              </a:lnSpc>
              <a:spcBef>
                <a:spcPts val="1000"/>
              </a:spcBef>
              <a:buFont typeface="Arial"/>
              <a:buChar char="•"/>
            </a:pPr>
            <a:r>
              <a:rPr lang="en-US" sz="2400">
                <a:ea typeface="+mn-lt"/>
                <a:cs typeface="+mn-lt"/>
              </a:rPr>
              <a:t>Other Variables </a:t>
            </a:r>
            <a:endParaRPr lang="en-US"/>
          </a:p>
          <a:p>
            <a:pPr marL="742950" lvl="1" indent="-285750">
              <a:lnSpc>
                <a:spcPct val="110000"/>
              </a:lnSpc>
              <a:spcBef>
                <a:spcPts val="500"/>
              </a:spcBef>
              <a:buFont typeface="Arial"/>
              <a:buChar char="•"/>
            </a:pPr>
            <a:r>
              <a:rPr lang="en-US" sz="2400"/>
              <a:t>Schools </a:t>
            </a:r>
          </a:p>
          <a:p>
            <a:pPr marL="742950" lvl="1" indent="-285750">
              <a:lnSpc>
                <a:spcPct val="110000"/>
              </a:lnSpc>
              <a:spcBef>
                <a:spcPts val="500"/>
              </a:spcBef>
              <a:buFont typeface="Arial"/>
              <a:buChar char="•"/>
            </a:pPr>
            <a:r>
              <a:rPr lang="en-US" sz="2400"/>
              <a:t>Criminal activity</a:t>
            </a:r>
          </a:p>
          <a:p>
            <a:pPr lvl="1">
              <a:lnSpc>
                <a:spcPct val="110000"/>
              </a:lnSpc>
              <a:spcBef>
                <a:spcPts val="500"/>
              </a:spcBef>
            </a:pPr>
            <a:endParaRPr lang="en-US" sz="2400"/>
          </a:p>
          <a:p>
            <a:pPr lvl="1">
              <a:lnSpc>
                <a:spcPct val="110000"/>
              </a:lnSpc>
              <a:spcBef>
                <a:spcPts val="500"/>
              </a:spcBef>
            </a:pPr>
            <a:endParaRPr lang="en-US" sz="2400"/>
          </a:p>
          <a:p>
            <a:pPr marL="742950" lvl="1" indent="-285750">
              <a:lnSpc>
                <a:spcPct val="110000"/>
              </a:lnSpc>
              <a:spcBef>
                <a:spcPts val="500"/>
              </a:spcBef>
              <a:buFont typeface="Arial"/>
              <a:buChar char="•"/>
            </a:pPr>
            <a:endParaRPr lang="en-US" sz="2400"/>
          </a:p>
        </p:txBody>
      </p:sp>
      <p:sp>
        <p:nvSpPr>
          <p:cNvPr id="5" name="TextBox 4">
            <a:extLst>
              <a:ext uri="{FF2B5EF4-FFF2-40B4-BE49-F238E27FC236}">
                <a16:creationId xmlns:a16="http://schemas.microsoft.com/office/drawing/2014/main" id="{4A0C0253-C7A2-42D6-9B23-3DE6A6829D6C}"/>
              </a:ext>
            </a:extLst>
          </p:cNvPr>
          <p:cNvSpPr txBox="1"/>
          <p:nvPr/>
        </p:nvSpPr>
        <p:spPr>
          <a:xfrm>
            <a:off x="7702062" y="2356338"/>
            <a:ext cx="3880338" cy="3103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10000"/>
              </a:lnSpc>
              <a:spcBef>
                <a:spcPts val="1000"/>
              </a:spcBef>
              <a:buFont typeface="Arial"/>
              <a:buChar char="•"/>
            </a:pPr>
            <a:r>
              <a:rPr lang="en-US" sz="2400">
                <a:ea typeface="+mn-lt"/>
                <a:cs typeface="+mn-lt"/>
              </a:rPr>
              <a:t>Other Variables to consider</a:t>
            </a:r>
          </a:p>
          <a:p>
            <a:pPr marL="742950" lvl="1" indent="-285750">
              <a:lnSpc>
                <a:spcPct val="110000"/>
              </a:lnSpc>
              <a:spcBef>
                <a:spcPts val="500"/>
              </a:spcBef>
              <a:buFont typeface="Arial"/>
              <a:buChar char="•"/>
            </a:pPr>
            <a:r>
              <a:rPr lang="en-US" sz="2400"/>
              <a:t>Lots already occupied </a:t>
            </a:r>
          </a:p>
          <a:p>
            <a:pPr marL="742950" lvl="1" indent="-285750">
              <a:lnSpc>
                <a:spcPct val="110000"/>
              </a:lnSpc>
              <a:spcBef>
                <a:spcPts val="500"/>
              </a:spcBef>
              <a:buFont typeface="Arial"/>
              <a:buChar char="•"/>
            </a:pPr>
            <a:r>
              <a:rPr lang="en-US" sz="2400"/>
              <a:t>Lot sizes </a:t>
            </a:r>
          </a:p>
          <a:p>
            <a:pPr marL="742950" lvl="1" indent="-285750">
              <a:lnSpc>
                <a:spcPct val="110000"/>
              </a:lnSpc>
              <a:spcBef>
                <a:spcPts val="500"/>
              </a:spcBef>
              <a:buFont typeface="Arial"/>
              <a:buChar char="•"/>
            </a:pPr>
            <a:r>
              <a:rPr lang="en-US" sz="2400"/>
              <a:t>Neighboring residential areas   </a:t>
            </a:r>
          </a:p>
        </p:txBody>
      </p:sp>
    </p:spTree>
    <p:extLst>
      <p:ext uri="{BB962C8B-B14F-4D97-AF65-F5344CB8AC3E}">
        <p14:creationId xmlns:p14="http://schemas.microsoft.com/office/powerpoint/2010/main" val="520367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78AB-E2E0-4DA1-B9D0-9B9896DB3F0F}"/>
              </a:ext>
            </a:extLst>
          </p:cNvPr>
          <p:cNvSpPr>
            <a:spLocks noGrp="1"/>
          </p:cNvSpPr>
          <p:nvPr>
            <p:ph type="title"/>
          </p:nvPr>
        </p:nvSpPr>
        <p:spPr>
          <a:xfrm>
            <a:off x="1115568" y="536917"/>
            <a:ext cx="10168128" cy="1179576"/>
          </a:xfrm>
        </p:spPr>
        <p:txBody>
          <a:bodyPr/>
          <a:lstStyle/>
          <a:p>
            <a:r>
              <a:rPr lang="en-US"/>
              <a:t>Data Sets</a:t>
            </a:r>
          </a:p>
        </p:txBody>
      </p:sp>
      <p:sp>
        <p:nvSpPr>
          <p:cNvPr id="3" name="Content Placeholder 2">
            <a:extLst>
              <a:ext uri="{FF2B5EF4-FFF2-40B4-BE49-F238E27FC236}">
                <a16:creationId xmlns:a16="http://schemas.microsoft.com/office/drawing/2014/main" id="{A4D69A4D-42E3-47C5-80C9-C32687D224C0}"/>
              </a:ext>
            </a:extLst>
          </p:cNvPr>
          <p:cNvSpPr>
            <a:spLocks noGrp="1"/>
          </p:cNvSpPr>
          <p:nvPr>
            <p:ph idx="1"/>
          </p:nvPr>
        </p:nvSpPr>
        <p:spPr/>
        <p:txBody>
          <a:bodyPr vert="horz" lIns="91440" tIns="45720" rIns="91440" bIns="45720" rtlCol="0" anchor="t">
            <a:normAutofit lnSpcReduction="10000"/>
          </a:bodyPr>
          <a:lstStyle/>
          <a:p>
            <a:r>
              <a:rPr lang="en-US"/>
              <a:t>Crime Data for Zip code 53206 and 53205 </a:t>
            </a:r>
          </a:p>
          <a:p>
            <a:r>
              <a:rPr lang="en-US">
                <a:ea typeface="+mn-lt"/>
                <a:cs typeface="+mn-lt"/>
              </a:rPr>
              <a:t>Data for Delinquent Real Estate Tax Accounts for zip codes 53205 and 53206</a:t>
            </a:r>
          </a:p>
          <a:p>
            <a:r>
              <a:rPr lang="en-US">
                <a:ea typeface="+mn-lt"/>
                <a:cs typeface="+mn-lt"/>
              </a:rPr>
              <a:t>Data for Delinquent Personal Property Tax Accounts for zip codes 5305 and 53206</a:t>
            </a:r>
            <a:endParaRPr lang="en-US"/>
          </a:p>
          <a:p>
            <a:r>
              <a:rPr lang="en-US">
                <a:ea typeface="+mn-lt"/>
                <a:cs typeface="+mn-lt"/>
              </a:rPr>
              <a:t>Data for Master Property File</a:t>
            </a:r>
          </a:p>
          <a:p>
            <a:r>
              <a:rPr lang="en-US"/>
              <a:t>And more!</a:t>
            </a:r>
          </a:p>
          <a:p>
            <a:endParaRPr lang="en-US"/>
          </a:p>
        </p:txBody>
      </p:sp>
    </p:spTree>
    <p:extLst>
      <p:ext uri="{BB962C8B-B14F-4D97-AF65-F5344CB8AC3E}">
        <p14:creationId xmlns:p14="http://schemas.microsoft.com/office/powerpoint/2010/main" val="3549598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5F6FC-7A22-4208-91CD-F0B2E42163FB}"/>
              </a:ext>
            </a:extLst>
          </p:cNvPr>
          <p:cNvSpPr>
            <a:spLocks noGrp="1"/>
          </p:cNvSpPr>
          <p:nvPr>
            <p:ph type="title"/>
          </p:nvPr>
        </p:nvSpPr>
        <p:spPr/>
        <p:txBody>
          <a:bodyPr/>
          <a:lstStyle/>
          <a:p>
            <a:r>
              <a:rPr lang="en-US"/>
              <a:t>Data Visualization</a:t>
            </a:r>
          </a:p>
        </p:txBody>
      </p:sp>
      <p:pic>
        <p:nvPicPr>
          <p:cNvPr id="5" name="Picture 5" descr="A close up of a map&#10;&#10;Description generated with high confidence">
            <a:extLst>
              <a:ext uri="{FF2B5EF4-FFF2-40B4-BE49-F238E27FC236}">
                <a16:creationId xmlns:a16="http://schemas.microsoft.com/office/drawing/2014/main" id="{C7D24818-C339-45BF-BCB2-8A2232E298D9}"/>
              </a:ext>
            </a:extLst>
          </p:cNvPr>
          <p:cNvPicPr>
            <a:picLocks noGrp="1" noChangeAspect="1"/>
          </p:cNvPicPr>
          <p:nvPr>
            <p:ph sz="half" idx="1"/>
          </p:nvPr>
        </p:nvPicPr>
        <p:blipFill>
          <a:blip r:embed="rId2"/>
          <a:stretch>
            <a:fillRect/>
          </a:stretch>
        </p:blipFill>
        <p:spPr>
          <a:xfrm>
            <a:off x="1115568" y="2579665"/>
            <a:ext cx="4937760" cy="3490893"/>
          </a:xfrm>
        </p:spPr>
      </p:pic>
      <p:pic>
        <p:nvPicPr>
          <p:cNvPr id="7" name="Picture 7" descr="A close up of a map&#10;&#10;Description generated with high confidence">
            <a:extLst>
              <a:ext uri="{FF2B5EF4-FFF2-40B4-BE49-F238E27FC236}">
                <a16:creationId xmlns:a16="http://schemas.microsoft.com/office/drawing/2014/main" id="{5485B200-6A91-49F9-B847-FBD0E3E2486C}"/>
              </a:ext>
            </a:extLst>
          </p:cNvPr>
          <p:cNvPicPr>
            <a:picLocks noGrp="1" noChangeAspect="1"/>
          </p:cNvPicPr>
          <p:nvPr>
            <p:ph sz="half" idx="2"/>
          </p:nvPr>
        </p:nvPicPr>
        <p:blipFill>
          <a:blip r:embed="rId3"/>
          <a:stretch>
            <a:fillRect/>
          </a:stretch>
        </p:blipFill>
        <p:spPr>
          <a:xfrm>
            <a:off x="6345936" y="2579665"/>
            <a:ext cx="4937760" cy="3490893"/>
          </a:xfrm>
        </p:spPr>
      </p:pic>
    </p:spTree>
    <p:extLst>
      <p:ext uri="{BB962C8B-B14F-4D97-AF65-F5344CB8AC3E}">
        <p14:creationId xmlns:p14="http://schemas.microsoft.com/office/powerpoint/2010/main" val="403959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FA6C-A210-447C-AE81-919AF214D4DB}"/>
              </a:ext>
            </a:extLst>
          </p:cNvPr>
          <p:cNvSpPr>
            <a:spLocks noGrp="1"/>
          </p:cNvSpPr>
          <p:nvPr>
            <p:ph type="title"/>
          </p:nvPr>
        </p:nvSpPr>
        <p:spPr/>
        <p:txBody>
          <a:bodyPr/>
          <a:lstStyle/>
          <a:p>
            <a:r>
              <a:rPr lang="en-US"/>
              <a:t>Northwestern Mutual </a:t>
            </a:r>
          </a:p>
        </p:txBody>
      </p:sp>
      <p:sp>
        <p:nvSpPr>
          <p:cNvPr id="3" name="Content Placeholder 2">
            <a:extLst>
              <a:ext uri="{FF2B5EF4-FFF2-40B4-BE49-F238E27FC236}">
                <a16:creationId xmlns:a16="http://schemas.microsoft.com/office/drawing/2014/main" id="{5A379DEF-1533-4B55-B498-B104B0D74D3B}"/>
              </a:ext>
            </a:extLst>
          </p:cNvPr>
          <p:cNvSpPr>
            <a:spLocks noGrp="1"/>
          </p:cNvSpPr>
          <p:nvPr>
            <p:ph idx="1"/>
          </p:nvPr>
        </p:nvSpPr>
        <p:spPr/>
        <p:txBody>
          <a:bodyPr vert="horz" lIns="91440" tIns="45720" rIns="91440" bIns="45720" rtlCol="0" anchor="t">
            <a:normAutofit/>
          </a:bodyPr>
          <a:lstStyle/>
          <a:p>
            <a:r>
              <a:rPr lang="en-US"/>
              <a:t>Northwestern Mutual is an American Financial services mutual organization </a:t>
            </a:r>
          </a:p>
          <a:p>
            <a:r>
              <a:rPr lang="en-US"/>
              <a:t>The financial security company provides consultation in wealth and asset income protection, education planning, and much more. </a:t>
            </a:r>
          </a:p>
        </p:txBody>
      </p:sp>
    </p:spTree>
    <p:extLst>
      <p:ext uri="{BB962C8B-B14F-4D97-AF65-F5344CB8AC3E}">
        <p14:creationId xmlns:p14="http://schemas.microsoft.com/office/powerpoint/2010/main" val="407162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CB6CB-9B87-4443-9CE7-EB30BF600E6C}"/>
              </a:ext>
            </a:extLst>
          </p:cNvPr>
          <p:cNvSpPr>
            <a:spLocks noGrp="1"/>
          </p:cNvSpPr>
          <p:nvPr>
            <p:ph type="title"/>
          </p:nvPr>
        </p:nvSpPr>
        <p:spPr/>
        <p:txBody>
          <a:bodyPr/>
          <a:lstStyle/>
          <a:p>
            <a:r>
              <a:rPr lang="en-US"/>
              <a:t>Walnut Way</a:t>
            </a:r>
          </a:p>
        </p:txBody>
      </p:sp>
      <p:sp>
        <p:nvSpPr>
          <p:cNvPr id="3" name="Content Placeholder 2">
            <a:extLst>
              <a:ext uri="{FF2B5EF4-FFF2-40B4-BE49-F238E27FC236}">
                <a16:creationId xmlns:a16="http://schemas.microsoft.com/office/drawing/2014/main" id="{9D7E2C7C-3273-4D19-85A5-53B4D24C2B7B}"/>
              </a:ext>
            </a:extLst>
          </p:cNvPr>
          <p:cNvSpPr>
            <a:spLocks noGrp="1"/>
          </p:cNvSpPr>
          <p:nvPr>
            <p:ph idx="1"/>
          </p:nvPr>
        </p:nvSpPr>
        <p:spPr/>
        <p:txBody>
          <a:bodyPr vert="horz" lIns="91440" tIns="45720" rIns="91440" bIns="45720" rtlCol="0" anchor="t">
            <a:normAutofit/>
          </a:bodyPr>
          <a:lstStyle/>
          <a:p>
            <a:r>
              <a:rPr lang="en-US"/>
              <a:t>Organizational goal: to be a catalyst in creating housing and economic opportunities for residents in Lindsay Heights</a:t>
            </a:r>
          </a:p>
          <a:p>
            <a:r>
              <a:rPr lang="en-US"/>
              <a:t>Founded in 2000 by Lindsay Heights residents.</a:t>
            </a:r>
          </a:p>
          <a:p>
            <a:r>
              <a:rPr lang="en-US"/>
              <a:t>Has a series of successful and  innovative programs and initiatives addressing the neighborhood's most pressing economic, environmental, and health issues. </a:t>
            </a:r>
          </a:p>
          <a:p>
            <a:endParaRPr lang="en-US"/>
          </a:p>
        </p:txBody>
      </p:sp>
    </p:spTree>
    <p:extLst>
      <p:ext uri="{BB962C8B-B14F-4D97-AF65-F5344CB8AC3E}">
        <p14:creationId xmlns:p14="http://schemas.microsoft.com/office/powerpoint/2010/main" val="340356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C5D7-3986-4D14-B573-539FE15517FE}"/>
              </a:ext>
            </a:extLst>
          </p:cNvPr>
          <p:cNvSpPr>
            <a:spLocks noGrp="1"/>
          </p:cNvSpPr>
          <p:nvPr>
            <p:ph type="title"/>
          </p:nvPr>
        </p:nvSpPr>
        <p:spPr/>
        <p:txBody>
          <a:bodyPr/>
          <a:lstStyle/>
          <a:p>
            <a:r>
              <a:rPr lang="en-US"/>
              <a:t>Partners involved</a:t>
            </a:r>
          </a:p>
        </p:txBody>
      </p:sp>
      <p:sp>
        <p:nvSpPr>
          <p:cNvPr id="3" name="Content Placeholder 2">
            <a:extLst>
              <a:ext uri="{FF2B5EF4-FFF2-40B4-BE49-F238E27FC236}">
                <a16:creationId xmlns:a16="http://schemas.microsoft.com/office/drawing/2014/main" id="{33473129-767D-49A4-8658-DA2791D974BC}"/>
              </a:ext>
            </a:extLst>
          </p:cNvPr>
          <p:cNvSpPr>
            <a:spLocks noGrp="1"/>
          </p:cNvSpPr>
          <p:nvPr>
            <p:ph idx="1"/>
          </p:nvPr>
        </p:nvSpPr>
        <p:spPr/>
        <p:txBody>
          <a:bodyPr vert="horz" lIns="91440" tIns="45720" rIns="91440" bIns="45720" rtlCol="0" anchor="t">
            <a:normAutofit fontScale="92500" lnSpcReduction="20000"/>
          </a:bodyPr>
          <a:lstStyle/>
          <a:p>
            <a:r>
              <a:rPr lang="en-US"/>
              <a:t>Data You Can Use</a:t>
            </a:r>
          </a:p>
          <a:p>
            <a:pPr lvl="1"/>
            <a:r>
              <a:rPr lang="en-US"/>
              <a:t>Help people access data and make it useful in improving community conditions.</a:t>
            </a:r>
          </a:p>
          <a:p>
            <a:r>
              <a:rPr lang="en-US"/>
              <a:t>Local Initiatives Support Corporation</a:t>
            </a:r>
          </a:p>
          <a:p>
            <a:pPr lvl="1"/>
            <a:r>
              <a:rPr lang="en-US">
                <a:ea typeface="+mn-lt"/>
                <a:cs typeface="+mn-lt"/>
              </a:rPr>
              <a:t>LISC bridges the gap by offering the relationships and expertise to help community organizations attract the kinds of resources that allow them do their best work</a:t>
            </a:r>
            <a:endParaRPr lang="en-US"/>
          </a:p>
          <a:p>
            <a:r>
              <a:rPr lang="en-US"/>
              <a:t>Marquette University</a:t>
            </a:r>
          </a:p>
          <a:p>
            <a:r>
              <a:rPr lang="en-US"/>
              <a:t>University of Wisconsin- Milwaukee</a:t>
            </a:r>
          </a:p>
        </p:txBody>
      </p:sp>
    </p:spTree>
    <p:extLst>
      <p:ext uri="{BB962C8B-B14F-4D97-AF65-F5344CB8AC3E}">
        <p14:creationId xmlns:p14="http://schemas.microsoft.com/office/powerpoint/2010/main" val="2242645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0550-96EB-4A58-B0D8-D41596999C16}"/>
              </a:ext>
            </a:extLst>
          </p:cNvPr>
          <p:cNvSpPr>
            <a:spLocks noGrp="1"/>
          </p:cNvSpPr>
          <p:nvPr>
            <p:ph type="title"/>
          </p:nvPr>
        </p:nvSpPr>
        <p:spPr/>
        <p:txBody>
          <a:bodyPr/>
          <a:lstStyle/>
          <a:p>
            <a:r>
              <a:rPr lang="en-US"/>
              <a:t>Previous Meeting</a:t>
            </a:r>
          </a:p>
        </p:txBody>
      </p:sp>
      <p:sp>
        <p:nvSpPr>
          <p:cNvPr id="3" name="Content Placeholder 2">
            <a:extLst>
              <a:ext uri="{FF2B5EF4-FFF2-40B4-BE49-F238E27FC236}">
                <a16:creationId xmlns:a16="http://schemas.microsoft.com/office/drawing/2014/main" id="{D4C7B3A4-1823-4C00-AE69-E94998CBE939}"/>
              </a:ext>
            </a:extLst>
          </p:cNvPr>
          <p:cNvSpPr>
            <a:spLocks noGrp="1"/>
          </p:cNvSpPr>
          <p:nvPr>
            <p:ph idx="1"/>
          </p:nvPr>
        </p:nvSpPr>
        <p:spPr/>
        <p:txBody>
          <a:bodyPr vert="horz" lIns="91440" tIns="45720" rIns="91440" bIns="45720" rtlCol="0" anchor="t">
            <a:normAutofit/>
          </a:bodyPr>
          <a:lstStyle/>
          <a:p>
            <a:r>
              <a:rPr lang="en-US"/>
              <a:t>Debrief about data sets that have been found</a:t>
            </a:r>
          </a:p>
          <a:p>
            <a:r>
              <a:rPr lang="en-US"/>
              <a:t>Given tasks to find data sets for the Lindsey Heights area </a:t>
            </a:r>
          </a:p>
          <a:p>
            <a:r>
              <a:rPr lang="en-US"/>
              <a:t>Collaborated all the findings </a:t>
            </a:r>
          </a:p>
          <a:p>
            <a:pPr lvl="2"/>
            <a:r>
              <a:rPr lang="en-US"/>
              <a:t>Created a google folder with all the information and datasets </a:t>
            </a:r>
          </a:p>
          <a:p>
            <a:r>
              <a:rPr lang="en-US"/>
              <a:t>Speaking with different partners about accessing data </a:t>
            </a:r>
          </a:p>
          <a:p>
            <a:pPr lvl="1"/>
            <a:r>
              <a:rPr lang="en-US"/>
              <a:t>Zilber </a:t>
            </a:r>
          </a:p>
          <a:p>
            <a:pPr lvl="2"/>
            <a:endParaRPr lang="en-US"/>
          </a:p>
        </p:txBody>
      </p:sp>
    </p:spTree>
    <p:extLst>
      <p:ext uri="{BB962C8B-B14F-4D97-AF65-F5344CB8AC3E}">
        <p14:creationId xmlns:p14="http://schemas.microsoft.com/office/powerpoint/2010/main" val="3443876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3382-4109-4459-942F-E1ECF6C53F0F}"/>
              </a:ext>
            </a:extLst>
          </p:cNvPr>
          <p:cNvSpPr>
            <a:spLocks noGrp="1"/>
          </p:cNvSpPr>
          <p:nvPr>
            <p:ph type="title"/>
          </p:nvPr>
        </p:nvSpPr>
        <p:spPr/>
        <p:txBody>
          <a:bodyPr>
            <a:normAutofit fontScale="90000"/>
          </a:bodyPr>
          <a:lstStyle/>
          <a:p>
            <a:r>
              <a:rPr lang="en-US"/>
              <a:t>Northwestern Mutual- Walnut Way Data Dream Project</a:t>
            </a:r>
          </a:p>
        </p:txBody>
      </p:sp>
      <p:sp>
        <p:nvSpPr>
          <p:cNvPr id="3" name="Content Placeholder 2">
            <a:extLst>
              <a:ext uri="{FF2B5EF4-FFF2-40B4-BE49-F238E27FC236}">
                <a16:creationId xmlns:a16="http://schemas.microsoft.com/office/drawing/2014/main" id="{A785D11D-7335-46EA-B33F-429B9DE6F931}"/>
              </a:ext>
            </a:extLst>
          </p:cNvPr>
          <p:cNvSpPr>
            <a:spLocks noGrp="1"/>
          </p:cNvSpPr>
          <p:nvPr>
            <p:ph idx="1"/>
          </p:nvPr>
        </p:nvSpPr>
        <p:spPr/>
        <p:txBody>
          <a:bodyPr vert="horz" lIns="91440" tIns="45720" rIns="91440" bIns="45720" rtlCol="0" anchor="t">
            <a:normAutofit/>
          </a:bodyPr>
          <a:lstStyle/>
          <a:p>
            <a:r>
              <a:rPr lang="en-US">
                <a:ea typeface="+mn-lt"/>
                <a:cs typeface="+mn-lt"/>
              </a:rPr>
              <a:t>The Walnut Way proposal is centered around an initiative to increase home ownership in the Lindsay Heights neighborhood by providing training, capital, mentoring and services to help homeowners keep their houses. The goal is to improve the neighborhood and build wealth for residents.</a:t>
            </a:r>
            <a:endParaRPr lang="en-US"/>
          </a:p>
        </p:txBody>
      </p:sp>
    </p:spTree>
    <p:extLst>
      <p:ext uri="{BB962C8B-B14F-4D97-AF65-F5344CB8AC3E}">
        <p14:creationId xmlns:p14="http://schemas.microsoft.com/office/powerpoint/2010/main" val="414537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29DC5-507D-47A6-AFD1-947BF73DE4DA}"/>
              </a:ext>
            </a:extLst>
          </p:cNvPr>
          <p:cNvSpPr>
            <a:spLocks noGrp="1"/>
          </p:cNvSpPr>
          <p:nvPr>
            <p:ph type="title"/>
          </p:nvPr>
        </p:nvSpPr>
        <p:spPr/>
        <p:txBody>
          <a:bodyPr/>
          <a:lstStyle/>
          <a:p>
            <a:r>
              <a:rPr lang="en-US"/>
              <a:t>Data Dream Questions and Outline</a:t>
            </a:r>
          </a:p>
        </p:txBody>
      </p:sp>
      <p:sp>
        <p:nvSpPr>
          <p:cNvPr id="3" name="Content Placeholder 2">
            <a:extLst>
              <a:ext uri="{FF2B5EF4-FFF2-40B4-BE49-F238E27FC236}">
                <a16:creationId xmlns:a16="http://schemas.microsoft.com/office/drawing/2014/main" id="{4A5BFB03-94FF-4729-A0DC-A80B71CA9E2B}"/>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What could happen if residents in the neighborhood had the tools and resources necessary to increase home ownership and to sustain existing home ownership?</a:t>
            </a:r>
            <a:endParaRPr lang="en-US"/>
          </a:p>
          <a:p>
            <a:pPr lvl="1"/>
            <a:r>
              <a:rPr lang="en-US">
                <a:ea typeface="+mn-lt"/>
                <a:cs typeface="+mn-lt"/>
              </a:rPr>
              <a:t>Project Scope: Visualize and analyze data trends in home ownership, rental, foreclosure, and evictions. If possible, include trends in homeownership tools and resources residents are using. Also, historic homes vs new construction, costs associated with bringing historic homes up to legal compliance, and rental rates relative to the city.</a:t>
            </a:r>
            <a:endParaRPr lang="en-US"/>
          </a:p>
        </p:txBody>
      </p:sp>
    </p:spTree>
    <p:extLst>
      <p:ext uri="{BB962C8B-B14F-4D97-AF65-F5344CB8AC3E}">
        <p14:creationId xmlns:p14="http://schemas.microsoft.com/office/powerpoint/2010/main" val="205382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29DC5-507D-47A6-AFD1-947BF73DE4DA}"/>
              </a:ext>
            </a:extLst>
          </p:cNvPr>
          <p:cNvSpPr>
            <a:spLocks noGrp="1"/>
          </p:cNvSpPr>
          <p:nvPr>
            <p:ph type="title"/>
          </p:nvPr>
        </p:nvSpPr>
        <p:spPr/>
        <p:txBody>
          <a:bodyPr/>
          <a:lstStyle/>
          <a:p>
            <a:r>
              <a:rPr lang="en-US"/>
              <a:t>Data Dream Questions and Outline</a:t>
            </a:r>
          </a:p>
        </p:txBody>
      </p:sp>
      <p:sp>
        <p:nvSpPr>
          <p:cNvPr id="3" name="Content Placeholder 2">
            <a:extLst>
              <a:ext uri="{FF2B5EF4-FFF2-40B4-BE49-F238E27FC236}">
                <a16:creationId xmlns:a16="http://schemas.microsoft.com/office/drawing/2014/main" id="{4A5BFB03-94FF-4729-A0DC-A80B71CA9E2B}"/>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Traditional funding models don’t work for Lindsay Heights because of low income levels. What would need to be true in order to have a non-traditional underwriting approach and/or alternative qualification method to financing models for home ownership?</a:t>
            </a:r>
            <a:endParaRPr lang="en-US"/>
          </a:p>
          <a:p>
            <a:pPr lvl="1"/>
            <a:r>
              <a:rPr lang="en-US">
                <a:ea typeface="+mn-lt"/>
                <a:cs typeface="+mn-lt"/>
              </a:rPr>
              <a:t>Project Scope: Visualize and analyze data trends in income levels, economic markers, home ownership, mortgages, and other lending. If possible, include trends in other financing products, underwriting, and banking.</a:t>
            </a:r>
            <a:endParaRPr lang="en-US"/>
          </a:p>
        </p:txBody>
      </p:sp>
    </p:spTree>
    <p:extLst>
      <p:ext uri="{BB962C8B-B14F-4D97-AF65-F5344CB8AC3E}">
        <p14:creationId xmlns:p14="http://schemas.microsoft.com/office/powerpoint/2010/main" val="3653686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29DC5-507D-47A6-AFD1-947BF73DE4DA}"/>
              </a:ext>
            </a:extLst>
          </p:cNvPr>
          <p:cNvSpPr>
            <a:spLocks noGrp="1"/>
          </p:cNvSpPr>
          <p:nvPr>
            <p:ph type="title"/>
          </p:nvPr>
        </p:nvSpPr>
        <p:spPr/>
        <p:txBody>
          <a:bodyPr/>
          <a:lstStyle/>
          <a:p>
            <a:r>
              <a:rPr lang="en-US"/>
              <a:t>Data Dream Questions and Outline</a:t>
            </a:r>
          </a:p>
        </p:txBody>
      </p:sp>
      <p:sp>
        <p:nvSpPr>
          <p:cNvPr id="3" name="Content Placeholder 2">
            <a:extLst>
              <a:ext uri="{FF2B5EF4-FFF2-40B4-BE49-F238E27FC236}">
                <a16:creationId xmlns:a16="http://schemas.microsoft.com/office/drawing/2014/main" id="{4A5BFB03-94FF-4729-A0DC-A80B71CA9E2B}"/>
              </a:ext>
            </a:extLst>
          </p:cNvPr>
          <p:cNvSpPr>
            <a:spLocks noGrp="1"/>
          </p:cNvSpPr>
          <p:nvPr>
            <p:ph idx="1"/>
          </p:nvPr>
        </p:nvSpPr>
        <p:spPr/>
        <p:txBody>
          <a:bodyPr vert="horz" lIns="91440" tIns="45720" rIns="91440" bIns="45720" rtlCol="0" anchor="t">
            <a:normAutofit/>
          </a:bodyPr>
          <a:lstStyle/>
          <a:p>
            <a:r>
              <a:rPr lang="en-US">
                <a:ea typeface="+mn-lt"/>
                <a:cs typeface="+mn-lt"/>
              </a:rPr>
              <a:t>Why haven’t property values increased in Lindsay Heights in the last 10-15 years relative to the market?</a:t>
            </a:r>
            <a:endParaRPr lang="en-US"/>
          </a:p>
          <a:p>
            <a:pPr lvl="1"/>
            <a:r>
              <a:rPr lang="en-US">
                <a:ea typeface="+mn-lt"/>
                <a:cs typeface="+mn-lt"/>
              </a:rPr>
              <a:t>Project Scope: Visualize and analyze data trends in property value vs surrounding neighborhoods, Milwaukee, and other neighborhoods of similar demographics. If possible, include trends in salaries, wealth, lending, taxes, and other resident’s assets.</a:t>
            </a:r>
            <a:endParaRPr lang="en-US"/>
          </a:p>
        </p:txBody>
      </p:sp>
    </p:spTree>
    <p:extLst>
      <p:ext uri="{BB962C8B-B14F-4D97-AF65-F5344CB8AC3E}">
        <p14:creationId xmlns:p14="http://schemas.microsoft.com/office/powerpoint/2010/main" val="2577677053"/>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242E41"/>
      </a:dk2>
      <a:lt2>
        <a:srgbClr val="E2E8E3"/>
      </a:lt2>
      <a:accent1>
        <a:srgbClr val="E729CB"/>
      </a:accent1>
      <a:accent2>
        <a:srgbClr val="A217D5"/>
      </a:accent2>
      <a:accent3>
        <a:srgbClr val="672DE7"/>
      </a:accent3>
      <a:accent4>
        <a:srgbClr val="3748DB"/>
      </a:accent4>
      <a:accent5>
        <a:srgbClr val="298CE7"/>
      </a:accent5>
      <a:accent6>
        <a:srgbClr val="15B5BF"/>
      </a:accent6>
      <a:hlink>
        <a:srgbClr val="4B76C3"/>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AccentBoxVTI</vt:lpstr>
      <vt:lpstr>Walnut Way  Northwestern Mutual  </vt:lpstr>
      <vt:lpstr>Northwestern Mutual </vt:lpstr>
      <vt:lpstr>Walnut Way</vt:lpstr>
      <vt:lpstr>Partners involved</vt:lpstr>
      <vt:lpstr>Previous Meeting</vt:lpstr>
      <vt:lpstr>Northwestern Mutual- Walnut Way Data Dream Project</vt:lpstr>
      <vt:lpstr>Data Dream Questions and Outline</vt:lpstr>
      <vt:lpstr>Data Dream Questions and Outline</vt:lpstr>
      <vt:lpstr>Data Dream Questions and Outline</vt:lpstr>
      <vt:lpstr>Project Timeline</vt:lpstr>
      <vt:lpstr>Project Timeline</vt:lpstr>
      <vt:lpstr>Project Timeline</vt:lpstr>
      <vt:lpstr>Data Variables</vt:lpstr>
      <vt:lpstr>Data Sets</vt:lpstr>
      <vt:lpstr>Data 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2020-02-06T20:45:55Z</dcterms:created>
  <dcterms:modified xsi:type="dcterms:W3CDTF">2020-02-13T15:28:35Z</dcterms:modified>
</cp:coreProperties>
</file>