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94FC7-5552-4D24-906A-A82C4FC05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Tekst styles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F2B9E63-6B1F-4C90-95FD-735F6329C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Mette og Camilla </a:t>
            </a:r>
          </a:p>
        </p:txBody>
      </p:sp>
    </p:spTree>
    <p:extLst>
      <p:ext uri="{BB962C8B-B14F-4D97-AF65-F5344CB8AC3E}">
        <p14:creationId xmlns:p14="http://schemas.microsoft.com/office/powerpoint/2010/main" val="326870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221E-D5CF-40C6-9FD3-0B1A90BC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Weight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8E9F6A-BF41-43B4-9BA0-ADAD2BF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8"/>
            <a:ext cx="9905998" cy="3124201"/>
          </a:xfrm>
        </p:spPr>
        <p:txBody>
          <a:bodyPr/>
          <a:lstStyle/>
          <a:p>
            <a:r>
              <a:rPr lang="da-DK" dirty="0"/>
              <a:t>Bold </a:t>
            </a:r>
            <a:r>
              <a:rPr lang="da-DK" dirty="0" err="1"/>
              <a:t>setting</a:t>
            </a:r>
            <a:endParaRPr lang="da-DK" dirty="0"/>
          </a:p>
          <a:p>
            <a:pPr lvl="1"/>
            <a:r>
              <a:rPr lang="da-DK" dirty="0"/>
              <a:t>Normal</a:t>
            </a:r>
          </a:p>
          <a:p>
            <a:pPr lvl="1"/>
            <a:r>
              <a:rPr lang="da-DK" dirty="0"/>
              <a:t>Bold </a:t>
            </a:r>
          </a:p>
          <a:p>
            <a:pPr lvl="2"/>
            <a:r>
              <a:rPr lang="da-DK" dirty="0"/>
              <a:t>Lighter </a:t>
            </a:r>
          </a:p>
          <a:p>
            <a:pPr lvl="2"/>
            <a:r>
              <a:rPr lang="da-DK" dirty="0" err="1"/>
              <a:t>bolder</a:t>
            </a:r>
            <a:endParaRPr lang="da-DK" dirty="0"/>
          </a:p>
        </p:txBody>
      </p:sp>
      <p:pic>
        <p:nvPicPr>
          <p:cNvPr id="6146" name="Picture 2" descr="Billedresultat for font weight">
            <a:extLst>
              <a:ext uri="{FF2B5EF4-FFF2-40B4-BE49-F238E27FC236}">
                <a16:creationId xmlns:a16="http://schemas.microsoft.com/office/drawing/2014/main" id="{22B8C1CE-21D1-49A5-8E78-8EC1A6756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4" r="23413"/>
          <a:stretch/>
        </p:blipFill>
        <p:spPr bwMode="auto">
          <a:xfrm>
            <a:off x="9087793" y="2666998"/>
            <a:ext cx="1959618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6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5B5AF-D69F-45B4-A487-279D500C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Color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1D5708-5259-444C-86FD-00B82437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da-DK" dirty="0" err="1"/>
              <a:t>Opacity</a:t>
            </a:r>
            <a:r>
              <a:rPr lang="da-DK" dirty="0"/>
              <a:t>  – 0 til 1</a:t>
            </a:r>
          </a:p>
          <a:p>
            <a:r>
              <a:rPr lang="da-DK" dirty="0"/>
              <a:t>RGBA </a:t>
            </a:r>
          </a:p>
          <a:p>
            <a:r>
              <a:rPr lang="da-DK" dirty="0"/>
              <a:t>HSLA</a:t>
            </a:r>
          </a:p>
          <a:p>
            <a:endParaRPr lang="da-DK" dirty="0"/>
          </a:p>
        </p:txBody>
      </p:sp>
      <p:pic>
        <p:nvPicPr>
          <p:cNvPr id="7170" name="Picture 2" descr="Billedresultat for rgba hsla">
            <a:extLst>
              <a:ext uri="{FF2B5EF4-FFF2-40B4-BE49-F238E27FC236}">
                <a16:creationId xmlns:a16="http://schemas.microsoft.com/office/drawing/2014/main" id="{A428D51E-6694-432D-A964-FC11B02B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31" y="3469064"/>
            <a:ext cx="3715417" cy="23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illedresultat for rgba">
            <a:extLst>
              <a:ext uri="{FF2B5EF4-FFF2-40B4-BE49-F238E27FC236}">
                <a16:creationId xmlns:a16="http://schemas.microsoft.com/office/drawing/2014/main" id="{BB632FEC-B0FB-41FF-9775-0FC4FAD65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31" y="853126"/>
            <a:ext cx="3715417" cy="221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1E44D-46CD-4372-82AC-3CFA717B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Kerning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E2EAFE-9D42-4CC1-953E-D9183264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Kerning</a:t>
            </a:r>
            <a:r>
              <a:rPr lang="da-DK" dirty="0"/>
              <a:t> fjerner rummene mellem bogstaver </a:t>
            </a:r>
          </a:p>
          <a:p>
            <a:r>
              <a:rPr lang="da-DK" dirty="0"/>
              <a:t>Auto (Default) – Browseren vurdere selv</a:t>
            </a:r>
          </a:p>
          <a:p>
            <a:r>
              <a:rPr lang="da-DK" dirty="0"/>
              <a:t>Normal (</a:t>
            </a:r>
            <a:r>
              <a:rPr lang="da-DK" dirty="0" err="1"/>
              <a:t>forced</a:t>
            </a:r>
            <a:r>
              <a:rPr lang="da-DK" dirty="0"/>
              <a:t> on) </a:t>
            </a:r>
          </a:p>
          <a:p>
            <a:r>
              <a:rPr lang="da-DK" dirty="0"/>
              <a:t>None (</a:t>
            </a:r>
            <a:r>
              <a:rPr lang="da-DK" dirty="0" err="1"/>
              <a:t>Forced</a:t>
            </a:r>
            <a:r>
              <a:rPr lang="da-DK" dirty="0"/>
              <a:t> </a:t>
            </a:r>
            <a:r>
              <a:rPr lang="da-DK" dirty="0" err="1"/>
              <a:t>off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8194" name="Picture 2" descr="Relateret billede">
            <a:extLst>
              <a:ext uri="{FF2B5EF4-FFF2-40B4-BE49-F238E27FC236}">
                <a16:creationId xmlns:a16="http://schemas.microsoft.com/office/drawing/2014/main" id="{9C068714-97BA-4D72-AD2B-5264F3C5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96" y="2360483"/>
            <a:ext cx="3389193" cy="23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4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D1F3A-24D1-4B5D-B6D9-A20435CD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Stretch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0790D0-E49A-4A1A-BCF0-8E4E0F04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47274"/>
            <a:ext cx="9905998" cy="4138367"/>
          </a:xfrm>
        </p:spPr>
        <p:txBody>
          <a:bodyPr>
            <a:normAutofit/>
          </a:bodyPr>
          <a:lstStyle/>
          <a:p>
            <a:r>
              <a:rPr lang="da-DK" dirty="0" err="1"/>
              <a:t>Ultra</a:t>
            </a:r>
            <a:r>
              <a:rPr lang="da-DK" dirty="0"/>
              <a:t> </a:t>
            </a:r>
            <a:r>
              <a:rPr lang="da-DK" dirty="0" err="1"/>
              <a:t>condensed</a:t>
            </a:r>
            <a:endParaRPr lang="da-DK" dirty="0"/>
          </a:p>
          <a:p>
            <a:r>
              <a:rPr lang="da-DK" dirty="0"/>
              <a:t>Extra </a:t>
            </a:r>
            <a:r>
              <a:rPr lang="da-DK" dirty="0" err="1"/>
              <a:t>condensed</a:t>
            </a:r>
            <a:endParaRPr lang="da-DK" dirty="0"/>
          </a:p>
          <a:p>
            <a:r>
              <a:rPr lang="da-DK" dirty="0" err="1"/>
              <a:t>Condensed</a:t>
            </a:r>
            <a:endParaRPr lang="da-DK" dirty="0"/>
          </a:p>
          <a:p>
            <a:r>
              <a:rPr lang="da-DK" dirty="0" err="1"/>
              <a:t>Semi</a:t>
            </a:r>
            <a:r>
              <a:rPr lang="da-DK" dirty="0"/>
              <a:t> </a:t>
            </a:r>
            <a:r>
              <a:rPr lang="da-DK" dirty="0" err="1"/>
              <a:t>condensed</a:t>
            </a:r>
            <a:endParaRPr lang="da-DK" dirty="0"/>
          </a:p>
          <a:p>
            <a:r>
              <a:rPr lang="da-DK" dirty="0"/>
              <a:t>Normal</a:t>
            </a:r>
          </a:p>
          <a:p>
            <a:r>
              <a:rPr lang="da-DK" dirty="0" err="1"/>
              <a:t>Semi</a:t>
            </a:r>
            <a:r>
              <a:rPr lang="da-DK" dirty="0"/>
              <a:t> </a:t>
            </a:r>
            <a:r>
              <a:rPr lang="da-DK" dirty="0" err="1"/>
              <a:t>Expanded</a:t>
            </a:r>
            <a:endParaRPr lang="da-DK" dirty="0"/>
          </a:p>
          <a:p>
            <a:r>
              <a:rPr lang="da-DK" dirty="0" err="1"/>
              <a:t>Expanded</a:t>
            </a:r>
            <a:endParaRPr lang="da-DK" dirty="0"/>
          </a:p>
          <a:p>
            <a:r>
              <a:rPr lang="da-DK" dirty="0"/>
              <a:t>Extra </a:t>
            </a:r>
            <a:r>
              <a:rPr lang="da-DK" dirty="0" err="1"/>
              <a:t>Expanded</a:t>
            </a:r>
            <a:endParaRPr lang="da-DK" dirty="0"/>
          </a:p>
          <a:p>
            <a:r>
              <a:rPr lang="da-DK" dirty="0" err="1"/>
              <a:t>Ultra</a:t>
            </a:r>
            <a:r>
              <a:rPr lang="da-DK" dirty="0"/>
              <a:t> </a:t>
            </a:r>
            <a:r>
              <a:rPr lang="da-DK" dirty="0" err="1"/>
              <a:t>expanded</a:t>
            </a:r>
            <a:endParaRPr lang="da-DK" dirty="0"/>
          </a:p>
          <a:p>
            <a:endParaRPr lang="da-DK" dirty="0"/>
          </a:p>
        </p:txBody>
      </p:sp>
      <p:pic>
        <p:nvPicPr>
          <p:cNvPr id="9218" name="Picture 2" descr="Billedresultat for font style stretched">
            <a:extLst>
              <a:ext uri="{FF2B5EF4-FFF2-40B4-BE49-F238E27FC236}">
                <a16:creationId xmlns:a16="http://schemas.microsoft.com/office/drawing/2014/main" id="{2CC03B17-1E2E-4E79-A557-122C8B91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02" y="1447799"/>
            <a:ext cx="68770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lledresultat for font style stretched">
            <a:extLst>
              <a:ext uri="{FF2B5EF4-FFF2-40B4-BE49-F238E27FC236}">
                <a16:creationId xmlns:a16="http://schemas.microsoft.com/office/drawing/2014/main" id="{9B3EBCFE-41A2-480F-A7C4-C15BC271F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7" t="21298" r="22934" b="23154"/>
          <a:stretch/>
        </p:blipFill>
        <p:spPr bwMode="auto">
          <a:xfrm>
            <a:off x="6157274" y="3266386"/>
            <a:ext cx="3553905" cy="26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5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6E66E-6E8A-46DB-974B-F99F86CA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Variant Capitals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BE8E1A-F525-4845-BD50-2F0DEC42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3111"/>
            <a:ext cx="9815677" cy="3969470"/>
          </a:xfrm>
        </p:spPr>
        <p:txBody>
          <a:bodyPr/>
          <a:lstStyle/>
          <a:p>
            <a:r>
              <a:rPr lang="da-DK" dirty="0" err="1"/>
              <a:t>Captial</a:t>
            </a:r>
            <a:r>
              <a:rPr lang="da-DK" dirty="0"/>
              <a:t> </a:t>
            </a:r>
            <a:r>
              <a:rPr lang="da-DK" dirty="0" err="1"/>
              <a:t>glyphs</a:t>
            </a:r>
            <a:r>
              <a:rPr lang="da-DK" dirty="0"/>
              <a:t> to </a:t>
            </a:r>
            <a:r>
              <a:rPr lang="da-DK" dirty="0" err="1"/>
              <a:t>lowercase</a:t>
            </a:r>
            <a:r>
              <a:rPr lang="da-DK" dirty="0"/>
              <a:t>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/>
              <a:t>Standard: all </a:t>
            </a:r>
            <a:r>
              <a:rPr lang="da-DK" dirty="0" err="1"/>
              <a:t>petite</a:t>
            </a:r>
            <a:r>
              <a:rPr lang="da-DK" dirty="0"/>
              <a:t> </a:t>
            </a:r>
            <a:r>
              <a:rPr lang="da-DK" dirty="0" err="1"/>
              <a:t>caps</a:t>
            </a:r>
            <a:r>
              <a:rPr lang="da-DK" dirty="0"/>
              <a:t>, all small </a:t>
            </a:r>
            <a:r>
              <a:rPr lang="da-DK" dirty="0" err="1"/>
              <a:t>caps</a:t>
            </a:r>
            <a:r>
              <a:rPr lang="da-DK" dirty="0"/>
              <a:t>, normal, </a:t>
            </a:r>
            <a:r>
              <a:rPr lang="da-DK" dirty="0" err="1"/>
              <a:t>petite</a:t>
            </a:r>
            <a:r>
              <a:rPr lang="da-DK" dirty="0"/>
              <a:t> </a:t>
            </a:r>
            <a:r>
              <a:rPr lang="da-DK" dirty="0" err="1"/>
              <a:t>caps</a:t>
            </a:r>
            <a:r>
              <a:rPr lang="da-DK" dirty="0"/>
              <a:t>, small </a:t>
            </a:r>
            <a:r>
              <a:rPr lang="da-DK" dirty="0" err="1"/>
              <a:t>caps</a:t>
            </a:r>
            <a:r>
              <a:rPr lang="da-DK" dirty="0"/>
              <a:t>, </a:t>
            </a:r>
            <a:r>
              <a:rPr lang="da-DK" dirty="0" err="1"/>
              <a:t>tilting</a:t>
            </a:r>
            <a:r>
              <a:rPr lang="da-DK" dirty="0"/>
              <a:t> </a:t>
            </a:r>
            <a:r>
              <a:rPr lang="da-DK" dirty="0" err="1"/>
              <a:t>caps,unicase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Numeric</a:t>
            </a:r>
            <a:endParaRPr lang="da-DK" dirty="0"/>
          </a:p>
          <a:p>
            <a:endParaRPr lang="da-DK" dirty="0"/>
          </a:p>
        </p:txBody>
      </p:sp>
      <p:pic>
        <p:nvPicPr>
          <p:cNvPr id="1026" name="Picture 2" descr="Billedresultat for Variants Capitals css">
            <a:extLst>
              <a:ext uri="{FF2B5EF4-FFF2-40B4-BE49-F238E27FC236}">
                <a16:creationId xmlns:a16="http://schemas.microsoft.com/office/drawing/2014/main" id="{0DEFC051-6A31-477E-AB06-C0E45297C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11" y="4191785"/>
            <a:ext cx="6985262" cy="231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1A85B-0FE8-4288-9CE6-C7E5B8DB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8457FF-DC49-4284-8003-4A0DB3BE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C5F69C4-A3FE-4A05-A843-518557663EBD}"/>
              </a:ext>
            </a:extLst>
          </p:cNvPr>
          <p:cNvSpPr/>
          <p:nvPr/>
        </p:nvSpPr>
        <p:spPr>
          <a:xfrm>
            <a:off x="471340" y="471341"/>
            <a:ext cx="11274458" cy="6033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3074" name="Picture 2" descr="Billedresultat for shorthand notation css">
            <a:extLst>
              <a:ext uri="{FF2B5EF4-FFF2-40B4-BE49-F238E27FC236}">
                <a16:creationId xmlns:a16="http://schemas.microsoft.com/office/drawing/2014/main" id="{330F82D4-1A0B-464E-8F86-A2F6C781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1" y="471341"/>
            <a:ext cx="10897385" cy="60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4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5DD43-08DA-4062-9CF5-683F620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Text</a:t>
            </a:r>
            <a:r>
              <a:rPr lang="da-DK" dirty="0"/>
              <a:t> formatting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979887-1B82-4444-AE30-17740BE5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Horizontal</a:t>
            </a:r>
            <a:r>
              <a:rPr lang="da-DK" dirty="0"/>
              <a:t> alligement</a:t>
            </a:r>
          </a:p>
          <a:p>
            <a:pPr lvl="1"/>
            <a:r>
              <a:rPr lang="da-DK" dirty="0" err="1"/>
              <a:t>Left</a:t>
            </a:r>
            <a:r>
              <a:rPr lang="da-DK" dirty="0"/>
              <a:t>, right, center og </a:t>
            </a:r>
            <a:r>
              <a:rPr lang="da-DK" dirty="0" err="1"/>
              <a:t>justify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 err="1"/>
              <a:t>Indent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Overflow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Clip – clips the </a:t>
            </a:r>
            <a:r>
              <a:rPr lang="da-DK" dirty="0" err="1"/>
              <a:t>text</a:t>
            </a:r>
            <a:r>
              <a:rPr lang="da-DK" dirty="0"/>
              <a:t> | </a:t>
            </a:r>
            <a:r>
              <a:rPr lang="da-DK" dirty="0" err="1"/>
              <a:t>ellipsis</a:t>
            </a:r>
            <a:r>
              <a:rPr lang="da-DK" dirty="0"/>
              <a:t> – (…) </a:t>
            </a:r>
            <a:r>
              <a:rPr lang="da-DK" dirty="0" err="1"/>
              <a:t>indication</a:t>
            </a:r>
            <a:r>
              <a:rPr lang="da-DK" dirty="0"/>
              <a:t> of more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cant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098" name="Picture 2" descr="Billedresultat for indent css">
            <a:extLst>
              <a:ext uri="{FF2B5EF4-FFF2-40B4-BE49-F238E27FC236}">
                <a16:creationId xmlns:a16="http://schemas.microsoft.com/office/drawing/2014/main" id="{881AA716-994E-4458-BB9D-FA91372E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89" y="3070781"/>
            <a:ext cx="4864722" cy="14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1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F07F-BDF5-4ACE-82E0-CE298D6E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Quotes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AE3CD2-9AB6-4D14-AC6C-CD393711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Open og Close</a:t>
            </a:r>
          </a:p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The more the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merrier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5122" name="Picture 2" descr="Billedresultat for quote tags css">
            <a:extLst>
              <a:ext uri="{FF2B5EF4-FFF2-40B4-BE49-F238E27FC236}">
                <a16:creationId xmlns:a16="http://schemas.microsoft.com/office/drawing/2014/main" id="{602314ED-3756-45C8-891E-F442AEF4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1" y="3133724"/>
            <a:ext cx="52197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8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77A4D-F739-409E-BC01-E606FB6B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Shadows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3FA00-EBA1-4CCE-94B9-25DAE6F4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042571" cy="3124201"/>
          </a:xfrm>
        </p:spPr>
        <p:txBody>
          <a:bodyPr/>
          <a:lstStyle/>
          <a:p>
            <a:r>
              <a:rPr lang="da-DK" dirty="0" err="1"/>
              <a:t>Blur</a:t>
            </a:r>
            <a:r>
              <a:rPr lang="da-DK" dirty="0"/>
              <a:t> is </a:t>
            </a:r>
            <a:r>
              <a:rPr lang="da-DK" dirty="0" err="1"/>
              <a:t>defult</a:t>
            </a:r>
            <a:r>
              <a:rPr lang="da-DK" dirty="0"/>
              <a:t> 0</a:t>
            </a:r>
          </a:p>
        </p:txBody>
      </p:sp>
      <p:pic>
        <p:nvPicPr>
          <p:cNvPr id="6146" name="Picture 2" descr="Billedresultat for shadow css">
            <a:extLst>
              <a:ext uri="{FF2B5EF4-FFF2-40B4-BE49-F238E27FC236}">
                <a16:creationId xmlns:a16="http://schemas.microsoft.com/office/drawing/2014/main" id="{CD8B4B25-50DA-47D6-B428-C3F197D5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84" y="1300899"/>
            <a:ext cx="5495042" cy="27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ledresultat for shadow css">
            <a:extLst>
              <a:ext uri="{FF2B5EF4-FFF2-40B4-BE49-F238E27FC236}">
                <a16:creationId xmlns:a16="http://schemas.microsoft.com/office/drawing/2014/main" id="{7FCC1056-5BAD-4836-8F79-E4970C21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84" y="4200819"/>
            <a:ext cx="54864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0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6BCA-5F97-4281-B642-5DDDFE0B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Capitalization</a:t>
            </a:r>
            <a:r>
              <a:rPr lang="da-DK" dirty="0"/>
              <a:t> </a:t>
            </a:r>
          </a:p>
        </p:txBody>
      </p:sp>
      <p:pic>
        <p:nvPicPr>
          <p:cNvPr id="7170" name="Picture 2" descr="Billedresultat for Capitalization  css">
            <a:extLst>
              <a:ext uri="{FF2B5EF4-FFF2-40B4-BE49-F238E27FC236}">
                <a16:creationId xmlns:a16="http://schemas.microsoft.com/office/drawing/2014/main" id="{0F486C54-1E9C-4870-9740-AAD30361C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t="24392" r="43768" b="36078"/>
          <a:stretch/>
        </p:blipFill>
        <p:spPr bwMode="auto">
          <a:xfrm>
            <a:off x="1141413" y="2514601"/>
            <a:ext cx="4206350" cy="20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E8927-3BB3-4E0F-A547-DFE6C9B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Fonts Generelt på nettet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B68036-21BD-435E-B1BC-B84778EC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Font er et set af symboler </a:t>
            </a:r>
          </a:p>
          <a:p>
            <a:pPr lvl="1"/>
            <a:r>
              <a:rPr lang="da-DK" dirty="0" err="1"/>
              <a:t>Glyphs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r>
              <a:rPr lang="da-DK" dirty="0"/>
              <a:t>Udseende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374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15288-BD36-4F25-8696-EBD5906C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Spacing</a:t>
            </a:r>
            <a:r>
              <a:rPr lang="da-DK" dirty="0"/>
              <a:t> and alignment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D9898E-D731-4A0C-8AF5-EDF507E0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788817"/>
            <a:ext cx="9905998" cy="1291472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Letter </a:t>
            </a:r>
            <a:r>
              <a:rPr lang="da-DK" dirty="0" err="1"/>
              <a:t>spacing</a:t>
            </a:r>
            <a:r>
              <a:rPr lang="da-DK" dirty="0"/>
              <a:t> 				          Word </a:t>
            </a:r>
            <a:r>
              <a:rPr lang="da-DK" dirty="0" err="1"/>
              <a:t>Spacing</a:t>
            </a:r>
            <a:r>
              <a:rPr lang="da-DK" dirty="0"/>
              <a:t> 						   Line </a:t>
            </a:r>
            <a:r>
              <a:rPr lang="da-DK" dirty="0" err="1"/>
              <a:t>Height</a:t>
            </a:r>
            <a:r>
              <a:rPr lang="da-DK" dirty="0"/>
              <a:t> </a:t>
            </a:r>
          </a:p>
        </p:txBody>
      </p:sp>
      <p:pic>
        <p:nvPicPr>
          <p:cNvPr id="8194" name="Picture 2" descr="Relateret billede">
            <a:extLst>
              <a:ext uri="{FF2B5EF4-FFF2-40B4-BE49-F238E27FC236}">
                <a16:creationId xmlns:a16="http://schemas.microsoft.com/office/drawing/2014/main" id="{E59FDFFD-A662-457E-993D-777416C3C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46624" r="1355" b="7016"/>
          <a:stretch/>
        </p:blipFill>
        <p:spPr bwMode="auto">
          <a:xfrm>
            <a:off x="1141412" y="2289927"/>
            <a:ext cx="9794659" cy="249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49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CC21-1F4A-42B9-86F4-655CED0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White Space </a:t>
            </a:r>
          </a:p>
        </p:txBody>
      </p:sp>
      <p:pic>
        <p:nvPicPr>
          <p:cNvPr id="9218" name="Picture 2" descr="Billedresultat for White Space  css">
            <a:extLst>
              <a:ext uri="{FF2B5EF4-FFF2-40B4-BE49-F238E27FC236}">
                <a16:creationId xmlns:a16="http://schemas.microsoft.com/office/drawing/2014/main" id="{07EC3B8C-9CB2-4E54-8E01-5B3EF0FD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7" r="55221"/>
          <a:stretch/>
        </p:blipFill>
        <p:spPr bwMode="auto">
          <a:xfrm>
            <a:off x="7777130" y="2073897"/>
            <a:ext cx="3959637" cy="41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lledresultat for White Space  css">
            <a:extLst>
              <a:ext uri="{FF2B5EF4-FFF2-40B4-BE49-F238E27FC236}">
                <a16:creationId xmlns:a16="http://schemas.microsoft.com/office/drawing/2014/main" id="{C0153AEE-8D87-40B5-BC0A-C524AF3C2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7" b="52451"/>
          <a:stretch/>
        </p:blipFill>
        <p:spPr bwMode="auto">
          <a:xfrm>
            <a:off x="1141413" y="2073897"/>
            <a:ext cx="6635717" cy="41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5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2F386-4A35-4C13-A994-EF2BD3CE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1320"/>
            <a:ext cx="9905998" cy="1905000"/>
          </a:xfrm>
        </p:spPr>
        <p:txBody>
          <a:bodyPr/>
          <a:lstStyle/>
          <a:p>
            <a:r>
              <a:rPr lang="da-DK" dirty="0" err="1"/>
              <a:t>Vertical</a:t>
            </a:r>
            <a:r>
              <a:rPr lang="da-DK" dirty="0"/>
              <a:t> alignment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7542A1-AEA7-4B98-96CD-9C1669C6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95437" cy="3124201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Bestemmer hvordan teksten skal ligge sig i forhold til sine omgivelser ~ </a:t>
            </a:r>
            <a:r>
              <a:rPr lang="da-DK" i="1" dirty="0" err="1"/>
              <a:t>Parent</a:t>
            </a:r>
            <a:r>
              <a:rPr lang="da-DK" i="1" dirty="0"/>
              <a:t>.</a:t>
            </a:r>
            <a:endParaRPr lang="da-DK" dirty="0"/>
          </a:p>
        </p:txBody>
      </p:sp>
      <p:pic>
        <p:nvPicPr>
          <p:cNvPr id="10242" name="Picture 2" descr="Billedresultat">
            <a:extLst>
              <a:ext uri="{FF2B5EF4-FFF2-40B4-BE49-F238E27FC236}">
                <a16:creationId xmlns:a16="http://schemas.microsoft.com/office/drawing/2014/main" id="{BD9A4CC8-50FF-45A4-9314-40D977DA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50" y="2666999"/>
            <a:ext cx="4910562" cy="315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67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BA430-1CE2-427D-9AC7-CF487969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Break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A7CFB8-0313-4E28-9067-BBD765AB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0009"/>
            <a:ext cx="9905998" cy="3556852"/>
          </a:xfrm>
        </p:spPr>
        <p:txBody>
          <a:bodyPr/>
          <a:lstStyle/>
          <a:p>
            <a:r>
              <a:rPr lang="da-DK" dirty="0"/>
              <a:t>Break-</a:t>
            </a:r>
            <a:r>
              <a:rPr lang="da-DK" dirty="0" err="1"/>
              <a:t>word</a:t>
            </a:r>
            <a:r>
              <a:rPr lang="da-DK" dirty="0"/>
              <a:t>							Page Break </a:t>
            </a:r>
          </a:p>
          <a:p>
            <a:pPr marL="3657600" lvl="8" indent="0">
              <a:buNone/>
            </a:pPr>
            <a:r>
              <a:rPr lang="da-DK" dirty="0"/>
              <a:t>                            Page break </a:t>
            </a:r>
            <a:r>
              <a:rPr lang="da-DK" dirty="0" err="1"/>
              <a:t>before</a:t>
            </a:r>
            <a:r>
              <a:rPr lang="da-DK" dirty="0"/>
              <a:t> – Før elementet</a:t>
            </a:r>
          </a:p>
          <a:p>
            <a:pPr marL="3657600" lvl="8" indent="0">
              <a:buNone/>
            </a:pPr>
            <a:r>
              <a:rPr lang="da-DK" dirty="0"/>
              <a:t>                            Page Break </a:t>
            </a:r>
            <a:r>
              <a:rPr lang="da-DK" dirty="0" err="1"/>
              <a:t>After</a:t>
            </a:r>
            <a:r>
              <a:rPr lang="da-DK" dirty="0"/>
              <a:t> – lige efter elementet</a:t>
            </a:r>
          </a:p>
          <a:p>
            <a:pPr marL="3657600" lvl="8" indent="0">
              <a:buNone/>
            </a:pPr>
            <a:r>
              <a:rPr lang="da-DK" dirty="0"/>
              <a:t>		       Page Break Inside – Inden i elementet</a:t>
            </a:r>
          </a:p>
          <a:p>
            <a:endParaRPr lang="da-DK" dirty="0"/>
          </a:p>
          <a:p>
            <a:r>
              <a:rPr lang="da-DK" dirty="0"/>
              <a:t>Break-all</a:t>
            </a:r>
          </a:p>
        </p:txBody>
      </p:sp>
      <p:pic>
        <p:nvPicPr>
          <p:cNvPr id="1026" name="Picture 2" descr="Billedresultat for break css overflow-wrap">
            <a:extLst>
              <a:ext uri="{FF2B5EF4-FFF2-40B4-BE49-F238E27FC236}">
                <a16:creationId xmlns:a16="http://schemas.microsoft.com/office/drawing/2014/main" id="{0C99725A-4A1E-44DA-8909-06EA890D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39" y="2179360"/>
            <a:ext cx="1543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9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FAFAF-8046-4B70-9163-E382E197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Cursor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52A836-E7FD-4ECF-B38E-6F2633E6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Computer mus</a:t>
            </a:r>
          </a:p>
          <a:p>
            <a:r>
              <a:rPr lang="da-DK" dirty="0"/>
              <a:t>Cursor: Pointer – F.eks. til links. </a:t>
            </a:r>
          </a:p>
        </p:txBody>
      </p:sp>
      <p:pic>
        <p:nvPicPr>
          <p:cNvPr id="2050" name="Picture 2" descr="Billedresultat for cursor css">
            <a:extLst>
              <a:ext uri="{FF2B5EF4-FFF2-40B4-BE49-F238E27FC236}">
                <a16:creationId xmlns:a16="http://schemas.microsoft.com/office/drawing/2014/main" id="{94BEEB7A-7032-4D15-A43A-8D5FC8EB4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16" y="1031744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14A8C-FA46-4FFD-AF10-4B85DCCE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Anskaffelse af fonts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A5B0E6-8F45-4C2A-B3DE-183B3BE2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3271888"/>
          </a:xfrm>
        </p:spPr>
        <p:txBody>
          <a:bodyPr>
            <a:normAutofit/>
          </a:bodyPr>
          <a:lstStyle/>
          <a:p>
            <a:r>
              <a:rPr lang="da-DK" dirty="0"/>
              <a:t>Web-</a:t>
            </a:r>
            <a:r>
              <a:rPr lang="da-DK" dirty="0" err="1"/>
              <a:t>safe</a:t>
            </a:r>
            <a:r>
              <a:rPr lang="da-DK" dirty="0"/>
              <a:t> Fonts </a:t>
            </a:r>
          </a:p>
          <a:p>
            <a:pPr lvl="1"/>
            <a:r>
              <a:rPr lang="da-DK" dirty="0"/>
              <a:t>Support af flere </a:t>
            </a:r>
            <a:r>
              <a:rPr lang="da-DK" dirty="0" err="1"/>
              <a:t>browers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Web Fonts</a:t>
            </a:r>
          </a:p>
          <a:p>
            <a:pPr lvl="1"/>
            <a:r>
              <a:rPr lang="da-DK" dirty="0" err="1"/>
              <a:t>Browers</a:t>
            </a:r>
            <a:r>
              <a:rPr lang="da-DK" dirty="0"/>
              <a:t> downloads </a:t>
            </a:r>
          </a:p>
          <a:p>
            <a:pPr lvl="1"/>
            <a:endParaRPr lang="da-DK" dirty="0"/>
          </a:p>
          <a:p>
            <a:r>
              <a:rPr lang="da-DK" dirty="0"/>
              <a:t>Dont </a:t>
            </a:r>
            <a:r>
              <a:rPr lang="da-DK" dirty="0" err="1"/>
              <a:t>overuse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lvl="1"/>
            <a:endParaRPr lang="da-DK" dirty="0"/>
          </a:p>
        </p:txBody>
      </p:sp>
      <p:pic>
        <p:nvPicPr>
          <p:cNvPr id="1026" name="Picture 2" descr="Billedresultat for google fonts">
            <a:extLst>
              <a:ext uri="{FF2B5EF4-FFF2-40B4-BE49-F238E27FC236}">
                <a16:creationId xmlns:a16="http://schemas.microsoft.com/office/drawing/2014/main" id="{E44438E5-8805-461A-BC0C-6C04686CA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20944" r="9765" b="589"/>
          <a:stretch/>
        </p:blipFill>
        <p:spPr bwMode="auto">
          <a:xfrm>
            <a:off x="5617572" y="2514600"/>
            <a:ext cx="5429839" cy="29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4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D6237-9B98-4A8D-BEF0-266E3A6C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Costum</a:t>
            </a:r>
            <a:r>
              <a:rPr lang="da-DK" dirty="0"/>
              <a:t> Fonts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8B99A7-922E-4B5B-B0F1-9380DA2C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051997" cy="3124201"/>
          </a:xfrm>
        </p:spPr>
        <p:txBody>
          <a:bodyPr/>
          <a:lstStyle/>
          <a:p>
            <a:r>
              <a:rPr lang="da-DK" dirty="0"/>
              <a:t>Download til egen pc </a:t>
            </a:r>
          </a:p>
          <a:p>
            <a:r>
              <a:rPr lang="da-DK" dirty="0" err="1"/>
              <a:t>Søttet</a:t>
            </a:r>
            <a:r>
              <a:rPr lang="da-DK" dirty="0"/>
              <a:t> af største delen af webbrowseres </a:t>
            </a:r>
          </a:p>
          <a:p>
            <a:r>
              <a:rPr lang="da-DK" dirty="0"/>
              <a:t>CSS</a:t>
            </a:r>
          </a:p>
        </p:txBody>
      </p:sp>
      <p:pic>
        <p:nvPicPr>
          <p:cNvPr id="2050" name="Picture 2" descr="Relateret billede">
            <a:extLst>
              <a:ext uri="{FF2B5EF4-FFF2-40B4-BE49-F238E27FC236}">
                <a16:creationId xmlns:a16="http://schemas.microsoft.com/office/drawing/2014/main" id="{26E830D3-5055-49FB-B080-CBD92FDD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39" y="2960017"/>
            <a:ext cx="4910172" cy="283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4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47420-A3D1-4566-A9E4-56F6E314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Font families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88DAEF-AEBB-4F63-AA51-4C6658E8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590084" cy="3124201"/>
          </a:xfrm>
        </p:spPr>
        <p:txBody>
          <a:bodyPr>
            <a:normAutofit fontScale="85000" lnSpcReduction="10000"/>
          </a:bodyPr>
          <a:lstStyle/>
          <a:p>
            <a:r>
              <a:rPr lang="da-DK" dirty="0" err="1"/>
              <a:t>Cursive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Håndskrivning </a:t>
            </a:r>
          </a:p>
          <a:p>
            <a:r>
              <a:rPr lang="da-DK" dirty="0"/>
              <a:t>Fantasy</a:t>
            </a:r>
          </a:p>
          <a:p>
            <a:pPr lvl="1"/>
            <a:r>
              <a:rPr lang="da-DK" dirty="0"/>
              <a:t>dekorative</a:t>
            </a:r>
          </a:p>
          <a:p>
            <a:r>
              <a:rPr lang="da-DK" dirty="0" err="1"/>
              <a:t>Monospace</a:t>
            </a:r>
            <a:endParaRPr lang="da-DK" dirty="0"/>
          </a:p>
          <a:p>
            <a:pPr lvl="1"/>
            <a:r>
              <a:rPr lang="da-DK" dirty="0"/>
              <a:t>Samme brede </a:t>
            </a:r>
          </a:p>
          <a:p>
            <a:r>
              <a:rPr lang="da-DK" dirty="0"/>
              <a:t>Sans-</a:t>
            </a:r>
            <a:r>
              <a:rPr lang="da-DK" dirty="0" err="1"/>
              <a:t>serif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Sans - uden </a:t>
            </a:r>
          </a:p>
          <a:p>
            <a:r>
              <a:rPr lang="da-DK" dirty="0"/>
              <a:t>Serif</a:t>
            </a:r>
          </a:p>
        </p:txBody>
      </p:sp>
      <p:pic>
        <p:nvPicPr>
          <p:cNvPr id="3076" name="Picture 4" descr="Billedresultat for serif text">
            <a:extLst>
              <a:ext uri="{FF2B5EF4-FFF2-40B4-BE49-F238E27FC236}">
                <a16:creationId xmlns:a16="http://schemas.microsoft.com/office/drawing/2014/main" id="{0C25077F-D07D-4077-8CEA-2351913B7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6" b="11670"/>
          <a:stretch/>
        </p:blipFill>
        <p:spPr bwMode="auto">
          <a:xfrm>
            <a:off x="6361110" y="5218296"/>
            <a:ext cx="3225949" cy="5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lledresultat for fantasy font">
            <a:extLst>
              <a:ext uri="{FF2B5EF4-FFF2-40B4-BE49-F238E27FC236}">
                <a16:creationId xmlns:a16="http://schemas.microsoft.com/office/drawing/2014/main" id="{F61E9416-1CA6-4653-BEFC-83EE58211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" r="51500" b="62990"/>
          <a:stretch/>
        </p:blipFill>
        <p:spPr bwMode="auto">
          <a:xfrm>
            <a:off x="6361111" y="3137087"/>
            <a:ext cx="2792317" cy="6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illedresultat for monospace font">
            <a:extLst>
              <a:ext uri="{FF2B5EF4-FFF2-40B4-BE49-F238E27FC236}">
                <a16:creationId xmlns:a16="http://schemas.microsoft.com/office/drawing/2014/main" id="{7CF99B71-645A-4DB3-B031-58D059A5D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12462" r="23935" b="60588"/>
          <a:stretch/>
        </p:blipFill>
        <p:spPr bwMode="auto">
          <a:xfrm>
            <a:off x="6361111" y="3873628"/>
            <a:ext cx="3225949" cy="5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illedresultat for cursive font">
            <a:extLst>
              <a:ext uri="{FF2B5EF4-FFF2-40B4-BE49-F238E27FC236}">
                <a16:creationId xmlns:a16="http://schemas.microsoft.com/office/drawing/2014/main" id="{7420E847-D30F-4FE2-A6E5-CC73F4247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6361112" y="2410686"/>
            <a:ext cx="2792316" cy="66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illedresultat for sans-serif font">
            <a:extLst>
              <a:ext uri="{FF2B5EF4-FFF2-40B4-BE49-F238E27FC236}">
                <a16:creationId xmlns:a16="http://schemas.microsoft.com/office/drawing/2014/main" id="{DBDAABE7-3F68-4CD7-9CCF-CC939AAB6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 t="3135" r="6014" b="77112"/>
          <a:stretch/>
        </p:blipFill>
        <p:spPr bwMode="auto">
          <a:xfrm>
            <a:off x="6361110" y="4536600"/>
            <a:ext cx="2471805" cy="6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6A024-2C36-4C08-BC69-B08F93A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256734-AF7C-4A10-8FEC-B6B39592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2" descr="Billedresultat for link Font families">
            <a:extLst>
              <a:ext uri="{FF2B5EF4-FFF2-40B4-BE49-F238E27FC236}">
                <a16:creationId xmlns:a16="http://schemas.microsoft.com/office/drawing/2014/main" id="{E0025220-F554-4C8D-8410-6DCEBAE2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28280" r="14145" b="6181"/>
          <a:stretch/>
        </p:blipFill>
        <p:spPr bwMode="auto">
          <a:xfrm>
            <a:off x="858202" y="1093509"/>
            <a:ext cx="10472419" cy="469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1BFD9-D0F2-4447-991E-502D96C2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Sikkerhed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C94116-2922-41CB-9AFE-2D0AFD49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 backup Fonts </a:t>
            </a:r>
          </a:p>
          <a:p>
            <a:pPr marL="457200" lvl="1" indent="0">
              <a:buNone/>
            </a:pPr>
            <a:r>
              <a:rPr lang="da-DK" dirty="0"/>
              <a:t>P {</a:t>
            </a:r>
          </a:p>
          <a:p>
            <a:pPr marL="457200" lvl="1" indent="0">
              <a:buNone/>
            </a:pPr>
            <a:r>
              <a:rPr lang="da-DK" dirty="0"/>
              <a:t>Font-</a:t>
            </a:r>
            <a:r>
              <a:rPr lang="da-DK" dirty="0" err="1"/>
              <a:t>family</a:t>
            </a:r>
            <a:r>
              <a:rPr lang="da-DK" dirty="0"/>
              <a:t>: </a:t>
            </a:r>
            <a:r>
              <a:rPr lang="da-DK" dirty="0" err="1"/>
              <a:t>cabin</a:t>
            </a:r>
            <a:r>
              <a:rPr lang="da-DK" dirty="0"/>
              <a:t>, </a:t>
            </a:r>
            <a:r>
              <a:rPr lang="da-DK" dirty="0" err="1"/>
              <a:t>verdana</a:t>
            </a:r>
            <a:r>
              <a:rPr lang="da-DK" dirty="0"/>
              <a:t>, sans-</a:t>
            </a:r>
            <a:r>
              <a:rPr lang="da-DK" dirty="0" err="1"/>
              <a:t>serif</a:t>
            </a:r>
            <a:r>
              <a:rPr lang="da-DK" dirty="0"/>
              <a:t>;</a:t>
            </a:r>
          </a:p>
          <a:p>
            <a:pPr marL="457200" lvl="1" indent="0">
              <a:buNone/>
            </a:pPr>
            <a:r>
              <a:rPr lang="da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60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EA087-7704-4335-89DB-227C1B00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Style 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3B212F-7D8E-426E-BBFD-0DC464D5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Normal (</a:t>
            </a:r>
            <a:r>
              <a:rPr lang="da-DK" dirty="0" err="1"/>
              <a:t>defult</a:t>
            </a:r>
            <a:r>
              <a:rPr lang="da-DK" dirty="0"/>
              <a:t>)</a:t>
            </a:r>
          </a:p>
          <a:p>
            <a:r>
              <a:rPr lang="da-DK" dirty="0" err="1"/>
              <a:t>Italic</a:t>
            </a:r>
            <a:r>
              <a:rPr lang="da-DK" dirty="0"/>
              <a:t> </a:t>
            </a:r>
          </a:p>
          <a:p>
            <a:r>
              <a:rPr lang="da-DK" dirty="0" err="1"/>
              <a:t>Oblique</a:t>
            </a:r>
            <a:r>
              <a:rPr lang="da-DK" dirty="0"/>
              <a:t> </a:t>
            </a:r>
          </a:p>
          <a:p>
            <a:pPr lvl="1"/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2309B52-178A-469A-81B1-1ECF8C23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93" y="2744574"/>
            <a:ext cx="3495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40193-5976-4E8C-B175-736D05C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Size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FCA6B5-C20D-45E6-8899-61B702F5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Px</a:t>
            </a:r>
            <a:endParaRPr lang="da-DK" dirty="0"/>
          </a:p>
          <a:p>
            <a:r>
              <a:rPr lang="da-DK" dirty="0"/>
              <a:t>xx-small</a:t>
            </a:r>
          </a:p>
          <a:p>
            <a:r>
              <a:rPr lang="da-DK" dirty="0"/>
              <a:t>em(</a:t>
            </a:r>
            <a:r>
              <a:rPr lang="da-DK" dirty="0" err="1"/>
              <a:t>current</a:t>
            </a:r>
            <a:r>
              <a:rPr lang="da-DK" dirty="0"/>
              <a:t> font </a:t>
            </a:r>
            <a:r>
              <a:rPr lang="da-DK" dirty="0" err="1"/>
              <a:t>size</a:t>
            </a:r>
            <a:r>
              <a:rPr lang="da-DK" dirty="0"/>
              <a:t>)</a:t>
            </a:r>
          </a:p>
          <a:p>
            <a:r>
              <a:rPr lang="da-DK" dirty="0"/>
              <a:t>Rem (</a:t>
            </a:r>
            <a:r>
              <a:rPr lang="da-DK" dirty="0" err="1"/>
              <a:t>root</a:t>
            </a:r>
            <a:r>
              <a:rPr lang="da-DK" dirty="0"/>
              <a:t> element)</a:t>
            </a:r>
          </a:p>
          <a:p>
            <a:r>
              <a:rPr lang="da-DK" dirty="0"/>
              <a:t>VH (1% af viewport højden)</a:t>
            </a:r>
          </a:p>
        </p:txBody>
      </p:sp>
      <p:pic>
        <p:nvPicPr>
          <p:cNvPr id="5122" name="Picture 2" descr="Relateret billede">
            <a:extLst>
              <a:ext uri="{FF2B5EF4-FFF2-40B4-BE49-F238E27FC236}">
                <a16:creationId xmlns:a16="http://schemas.microsoft.com/office/drawing/2014/main" id="{DE69A306-54C5-42B0-AF85-AC5F7AC5C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55" y="2581225"/>
            <a:ext cx="5839334" cy="32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29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ådne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TM03457485[[fn=Net]]</Template>
  <TotalTime>185</TotalTime>
  <Words>272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Trådnet</vt:lpstr>
      <vt:lpstr>Tekst styles </vt:lpstr>
      <vt:lpstr>Fonts Generelt på nettet</vt:lpstr>
      <vt:lpstr>Anskaffelse af fonts </vt:lpstr>
      <vt:lpstr>Costum Fonts </vt:lpstr>
      <vt:lpstr>Font families </vt:lpstr>
      <vt:lpstr>PowerPoint-præsentation</vt:lpstr>
      <vt:lpstr>Sikkerhed </vt:lpstr>
      <vt:lpstr>Style  </vt:lpstr>
      <vt:lpstr>Size </vt:lpstr>
      <vt:lpstr>Weight</vt:lpstr>
      <vt:lpstr>Color</vt:lpstr>
      <vt:lpstr>Kerning </vt:lpstr>
      <vt:lpstr>Stretch</vt:lpstr>
      <vt:lpstr>Variant Capitals </vt:lpstr>
      <vt:lpstr>PowerPoint-præsentation</vt:lpstr>
      <vt:lpstr>Text formatting</vt:lpstr>
      <vt:lpstr>Quotes</vt:lpstr>
      <vt:lpstr>Shadows </vt:lpstr>
      <vt:lpstr>Capitalization </vt:lpstr>
      <vt:lpstr>Spacing and alignment </vt:lpstr>
      <vt:lpstr>White Space </vt:lpstr>
      <vt:lpstr>Vertical alignment </vt:lpstr>
      <vt:lpstr>Break</vt:lpstr>
      <vt:lpstr>Cursor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styles</dc:title>
  <dc:creator>Camilla Olesen</dc:creator>
  <cp:lastModifiedBy>Camilla Olesen</cp:lastModifiedBy>
  <cp:revision>20</cp:revision>
  <dcterms:created xsi:type="dcterms:W3CDTF">2017-09-26T08:17:43Z</dcterms:created>
  <dcterms:modified xsi:type="dcterms:W3CDTF">2017-09-28T08:59:15Z</dcterms:modified>
</cp:coreProperties>
</file>