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27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83076-FE81-5C40-B630-3D39B629B9AC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18176-19FE-EE45-9351-F5DD0E9FF9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15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7CE96C9-C050-3940-B603-73ADD6470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8A73297-8493-534F-ADD8-C6B8F16D39C7}" type="slidenum">
              <a:rPr lang="en-US" altLang="zh-CN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73C4924-161F-A940-A944-4C14E2D3C0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4C3ED31-E901-034E-9CED-1A27898E2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F865EAE-034E-114A-B07D-52D62AE39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C091CD-D3FA-D448-B38D-9117597EE803}" type="slidenum">
              <a:rPr lang="en-US" altLang="zh-CN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86560A1-36C6-F249-BF8D-804B5C5BF2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36B0234-977C-584F-B2D0-70A96CB8F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3B086FD-E981-1B49-81AB-71351CDB1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0DAAEEE-CDAC-FD4D-B7CD-5D20C9D09CC7}" type="slidenum">
              <a:rPr lang="en-US" altLang="zh-CN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74A8D24-9BB2-A847-B047-D547B1ABF8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1CBC978-76B5-AD40-B83D-836B562AE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57A79B3-A36B-9241-827F-A16A9719C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EE08FD9-A680-6C47-9AC5-A3F7EED5E0CD}" type="slidenum">
              <a:rPr lang="en-US" altLang="zh-CN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FFFFF78-7FD6-594A-BF63-CD1F059511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51B1BFC-60DA-FE45-AC3D-235A5F21A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843805F-D6D7-8549-A0D7-B6BCE83A6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A89E48-C44F-6C43-B2C9-FA1FF9819D89}" type="slidenum">
              <a:rPr lang="en-US" altLang="zh-CN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8881946-E195-104C-B405-16B318E19E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7B093D5-3EC1-6849-A567-C8C5B1A54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1DF6BFD-8C9F-FF4E-A4C9-C5856B224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D63E38-8359-844D-99F8-1B14F12FA68F}" type="slidenum">
              <a:rPr lang="en-US" altLang="zh-CN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BE7730B-DB55-D141-828A-1AEF9D1479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22F18C9-73E3-DF4E-BFF6-00CC12EE2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704DD-0962-6245-AA8E-C8EC28FA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9E8AA-35E7-7944-AC66-81A244C9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A48AD-6375-D441-A91A-630A09B9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2AAC1-D261-7843-BA0A-F66D156B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63230-9617-F941-AFD1-325835E6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2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E157-C71C-764C-9410-C0FF1D0E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6D491-90FE-C044-B902-43411B43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2EBBD-35DE-884A-BB7C-2EC60776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04AE8-BF10-9048-BCCD-14F123D5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D615B-2568-CD43-BBBA-12446357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6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2A24B2-061C-FD49-8F4A-8B7ED2EB6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7BAD6-35BA-DA49-B115-3648A1FC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53123-2F33-4749-9B87-BD3CF6F9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EB23F-7B49-364B-94CF-9EF71E6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CA4F7-607E-3A4B-B051-75FD2D35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25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643F26-9C73-FE40-BDA5-701657A11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FD3-CE4A-9446-B945-420AB319E579}" type="datetime1">
              <a:rPr lang="en-US"/>
              <a:pPr>
                <a:defRPr/>
              </a:pPr>
              <a:t>12/10/21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A4CFF91-25CA-1F48-B761-5E56B0A369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r>
              <a:rPr lang="en-US" altLang="zh-CN"/>
              <a:t>数据结构与程序设计 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1357C8C-6F5C-5541-9210-2860E7078B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B6807-1D73-F548-8277-461D6B7DB3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03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0AF69-C00D-6B4F-B1EF-7101912A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64130-7B0B-3345-8EE1-E8DFC6D2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60754-3247-8B47-AC5E-72E394A3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E6028-D167-7B48-98E0-BDDD559C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14BC7-9518-C94A-BF29-677DCCE2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81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940DF-0936-594D-B0B6-5FA32040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0A0D1-4156-6E43-A3F9-03BC63A5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5E8A5-0A92-D244-BA9C-A4EEFBB4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00A4F-6FF1-B345-9858-07741073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2FAAA-4DE9-BB43-8109-BC3CEAA3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9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8E69-8B3D-0A4B-BE0A-2106845A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AB033-1711-904B-85D0-0F6128FFE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669EA-3349-C040-8287-1BC3C3FF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8379E-AF6C-2F4F-89CD-2340D2D3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1DEFE-B6A8-7D48-9A0C-35EE9B78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562DC-6488-6647-A503-6A59BDB0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06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6E3B-EDD5-464D-91E0-58A7CB86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41560-A2A5-084A-A79E-9F2ADF0DC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34100-4467-A94F-AE3D-C0987F09B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5FF4A2-E176-4346-AB34-F1CAD0119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027F8-D270-4049-8956-18440B499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D1EFB-980E-044D-923B-6B43CF78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B37A65-C134-D14A-BD2C-16556A58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6F5778-181F-A848-B152-10E9FCA3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3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4BFC4-6AB3-354B-8093-EB767E8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D20AB-983B-B04E-A96E-5D4C96D5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BB6CEE-17F0-9141-995A-051A7699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2D94B-8C60-9D4A-B066-BC9A758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6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10F9F-2D1C-F545-B27D-998AB8BC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0164CF-2CCE-B044-AED7-64FB330E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0B8DE-8311-D741-A624-775A927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6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F641-BCE2-E64B-B80C-3760D9BD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55EDE-710B-7449-80FC-A4A1680D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A21A0-BDEC-A44C-9C62-05C1E21B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68BF9-03A2-E94B-8BD5-325C6DF5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DB6FF-7F88-6041-9104-7E46E1D2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E2D38-1CCF-1745-88BB-3B8AB154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0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7C83-5E30-264B-A932-3AE95AD9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8C406-B7F7-754D-8B67-6C0F59BB8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56953-813A-3B41-8371-4E3E96B0A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B11B0-A27E-ED42-9436-0A834247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BC71F-4DBE-3247-B2B7-6930BF53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208BB-FAB3-FD44-88BD-D28F5487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11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DB4E5A-0FCE-BF48-A4F8-2744249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42BC5-5B73-8E42-80D9-8AA8E8BE3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6FBA0-CF8A-7844-82FA-359D8F0C7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BC05-4217-314F-BB9E-51B3B06BBB1E}" type="datetimeFigureOut">
              <a:rPr kumimoji="1" lang="zh-CN" altLang="en-US" smtClean="0"/>
              <a:t>2021/12/10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AD6DF-3D0F-4D46-89F1-295350E7C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00B41-9B6B-574A-BF83-FDF3DD52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EC9B-8846-A14C-9790-F152563AC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5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4">
            <a:extLst>
              <a:ext uri="{FF2B5EF4-FFF2-40B4-BE49-F238E27FC236}">
                <a16:creationId xmlns:a16="http://schemas.microsoft.com/office/drawing/2014/main" id="{82C047D5-8EC3-DD42-B62F-07FEF43990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380FDA3-6F66-734F-875E-576AE738AC1A}" type="datetime1">
              <a:rPr kumimoji="0" lang="en-US" altLang="zh-CN" sz="1200" smtClean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15">
            <a:extLst>
              <a:ext uri="{FF2B5EF4-FFF2-40B4-BE49-F238E27FC236}">
                <a16:creationId xmlns:a16="http://schemas.microsoft.com/office/drawing/2014/main" id="{F97D9C29-8772-0642-A354-DFC0E1F78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52228" name="Rectangle 16">
            <a:extLst>
              <a:ext uri="{FF2B5EF4-FFF2-40B4-BE49-F238E27FC236}">
                <a16:creationId xmlns:a16="http://schemas.microsoft.com/office/drawing/2014/main" id="{CBEC1C3C-7E45-7745-ADE1-40E0AA565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5C9744-408A-E64F-BB9F-68E636857ED4}" type="slidenum">
              <a:rPr kumimoji="0" lang="en-US" altLang="zh-CN" sz="12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20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8D536A33-2D0A-6C4C-96F4-1D839E3317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00263" y="1304925"/>
            <a:ext cx="8607425" cy="14319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二分搜索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D3D13E93-B7F0-3141-A7DF-CB9E26BBB8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11450" y="3465513"/>
            <a:ext cx="6400800" cy="1752600"/>
          </a:xfrm>
        </p:spPr>
        <p:txBody>
          <a:bodyPr/>
          <a:lstStyle/>
          <a:p>
            <a:pPr eaLnBrk="1" hangingPunct="1"/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4">
            <a:extLst>
              <a:ext uri="{FF2B5EF4-FFF2-40B4-BE49-F238E27FC236}">
                <a16:creationId xmlns:a16="http://schemas.microsoft.com/office/drawing/2014/main" id="{45051E0F-3744-CE40-BB86-301D74B1E0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930089-93FE-1442-B6A4-FCE50C52ED68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页脚占位符 5">
            <a:extLst>
              <a:ext uri="{FF2B5EF4-FFF2-40B4-BE49-F238E27FC236}">
                <a16:creationId xmlns:a16="http://schemas.microsoft.com/office/drawing/2014/main" id="{F6DD7C11-EB1F-8249-9F00-DCBF8B5D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71684" name="灯片编号占位符 6">
            <a:extLst>
              <a:ext uri="{FF2B5EF4-FFF2-40B4-BE49-F238E27FC236}">
                <a16:creationId xmlns:a16="http://schemas.microsoft.com/office/drawing/2014/main" id="{A650DEA6-AC4F-F34F-A853-5CCA1D87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A4C590B-1DEF-2A46-B72E-CC894F0ED689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8D53001E-42C7-154E-828F-FDF22B879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14313"/>
            <a:ext cx="10390187" cy="1462087"/>
          </a:xfrm>
        </p:spPr>
        <p:txBody>
          <a:bodyPr/>
          <a:lstStyle/>
          <a:p>
            <a:pPr eaLnBrk="1" hangingPunct="1"/>
            <a:r>
              <a:rPr lang="zh-CN" altLang="en-US"/>
              <a:t>二分法的效率分析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86" name="Rectangle 3">
                <a:extLst>
                  <a:ext uri="{FF2B5EF4-FFF2-40B4-BE49-F238E27FC236}">
                    <a16:creationId xmlns:a16="http://schemas.microsoft.com/office/drawing/2014/main" id="{6E2C24D4-E06D-0649-86E1-BD9AE5FAD5D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660525" y="1815756"/>
                <a:ext cx="8321675" cy="4114800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400" dirty="0"/>
                  <a:t>假设数组的长度为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，每次查找的对象数量分别为：</a:t>
                </a:r>
                <a:endParaRPr lang="en-US" altLang="zh-CN" sz="2400" dirty="0"/>
              </a:p>
              <a:p>
                <a:pPr lvl="1"/>
                <a:r>
                  <a:rPr lang="zh-CN" altLang="en-US" sz="2800" dirty="0"/>
                  <a:t>第一次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第二次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第三次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en-US" altLang="zh-CN" sz="2800" dirty="0"/>
                  <a:t>….</a:t>
                </a:r>
              </a:p>
              <a:p>
                <a:pPr lvl="1"/>
                <a:r>
                  <a:rPr lang="zh-CN" altLang="en-US" sz="2800" dirty="0"/>
                  <a:t>最后一次 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个元素</a:t>
                </a:r>
                <a:endParaRPr lang="en-US" altLang="zh-CN" sz="2800" dirty="0"/>
              </a:p>
              <a:p>
                <a:r>
                  <a:rPr lang="zh-CN" altLang="en-US" sz="3200" dirty="0"/>
                  <a:t>一共多少次？</a:t>
                </a:r>
                <a:endParaRPr lang="en-US" altLang="zh-CN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sz="2800" dirty="0"/>
              </a:p>
              <a:p>
                <a:pPr lvl="1"/>
                <a:endParaRPr lang="zh-CN" altLang="en-US" sz="2800" dirty="0"/>
              </a:p>
            </p:txBody>
          </p:sp>
        </mc:Choice>
        <mc:Fallback>
          <p:sp>
            <p:nvSpPr>
              <p:cNvPr id="71686" name="Rectangle 3">
                <a:extLst>
                  <a:ext uri="{FF2B5EF4-FFF2-40B4-BE49-F238E27FC236}">
                    <a16:creationId xmlns:a16="http://schemas.microsoft.com/office/drawing/2014/main" id="{6E2C24D4-E06D-0649-86E1-BD9AE5FAD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660525" y="1815756"/>
                <a:ext cx="8321675" cy="4114800"/>
              </a:xfrm>
              <a:blipFill>
                <a:blip r:embed="rId2"/>
                <a:stretch>
                  <a:fillRect l="-167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B7E0BF8E-70B4-3E46-BBCF-329272EFFB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409938F-D656-B14F-9402-0C5814B6577C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页脚占位符 4">
            <a:extLst>
              <a:ext uri="{FF2B5EF4-FFF2-40B4-BE49-F238E27FC236}">
                <a16:creationId xmlns:a16="http://schemas.microsoft.com/office/drawing/2014/main" id="{AAB85926-2299-7247-AE10-1C2B3361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53252" name="灯片编号占位符 5">
            <a:extLst>
              <a:ext uri="{FF2B5EF4-FFF2-40B4-BE49-F238E27FC236}">
                <a16:creationId xmlns:a16="http://schemas.microsoft.com/office/drawing/2014/main" id="{CEDE9983-7FB4-9E4A-9670-7D203DD3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3A8EECE-9B1D-5945-B474-E557A6061328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DF453090-31AF-364C-87CE-072FB82F6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/>
              <a:t>Binary Search (</a:t>
            </a:r>
            <a:r>
              <a:rPr lang="zh-CN" altLang="en-US" sz="3200"/>
              <a:t>在检索中识别与</a:t>
            </a:r>
            <a:r>
              <a:rPr lang="en-US" altLang="zh-CN" sz="3200"/>
              <a:t>target</a:t>
            </a:r>
            <a:r>
              <a:rPr lang="zh-CN" altLang="en-US" sz="3200"/>
              <a:t>相同的</a:t>
            </a:r>
            <a:r>
              <a:rPr lang="en-US" altLang="zh-CN" sz="3200"/>
              <a:t>record</a:t>
            </a:r>
            <a:r>
              <a:rPr lang="en-US" altLang="zh-CN"/>
              <a:t>)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2BA97944-F3FB-A240-8093-0D9585096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775" y="1916113"/>
            <a:ext cx="8534400" cy="472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Examines the element in the middle of the array. 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Is it the sought item?</a:t>
            </a:r>
            <a:r>
              <a:rPr lang="en-US" altLang="zh-CN" sz="2400">
                <a:latin typeface="Arial" panose="020B0604020202020204" pitchFamily="34" charset="0"/>
              </a:rPr>
              <a:t>  If so, stop searching. 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Is the middle element too small?</a:t>
            </a:r>
            <a:r>
              <a:rPr lang="en-US" altLang="zh-CN" sz="2400">
                <a:latin typeface="Arial" panose="020B0604020202020204" pitchFamily="34" charset="0"/>
              </a:rPr>
              <a:t>  Then start looking in second half of array. 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Is the middle element too large?</a:t>
            </a:r>
            <a:r>
              <a:rPr lang="en-US" altLang="zh-CN" sz="2400">
                <a:latin typeface="Arial" panose="020B0604020202020204" pitchFamily="34" charset="0"/>
              </a:rPr>
              <a:t>  Then begin looking in first half of the array.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Repeat the process in the half of the data that should be examined next.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</a:rPr>
              <a:t>Stop when item is found, or when there is nowhere else to look and item has not been found.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>
            <a:extLst>
              <a:ext uri="{FF2B5EF4-FFF2-40B4-BE49-F238E27FC236}">
                <a16:creationId xmlns:a16="http://schemas.microsoft.com/office/drawing/2014/main" id="{B8DBBAEA-A5DB-6C4A-8AAF-EC0C00133D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B5F490-1F8C-6645-B4C9-3C8F8759D84A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页脚占位符 4">
            <a:extLst>
              <a:ext uri="{FF2B5EF4-FFF2-40B4-BE49-F238E27FC236}">
                <a16:creationId xmlns:a16="http://schemas.microsoft.com/office/drawing/2014/main" id="{D7B27659-3DB8-B049-97DA-7F70610B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55300" name="灯片编号占位符 5">
            <a:extLst>
              <a:ext uri="{FF2B5EF4-FFF2-40B4-BE49-F238E27FC236}">
                <a16:creationId xmlns:a16="http://schemas.microsoft.com/office/drawing/2014/main" id="{9EEA39D4-F2CE-594F-82B2-68CB46C4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4D6E63-B7A0-3B4A-8ACB-11C86FBB0D95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CBBE9D00-F1CD-E444-95E8-9167936DE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6545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5C1B004D-0CD3-CD45-8EC1-A8F6804B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2161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303" name="Rectangle 4">
            <a:extLst>
              <a:ext uri="{FF2B5EF4-FFF2-40B4-BE49-F238E27FC236}">
                <a16:creationId xmlns:a16="http://schemas.microsoft.com/office/drawing/2014/main" id="{803E6676-EA73-8249-9018-B64662CA9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9248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/>
              <a:t>Trace of Binary Search</a:t>
            </a:r>
          </a:p>
        </p:txBody>
      </p:sp>
      <p:sp>
        <p:nvSpPr>
          <p:cNvPr id="55304" name="Rectangle 5">
            <a:extLst>
              <a:ext uri="{FF2B5EF4-FFF2-40B4-BE49-F238E27FC236}">
                <a16:creationId xmlns:a16="http://schemas.microsoft.com/office/drawing/2014/main" id="{6C347072-F942-1B4F-8A9F-825E7F2B6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55305" name="Group 6">
            <a:extLst>
              <a:ext uri="{FF2B5EF4-FFF2-40B4-BE49-F238E27FC236}">
                <a16:creationId xmlns:a16="http://schemas.microsoft.com/office/drawing/2014/main" id="{9A6EC844-BA25-BE46-B019-A59D0E5EDCBA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2209800"/>
            <a:ext cx="8685212" cy="1100138"/>
            <a:chOff x="145" y="1392"/>
            <a:chExt cx="5471" cy="693"/>
          </a:xfrm>
        </p:grpSpPr>
        <p:grpSp>
          <p:nvGrpSpPr>
            <p:cNvPr id="55333" name="Group 7">
              <a:extLst>
                <a:ext uri="{FF2B5EF4-FFF2-40B4-BE49-F238E27FC236}">
                  <a16:creationId xmlns:a16="http://schemas.microsoft.com/office/drawing/2014/main" id="{A2209349-6BF8-4643-8447-F96902AA9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1392"/>
              <a:ext cx="2680" cy="384"/>
              <a:chOff x="148" y="1392"/>
              <a:chExt cx="2680" cy="384"/>
            </a:xfrm>
          </p:grpSpPr>
          <p:sp>
            <p:nvSpPr>
              <p:cNvPr id="55342" name="Rectangle 8">
                <a:extLst>
                  <a:ext uri="{FF2B5EF4-FFF2-40B4-BE49-F238E27FC236}">
                    <a16:creationId xmlns:a16="http://schemas.microsoft.com/office/drawing/2014/main" id="{386B62C0-16D4-A048-84BD-1C422736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" y="139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43" name="Line 9">
                <a:extLst>
                  <a:ext uri="{FF2B5EF4-FFF2-40B4-BE49-F238E27FC236}">
                    <a16:creationId xmlns:a16="http://schemas.microsoft.com/office/drawing/2014/main" id="{AE45C174-878B-274F-80AB-CFACF699E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4" name="Line 10">
                <a:extLst>
                  <a:ext uri="{FF2B5EF4-FFF2-40B4-BE49-F238E27FC236}">
                    <a16:creationId xmlns:a16="http://schemas.microsoft.com/office/drawing/2014/main" id="{FEDE1FAB-1EDF-5A4A-AC51-7E7B94D87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4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5" name="Line 11">
                <a:extLst>
                  <a:ext uri="{FF2B5EF4-FFF2-40B4-BE49-F238E27FC236}">
                    <a16:creationId xmlns:a16="http://schemas.microsoft.com/office/drawing/2014/main" id="{A97DF646-3B11-0843-9A7A-0EA473A96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6" name="Line 12">
                <a:extLst>
                  <a:ext uri="{FF2B5EF4-FFF2-40B4-BE49-F238E27FC236}">
                    <a16:creationId xmlns:a16="http://schemas.microsoft.com/office/drawing/2014/main" id="{1EE8566B-E1FE-B449-A4C7-F083213BD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5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34" name="Rectangle 13">
              <a:extLst>
                <a:ext uri="{FF2B5EF4-FFF2-40B4-BE49-F238E27FC236}">
                  <a16:creationId xmlns:a16="http://schemas.microsoft.com/office/drawing/2014/main" id="{F0C7B252-0C85-F647-9BE8-F4498DF94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871"/>
              <a:ext cx="53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data[0]      [1]          [2]           [3]           [4]          [5]           [6]           [7]            [8]          [9]</a:t>
              </a:r>
            </a:p>
          </p:txBody>
        </p:sp>
        <p:sp>
          <p:nvSpPr>
            <p:cNvPr id="55335" name="Rectangle 14">
              <a:extLst>
                <a:ext uri="{FF2B5EF4-FFF2-40B4-BE49-F238E27FC236}">
                  <a16:creationId xmlns:a16="http://schemas.microsoft.com/office/drawing/2014/main" id="{315276FB-7B7A-FE44-9FA9-B1729040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430"/>
              <a:ext cx="5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15     26       38     57       62      78       84     91     108    119    </a:t>
              </a:r>
            </a:p>
          </p:txBody>
        </p:sp>
        <p:grpSp>
          <p:nvGrpSpPr>
            <p:cNvPr id="55336" name="Group 15">
              <a:extLst>
                <a:ext uri="{FF2B5EF4-FFF2-40B4-BE49-F238E27FC236}">
                  <a16:creationId xmlns:a16="http://schemas.microsoft.com/office/drawing/2014/main" id="{ABD582AD-9E1A-DA4D-A53D-D2B4E3F93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392"/>
              <a:ext cx="2680" cy="384"/>
              <a:chOff x="2836" y="1392"/>
              <a:chExt cx="2680" cy="384"/>
            </a:xfrm>
          </p:grpSpPr>
          <p:sp>
            <p:nvSpPr>
              <p:cNvPr id="55337" name="Rectangle 16">
                <a:extLst>
                  <a:ext uri="{FF2B5EF4-FFF2-40B4-BE49-F238E27FC236}">
                    <a16:creationId xmlns:a16="http://schemas.microsoft.com/office/drawing/2014/main" id="{6B2B5365-0C9A-6A49-82BC-1FFD63729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39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38" name="Line 17">
                <a:extLst>
                  <a:ext uri="{FF2B5EF4-FFF2-40B4-BE49-F238E27FC236}">
                    <a16:creationId xmlns:a16="http://schemas.microsoft.com/office/drawing/2014/main" id="{9A99D6F3-36DC-CB43-9F62-227596E0B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7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9" name="Line 18">
                <a:extLst>
                  <a:ext uri="{FF2B5EF4-FFF2-40B4-BE49-F238E27FC236}">
                    <a16:creationId xmlns:a16="http://schemas.microsoft.com/office/drawing/2014/main" id="{C094F52F-98D4-AA47-851F-E0416CC90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2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0" name="Line 19">
                <a:extLst>
                  <a:ext uri="{FF2B5EF4-FFF2-40B4-BE49-F238E27FC236}">
                    <a16:creationId xmlns:a16="http://schemas.microsoft.com/office/drawing/2014/main" id="{7DCF1877-2647-C247-B5B6-38010D9B0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8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1" name="Line 20">
                <a:extLst>
                  <a:ext uri="{FF2B5EF4-FFF2-40B4-BE49-F238E27FC236}">
                    <a16:creationId xmlns:a16="http://schemas.microsoft.com/office/drawing/2014/main" id="{2E5BB3EF-CAE8-C44A-B469-9FF13CCD9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3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306" name="Rectangle 21">
            <a:extLst>
              <a:ext uri="{FF2B5EF4-FFF2-40B4-BE49-F238E27FC236}">
                <a16:creationId xmlns:a16="http://schemas.microsoft.com/office/drawing/2014/main" id="{B2BB4486-6798-9645-BBD8-5038B8E1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628775"/>
            <a:ext cx="12874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= 84</a:t>
            </a:r>
          </a:p>
        </p:txBody>
      </p:sp>
      <p:sp>
        <p:nvSpPr>
          <p:cNvPr id="55307" name="Rectangle 22">
            <a:extLst>
              <a:ext uri="{FF2B5EF4-FFF2-40B4-BE49-F238E27FC236}">
                <a16:creationId xmlns:a16="http://schemas.microsoft.com/office/drawing/2014/main" id="{6B890B77-F34E-374A-ACA4-4B54F320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328988"/>
            <a:ext cx="841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                                            middle                                                          last</a:t>
            </a:r>
          </a:p>
        </p:txBody>
      </p:sp>
      <p:grpSp>
        <p:nvGrpSpPr>
          <p:cNvPr id="55308" name="Group 23">
            <a:extLst>
              <a:ext uri="{FF2B5EF4-FFF2-40B4-BE49-F238E27FC236}">
                <a16:creationId xmlns:a16="http://schemas.microsoft.com/office/drawing/2014/main" id="{C36FB27C-7891-DF4A-8694-0ABBBFD18813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4648200"/>
            <a:ext cx="4254500" cy="609600"/>
            <a:chOff x="148" y="2928"/>
            <a:chExt cx="2680" cy="384"/>
          </a:xfrm>
        </p:grpSpPr>
        <p:sp>
          <p:nvSpPr>
            <p:cNvPr id="55328" name="Rectangle 24">
              <a:extLst>
                <a:ext uri="{FF2B5EF4-FFF2-40B4-BE49-F238E27FC236}">
                  <a16:creationId xmlns:a16="http://schemas.microsoft.com/office/drawing/2014/main" id="{9F0434FD-18F3-9547-A151-947CB958B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" y="2932"/>
              <a:ext cx="2680" cy="376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29" name="Line 25">
              <a:extLst>
                <a:ext uri="{FF2B5EF4-FFF2-40B4-BE49-F238E27FC236}">
                  <a16:creationId xmlns:a16="http://schemas.microsoft.com/office/drawing/2014/main" id="{DD286968-223E-684D-B99B-18BEDA724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Line 26">
              <a:extLst>
                <a:ext uri="{FF2B5EF4-FFF2-40B4-BE49-F238E27FC236}">
                  <a16:creationId xmlns:a16="http://schemas.microsoft.com/office/drawing/2014/main" id="{CC511ED7-95A5-974A-862F-376D084EB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27">
              <a:extLst>
                <a:ext uri="{FF2B5EF4-FFF2-40B4-BE49-F238E27FC236}">
                  <a16:creationId xmlns:a16="http://schemas.microsoft.com/office/drawing/2014/main" id="{03065500-E950-0449-9A1B-1B07FD824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28">
              <a:extLst>
                <a:ext uri="{FF2B5EF4-FFF2-40B4-BE49-F238E27FC236}">
                  <a16:creationId xmlns:a16="http://schemas.microsoft.com/office/drawing/2014/main" id="{8515CFA1-4245-234D-9D5C-AFA0D5A38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9" name="Rectangle 29">
            <a:extLst>
              <a:ext uri="{FF2B5EF4-FFF2-40B4-BE49-F238E27FC236}">
                <a16:creationId xmlns:a16="http://schemas.microsoft.com/office/drawing/2014/main" id="{E77FCEBC-8904-4243-B965-57085AC2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408613"/>
            <a:ext cx="8432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data[0]      [1]          [2]           [3]           [4]          [5]           [6]           [7]            [8]          [9]</a:t>
            </a:r>
          </a:p>
        </p:txBody>
      </p:sp>
      <p:sp>
        <p:nvSpPr>
          <p:cNvPr id="55310" name="Rectangle 30">
            <a:extLst>
              <a:ext uri="{FF2B5EF4-FFF2-40B4-BE49-F238E27FC236}">
                <a16:creationId xmlns:a16="http://schemas.microsoft.com/office/drawing/2014/main" id="{533FE9B4-D049-3242-BA39-BF03703A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708525"/>
            <a:ext cx="8474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15     26       38     57       62      78       84     91     108    119    </a:t>
            </a:r>
          </a:p>
        </p:txBody>
      </p:sp>
      <p:grpSp>
        <p:nvGrpSpPr>
          <p:cNvPr id="55311" name="Group 31">
            <a:extLst>
              <a:ext uri="{FF2B5EF4-FFF2-40B4-BE49-F238E27FC236}">
                <a16:creationId xmlns:a16="http://schemas.microsoft.com/office/drawing/2014/main" id="{0C60CF53-C906-774B-B0EB-241CB1E6FBDC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4648200"/>
            <a:ext cx="4254500" cy="609600"/>
            <a:chOff x="2836" y="2928"/>
            <a:chExt cx="2680" cy="384"/>
          </a:xfrm>
        </p:grpSpPr>
        <p:sp>
          <p:nvSpPr>
            <p:cNvPr id="55323" name="Rectangle 32">
              <a:extLst>
                <a:ext uri="{FF2B5EF4-FFF2-40B4-BE49-F238E27FC236}">
                  <a16:creationId xmlns:a16="http://schemas.microsoft.com/office/drawing/2014/main" id="{8804B76A-E74B-604D-AF33-37A6E3B3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932"/>
              <a:ext cx="2680" cy="376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24" name="Line 33">
              <a:extLst>
                <a:ext uri="{FF2B5EF4-FFF2-40B4-BE49-F238E27FC236}">
                  <a16:creationId xmlns:a16="http://schemas.microsoft.com/office/drawing/2014/main" id="{372794B3-EB2E-0842-87C7-0561ED72F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Line 34">
              <a:extLst>
                <a:ext uri="{FF2B5EF4-FFF2-40B4-BE49-F238E27FC236}">
                  <a16:creationId xmlns:a16="http://schemas.microsoft.com/office/drawing/2014/main" id="{334A0E7A-3616-AF43-B575-D03F18A33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6" name="Line 35">
              <a:extLst>
                <a:ext uri="{FF2B5EF4-FFF2-40B4-BE49-F238E27FC236}">
                  <a16:creationId xmlns:a16="http://schemas.microsoft.com/office/drawing/2014/main" id="{566B1F9D-0AC9-EC41-9206-8BD0AEA6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Line 36">
              <a:extLst>
                <a:ext uri="{FF2B5EF4-FFF2-40B4-BE49-F238E27FC236}">
                  <a16:creationId xmlns:a16="http://schemas.microsoft.com/office/drawing/2014/main" id="{B06B01E4-1513-2848-8600-02299CA49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12" name="Rectangle 37">
            <a:extLst>
              <a:ext uri="{FF2B5EF4-FFF2-40B4-BE49-F238E27FC236}">
                <a16:creationId xmlns:a16="http://schemas.microsoft.com/office/drawing/2014/main" id="{8C33ADCE-1D5B-8D43-9AA4-447E640F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5767388"/>
            <a:ext cx="409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                 middle                 last</a:t>
            </a:r>
          </a:p>
        </p:txBody>
      </p:sp>
      <p:grpSp>
        <p:nvGrpSpPr>
          <p:cNvPr id="55313" name="Group 38">
            <a:extLst>
              <a:ext uri="{FF2B5EF4-FFF2-40B4-BE49-F238E27FC236}">
                <a16:creationId xmlns:a16="http://schemas.microsoft.com/office/drawing/2014/main" id="{AEF47FD8-AE00-0A42-888F-FB962165576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648200"/>
            <a:ext cx="4419600" cy="609600"/>
            <a:chOff x="96" y="2928"/>
            <a:chExt cx="2784" cy="384"/>
          </a:xfrm>
        </p:grpSpPr>
        <p:sp>
          <p:nvSpPr>
            <p:cNvPr id="55321" name="Line 39">
              <a:extLst>
                <a:ext uri="{FF2B5EF4-FFF2-40B4-BE49-F238E27FC236}">
                  <a16:creationId xmlns:a16="http://schemas.microsoft.com/office/drawing/2014/main" id="{C1C84B40-0155-D24D-8A19-E85CCF1A6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2928"/>
              <a:ext cx="2784" cy="38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Line 40">
              <a:extLst>
                <a:ext uri="{FF2B5EF4-FFF2-40B4-BE49-F238E27FC236}">
                  <a16:creationId xmlns:a16="http://schemas.microsoft.com/office/drawing/2014/main" id="{9BA87EDB-3037-A94F-9E0F-2FA672BC1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976"/>
              <a:ext cx="2744" cy="28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314" name="Group 41">
            <a:extLst>
              <a:ext uri="{FF2B5EF4-FFF2-40B4-BE49-F238E27FC236}">
                <a16:creationId xmlns:a16="http://schemas.microsoft.com/office/drawing/2014/main" id="{A65D3B00-800C-3A43-A7AC-D2D37B11376B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3816350"/>
            <a:ext cx="7226300" cy="2806700"/>
            <a:chOff x="629" y="2404"/>
            <a:chExt cx="4552" cy="1768"/>
          </a:xfrm>
        </p:grpSpPr>
        <p:grpSp>
          <p:nvGrpSpPr>
            <p:cNvPr id="55315" name="Group 42">
              <a:extLst>
                <a:ext uri="{FF2B5EF4-FFF2-40B4-BE49-F238E27FC236}">
                  <a16:creationId xmlns:a16="http://schemas.microsoft.com/office/drawing/2014/main" id="{98C0DC4F-D3A9-E244-BAF0-829BC1D43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" y="2404"/>
              <a:ext cx="4519" cy="280"/>
              <a:chOff x="662" y="2404"/>
              <a:chExt cx="4519" cy="280"/>
            </a:xfrm>
          </p:grpSpPr>
          <p:sp>
            <p:nvSpPr>
              <p:cNvPr id="55319" name="Rectangle 43">
                <a:extLst>
                  <a:ext uri="{FF2B5EF4-FFF2-40B4-BE49-F238E27FC236}">
                    <a16:creationId xmlns:a16="http://schemas.microsoft.com/office/drawing/2014/main" id="{E2BAF7B8-DBCF-CD43-A5EE-3058F137F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" y="2419"/>
                <a:ext cx="45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item  &gt; data [ middle ]	                               first = middle + 1</a:t>
                </a:r>
              </a:p>
            </p:txBody>
          </p:sp>
          <p:sp>
            <p:nvSpPr>
              <p:cNvPr id="55320" name="AutoShape 44">
                <a:extLst>
                  <a:ext uri="{FF2B5EF4-FFF2-40B4-BE49-F238E27FC236}">
                    <a16:creationId xmlns:a16="http://schemas.microsoft.com/office/drawing/2014/main" id="{A4D9058A-9244-F74C-B694-55B8A0717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2404"/>
                <a:ext cx="520" cy="280"/>
              </a:xfrm>
              <a:prstGeom prst="rightArrow">
                <a:avLst>
                  <a:gd name="adj1" fmla="val 50000"/>
                  <a:gd name="adj2" fmla="val 92866"/>
                </a:avLst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316" name="Group 45">
              <a:extLst>
                <a:ext uri="{FF2B5EF4-FFF2-40B4-BE49-F238E27FC236}">
                  <a16:creationId xmlns:a16="http://schemas.microsoft.com/office/drawing/2014/main" id="{2821C233-40DD-2744-AB4D-4027BA36F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" y="3892"/>
              <a:ext cx="4505" cy="280"/>
              <a:chOff x="629" y="3892"/>
              <a:chExt cx="4505" cy="280"/>
            </a:xfrm>
          </p:grpSpPr>
          <p:sp>
            <p:nvSpPr>
              <p:cNvPr id="55317" name="Rectangle 46">
                <a:extLst>
                  <a:ext uri="{FF2B5EF4-FFF2-40B4-BE49-F238E27FC236}">
                    <a16:creationId xmlns:a16="http://schemas.microsoft.com/office/drawing/2014/main" id="{018D732A-3727-A84A-AAC5-A1C8CB1F3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3907"/>
                <a:ext cx="45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99003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20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item  &lt; data [ middle ]			      last = middle - 1</a:t>
                </a:r>
              </a:p>
            </p:txBody>
          </p:sp>
          <p:sp>
            <p:nvSpPr>
              <p:cNvPr id="55318" name="AutoShape 47">
                <a:extLst>
                  <a:ext uri="{FF2B5EF4-FFF2-40B4-BE49-F238E27FC236}">
                    <a16:creationId xmlns:a16="http://schemas.microsoft.com/office/drawing/2014/main" id="{77562552-7980-5D44-9049-8B0F5F1E2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892"/>
                <a:ext cx="520" cy="280"/>
              </a:xfrm>
              <a:prstGeom prst="rightArrow">
                <a:avLst>
                  <a:gd name="adj1" fmla="val 50000"/>
                  <a:gd name="adj2" fmla="val 92866"/>
                </a:avLst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>
            <a:extLst>
              <a:ext uri="{FF2B5EF4-FFF2-40B4-BE49-F238E27FC236}">
                <a16:creationId xmlns:a16="http://schemas.microsoft.com/office/drawing/2014/main" id="{3A551CB6-0501-1041-9A34-085AFD8FA6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D9F7E0D-5D8F-2048-9DDC-E109185866AB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页脚占位符 4">
            <a:extLst>
              <a:ext uri="{FF2B5EF4-FFF2-40B4-BE49-F238E27FC236}">
                <a16:creationId xmlns:a16="http://schemas.microsoft.com/office/drawing/2014/main" id="{08EC1E8E-7F0D-8242-BE1F-789EDD74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57348" name="灯片编号占位符 5">
            <a:extLst>
              <a:ext uri="{FF2B5EF4-FFF2-40B4-BE49-F238E27FC236}">
                <a16:creationId xmlns:a16="http://schemas.microsoft.com/office/drawing/2014/main" id="{F5CCDB2B-D44F-BD49-A240-AA6D869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A002D9-2F7A-D242-88A6-4503C37EFE1D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E55D70C5-C05F-4F4B-BEF6-3568B432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43497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254A2541-C89B-AE46-A165-ABE0CAFF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18351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51" name="Rectangle 4">
            <a:extLst>
              <a:ext uri="{FF2B5EF4-FFF2-40B4-BE49-F238E27FC236}">
                <a16:creationId xmlns:a16="http://schemas.microsoft.com/office/drawing/2014/main" id="{0BAAF89E-C25B-7145-A1A7-BBEF3ECAC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9248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/>
              <a:t>Trace  continued</a:t>
            </a:r>
          </a:p>
        </p:txBody>
      </p:sp>
      <p:sp>
        <p:nvSpPr>
          <p:cNvPr id="57352" name="Rectangle 5">
            <a:extLst>
              <a:ext uri="{FF2B5EF4-FFF2-40B4-BE49-F238E27FC236}">
                <a16:creationId xmlns:a16="http://schemas.microsoft.com/office/drawing/2014/main" id="{33D2346F-4FB6-AF44-A03F-17859F50F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57353" name="Group 6">
            <a:extLst>
              <a:ext uri="{FF2B5EF4-FFF2-40B4-BE49-F238E27FC236}">
                <a16:creationId xmlns:a16="http://schemas.microsoft.com/office/drawing/2014/main" id="{24CA4A89-987F-D947-9FD6-C7227151348D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4343400"/>
            <a:ext cx="8685212" cy="1100138"/>
            <a:chOff x="97" y="2736"/>
            <a:chExt cx="5471" cy="693"/>
          </a:xfrm>
        </p:grpSpPr>
        <p:grpSp>
          <p:nvGrpSpPr>
            <p:cNvPr id="57392" name="Group 7">
              <a:extLst>
                <a:ext uri="{FF2B5EF4-FFF2-40B4-BE49-F238E27FC236}">
                  <a16:creationId xmlns:a16="http://schemas.microsoft.com/office/drawing/2014/main" id="{D6B9802D-6F3F-7E47-9B0E-D2A84B584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" y="2736"/>
              <a:ext cx="2680" cy="384"/>
              <a:chOff x="100" y="2736"/>
              <a:chExt cx="2680" cy="384"/>
            </a:xfrm>
          </p:grpSpPr>
          <p:sp>
            <p:nvSpPr>
              <p:cNvPr id="57401" name="Rectangle 8">
                <a:extLst>
                  <a:ext uri="{FF2B5EF4-FFF2-40B4-BE49-F238E27FC236}">
                    <a16:creationId xmlns:a16="http://schemas.microsoft.com/office/drawing/2014/main" id="{A6D7C84A-F843-0447-BFB8-C737ABABF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" y="2740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402" name="Line 9">
                <a:extLst>
                  <a:ext uri="{FF2B5EF4-FFF2-40B4-BE49-F238E27FC236}">
                    <a16:creationId xmlns:a16="http://schemas.microsoft.com/office/drawing/2014/main" id="{8FF51FEA-79DB-7849-9372-4C1385D1D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03" name="Line 10">
                <a:extLst>
                  <a:ext uri="{FF2B5EF4-FFF2-40B4-BE49-F238E27FC236}">
                    <a16:creationId xmlns:a16="http://schemas.microsoft.com/office/drawing/2014/main" id="{1975916E-392C-F24C-A382-1CBFE90FD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6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04" name="Line 11">
                <a:extLst>
                  <a:ext uri="{FF2B5EF4-FFF2-40B4-BE49-F238E27FC236}">
                    <a16:creationId xmlns:a16="http://schemas.microsoft.com/office/drawing/2014/main" id="{B4F748A0-65BA-1A4A-9CE1-4417D4E51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2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05" name="Line 12">
                <a:extLst>
                  <a:ext uri="{FF2B5EF4-FFF2-40B4-BE49-F238E27FC236}">
                    <a16:creationId xmlns:a16="http://schemas.microsoft.com/office/drawing/2014/main" id="{55B57C95-8778-E04C-ABF7-005AACDFB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7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93" name="Rectangle 13">
              <a:extLst>
                <a:ext uri="{FF2B5EF4-FFF2-40B4-BE49-F238E27FC236}">
                  <a16:creationId xmlns:a16="http://schemas.microsoft.com/office/drawing/2014/main" id="{2976978B-7814-4645-8B65-812DBBCB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" y="3215"/>
              <a:ext cx="53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data[0]      [1]          [2]           [3]           [4]          [5]           [6]           [7]            [8]          [9]</a:t>
              </a:r>
            </a:p>
          </p:txBody>
        </p:sp>
        <p:sp>
          <p:nvSpPr>
            <p:cNvPr id="57394" name="Rectangle 14">
              <a:extLst>
                <a:ext uri="{FF2B5EF4-FFF2-40B4-BE49-F238E27FC236}">
                  <a16:creationId xmlns:a16="http://schemas.microsoft.com/office/drawing/2014/main" id="{B5922A1F-835B-D74D-B228-2051F0881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" y="2774"/>
              <a:ext cx="5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15     26       38     57       62      78       84     91     108    119    </a:t>
              </a:r>
            </a:p>
          </p:txBody>
        </p:sp>
        <p:grpSp>
          <p:nvGrpSpPr>
            <p:cNvPr id="57395" name="Group 15">
              <a:extLst>
                <a:ext uri="{FF2B5EF4-FFF2-40B4-BE49-F238E27FC236}">
                  <a16:creationId xmlns:a16="http://schemas.microsoft.com/office/drawing/2014/main" id="{20A5E5A6-C214-6E4B-ABBC-33EF1F6E4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" y="2736"/>
              <a:ext cx="2680" cy="384"/>
              <a:chOff x="2788" y="2736"/>
              <a:chExt cx="2680" cy="384"/>
            </a:xfrm>
          </p:grpSpPr>
          <p:sp>
            <p:nvSpPr>
              <p:cNvPr id="57396" name="Rectangle 16">
                <a:extLst>
                  <a:ext uri="{FF2B5EF4-FFF2-40B4-BE49-F238E27FC236}">
                    <a16:creationId xmlns:a16="http://schemas.microsoft.com/office/drawing/2014/main" id="{C77FA6A9-5865-4347-9362-7FDB9E54B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740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97" name="Line 17">
                <a:extLst>
                  <a:ext uri="{FF2B5EF4-FFF2-40B4-BE49-F238E27FC236}">
                    <a16:creationId xmlns:a16="http://schemas.microsoft.com/office/drawing/2014/main" id="{7C193438-3465-C444-B017-539A6B143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8" name="Line 18">
                <a:extLst>
                  <a:ext uri="{FF2B5EF4-FFF2-40B4-BE49-F238E27FC236}">
                    <a16:creationId xmlns:a16="http://schemas.microsoft.com/office/drawing/2014/main" id="{90854E1B-AFE3-C94E-9EE4-6C27B9987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9" name="Line 19">
                <a:extLst>
                  <a:ext uri="{FF2B5EF4-FFF2-40B4-BE49-F238E27FC236}">
                    <a16:creationId xmlns:a16="http://schemas.microsoft.com/office/drawing/2014/main" id="{86D4CCB3-C5E3-BB4A-95D3-543D26476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00" name="Line 20">
                <a:extLst>
                  <a:ext uri="{FF2B5EF4-FFF2-40B4-BE49-F238E27FC236}">
                    <a16:creationId xmlns:a16="http://schemas.microsoft.com/office/drawing/2014/main" id="{08FC8705-13BB-F648-B6F9-3B933B921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5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354" name="Rectangle 21">
            <a:extLst>
              <a:ext uri="{FF2B5EF4-FFF2-40B4-BE49-F238E27FC236}">
                <a16:creationId xmlns:a16="http://schemas.microsoft.com/office/drawing/2014/main" id="{4414A049-F471-A74F-9E93-A27AC2A9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944563"/>
            <a:ext cx="12874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= 84</a:t>
            </a:r>
          </a:p>
        </p:txBody>
      </p:sp>
      <p:sp>
        <p:nvSpPr>
          <p:cNvPr id="57355" name="Rectangle 22">
            <a:extLst>
              <a:ext uri="{FF2B5EF4-FFF2-40B4-BE49-F238E27FC236}">
                <a16:creationId xmlns:a16="http://schemas.microsoft.com/office/drawing/2014/main" id="{EE2024FE-EB2E-8447-AF7C-579EAC38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86388"/>
            <a:ext cx="3460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</a:t>
            </a: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first,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last,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middle</a:t>
            </a:r>
          </a:p>
        </p:txBody>
      </p:sp>
      <p:grpSp>
        <p:nvGrpSpPr>
          <p:cNvPr id="57356" name="Group 23">
            <a:extLst>
              <a:ext uri="{FF2B5EF4-FFF2-40B4-BE49-F238E27FC236}">
                <a16:creationId xmlns:a16="http://schemas.microsoft.com/office/drawing/2014/main" id="{78BD2322-8EB7-964B-A5AE-BF0396B761F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28800"/>
            <a:ext cx="8685213" cy="1096963"/>
            <a:chOff x="96" y="1152"/>
            <a:chExt cx="5471" cy="691"/>
          </a:xfrm>
        </p:grpSpPr>
        <p:grpSp>
          <p:nvGrpSpPr>
            <p:cNvPr id="57378" name="Group 24">
              <a:extLst>
                <a:ext uri="{FF2B5EF4-FFF2-40B4-BE49-F238E27FC236}">
                  <a16:creationId xmlns:a16="http://schemas.microsoft.com/office/drawing/2014/main" id="{E3DABC5F-9B92-6347-BE3C-9C4F402D9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" y="1152"/>
              <a:ext cx="2680" cy="384"/>
              <a:chOff x="99" y="1152"/>
              <a:chExt cx="2680" cy="384"/>
            </a:xfrm>
          </p:grpSpPr>
          <p:sp>
            <p:nvSpPr>
              <p:cNvPr id="57387" name="Rectangle 25">
                <a:extLst>
                  <a:ext uri="{FF2B5EF4-FFF2-40B4-BE49-F238E27FC236}">
                    <a16:creationId xmlns:a16="http://schemas.microsoft.com/office/drawing/2014/main" id="{6F748DDD-3531-C04A-A1F7-6698FA209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" y="115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88" name="Line 26">
                <a:extLst>
                  <a:ext uri="{FF2B5EF4-FFF2-40B4-BE49-F238E27FC236}">
                    <a16:creationId xmlns:a16="http://schemas.microsoft.com/office/drawing/2014/main" id="{46FC1792-07E6-F149-8B0B-07CE17EA1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9" name="Line 27">
                <a:extLst>
                  <a:ext uri="{FF2B5EF4-FFF2-40B4-BE49-F238E27FC236}">
                    <a16:creationId xmlns:a16="http://schemas.microsoft.com/office/drawing/2014/main" id="{27AC24A7-A8DC-194E-840D-3EE659A8A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5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0" name="Line 28">
                <a:extLst>
                  <a:ext uri="{FF2B5EF4-FFF2-40B4-BE49-F238E27FC236}">
                    <a16:creationId xmlns:a16="http://schemas.microsoft.com/office/drawing/2014/main" id="{732D6AA3-7073-BE45-8A85-0DA6D769C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1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91" name="Line 29">
                <a:extLst>
                  <a:ext uri="{FF2B5EF4-FFF2-40B4-BE49-F238E27FC236}">
                    <a16:creationId xmlns:a16="http://schemas.microsoft.com/office/drawing/2014/main" id="{1BE71963-1EC7-874B-9C38-CCA3D3C80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6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79" name="Rectangle 30">
              <a:extLst>
                <a:ext uri="{FF2B5EF4-FFF2-40B4-BE49-F238E27FC236}">
                  <a16:creationId xmlns:a16="http://schemas.microsoft.com/office/drawing/2014/main" id="{7F68FC5C-3E24-8841-963F-CD784C5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631"/>
              <a:ext cx="52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data[0]      [1]          [2]           [3]           [4]          [5]           [6]           [7]            [8]          [9]</a:t>
              </a:r>
            </a:p>
          </p:txBody>
        </p:sp>
        <p:sp>
          <p:nvSpPr>
            <p:cNvPr id="57380" name="Rectangle 31">
              <a:extLst>
                <a:ext uri="{FF2B5EF4-FFF2-40B4-BE49-F238E27FC236}">
                  <a16:creationId xmlns:a16="http://schemas.microsoft.com/office/drawing/2014/main" id="{756A31B9-62F3-E34F-B97D-FFC42143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1190"/>
              <a:ext cx="5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15     26       38     57       62      78       84     91     108    119    </a:t>
              </a:r>
            </a:p>
          </p:txBody>
        </p:sp>
        <p:grpSp>
          <p:nvGrpSpPr>
            <p:cNvPr id="57381" name="Group 32">
              <a:extLst>
                <a:ext uri="{FF2B5EF4-FFF2-40B4-BE49-F238E27FC236}">
                  <a16:creationId xmlns:a16="http://schemas.microsoft.com/office/drawing/2014/main" id="{C10F46DC-4487-A44F-B117-61527B324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7" y="1152"/>
              <a:ext cx="2680" cy="384"/>
              <a:chOff x="2787" y="1152"/>
              <a:chExt cx="2680" cy="384"/>
            </a:xfrm>
          </p:grpSpPr>
          <p:sp>
            <p:nvSpPr>
              <p:cNvPr id="57382" name="Rectangle 33">
                <a:extLst>
                  <a:ext uri="{FF2B5EF4-FFF2-40B4-BE49-F238E27FC236}">
                    <a16:creationId xmlns:a16="http://schemas.microsoft.com/office/drawing/2014/main" id="{6F9F5D44-7771-7A4F-8AE5-E0ECC52F0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5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83" name="Line 34">
                <a:extLst>
                  <a:ext uri="{FF2B5EF4-FFF2-40B4-BE49-F238E27FC236}">
                    <a16:creationId xmlns:a16="http://schemas.microsoft.com/office/drawing/2014/main" id="{4AF552F1-1450-A44C-ABAE-7460ECE37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4" name="Line 35">
                <a:extLst>
                  <a:ext uri="{FF2B5EF4-FFF2-40B4-BE49-F238E27FC236}">
                    <a16:creationId xmlns:a16="http://schemas.microsoft.com/office/drawing/2014/main" id="{FA3F318B-BC41-7043-A372-1F6F64A24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5" name="Line 36">
                <a:extLst>
                  <a:ext uri="{FF2B5EF4-FFF2-40B4-BE49-F238E27FC236}">
                    <a16:creationId xmlns:a16="http://schemas.microsoft.com/office/drawing/2014/main" id="{A72A5413-DDAC-7B46-8404-D4568BD47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9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6" name="Line 37">
                <a:extLst>
                  <a:ext uri="{FF2B5EF4-FFF2-40B4-BE49-F238E27FC236}">
                    <a16:creationId xmlns:a16="http://schemas.microsoft.com/office/drawing/2014/main" id="{66458050-4ED8-6A41-ABD5-C8D4F2513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4" y="115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357" name="Rectangle 38">
            <a:extLst>
              <a:ext uri="{FF2B5EF4-FFF2-40B4-BE49-F238E27FC236}">
                <a16:creationId xmlns:a16="http://schemas.microsoft.com/office/drawing/2014/main" id="{AA6AF3D8-2BCC-B549-AADB-8C778992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2947988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first,         last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middle</a:t>
            </a:r>
          </a:p>
        </p:txBody>
      </p:sp>
      <p:grpSp>
        <p:nvGrpSpPr>
          <p:cNvPr id="57358" name="Group 39">
            <a:extLst>
              <a:ext uri="{FF2B5EF4-FFF2-40B4-BE49-F238E27FC236}">
                <a16:creationId xmlns:a16="http://schemas.microsoft.com/office/drawing/2014/main" id="{98CA328D-F933-8E4D-91AB-DE8E661B6D7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905000"/>
            <a:ext cx="2514600" cy="533400"/>
            <a:chOff x="3840" y="1200"/>
            <a:chExt cx="1584" cy="336"/>
          </a:xfrm>
        </p:grpSpPr>
        <p:sp>
          <p:nvSpPr>
            <p:cNvPr id="57376" name="Line 40">
              <a:extLst>
                <a:ext uri="{FF2B5EF4-FFF2-40B4-BE49-F238E27FC236}">
                  <a16:creationId xmlns:a16="http://schemas.microsoft.com/office/drawing/2014/main" id="{041333B5-DF85-0946-8989-B5A3D4150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00"/>
              <a:ext cx="1584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7" name="Line 41">
              <a:extLst>
                <a:ext uri="{FF2B5EF4-FFF2-40B4-BE49-F238E27FC236}">
                  <a16:creationId xmlns:a16="http://schemas.microsoft.com/office/drawing/2014/main" id="{5EEC8E79-ACF1-3A40-B108-3B5E614FC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200"/>
              <a:ext cx="1515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359" name="Group 42">
            <a:extLst>
              <a:ext uri="{FF2B5EF4-FFF2-40B4-BE49-F238E27FC236}">
                <a16:creationId xmlns:a16="http://schemas.microsoft.com/office/drawing/2014/main" id="{F00773C3-B35B-5E48-BDF4-25EB6DA7A51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43400"/>
            <a:ext cx="838200" cy="609600"/>
            <a:chOff x="2736" y="2736"/>
            <a:chExt cx="528" cy="384"/>
          </a:xfrm>
        </p:grpSpPr>
        <p:sp>
          <p:nvSpPr>
            <p:cNvPr id="57374" name="Line 43">
              <a:extLst>
                <a:ext uri="{FF2B5EF4-FFF2-40B4-BE49-F238E27FC236}">
                  <a16:creationId xmlns:a16="http://schemas.microsoft.com/office/drawing/2014/main" id="{7E127A85-4E8A-2240-B2F9-23A932532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528" cy="3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Line 44">
              <a:extLst>
                <a:ext uri="{FF2B5EF4-FFF2-40B4-BE49-F238E27FC236}">
                  <a16:creationId xmlns:a16="http://schemas.microsoft.com/office/drawing/2014/main" id="{CC4E5FE2-4C99-4F42-B362-337917796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784"/>
              <a:ext cx="480" cy="3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60" name="Rectangle 45">
            <a:extLst>
              <a:ext uri="{FF2B5EF4-FFF2-40B4-BE49-F238E27FC236}">
                <a16:creationId xmlns:a16="http://schemas.microsoft.com/office/drawing/2014/main" id="{B29D4132-9120-444C-A84E-AEAA0857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278563"/>
            <a:ext cx="63611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 == data [ middle ]		 found = true</a:t>
            </a:r>
          </a:p>
        </p:txBody>
      </p:sp>
      <p:sp>
        <p:nvSpPr>
          <p:cNvPr id="57361" name="AutoShape 46">
            <a:extLst>
              <a:ext uri="{FF2B5EF4-FFF2-40B4-BE49-F238E27FC236}">
                <a16:creationId xmlns:a16="http://schemas.microsoft.com/office/drawing/2014/main" id="{8D0B0BEE-2472-BC4B-B1E6-A3C7964EC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6254750"/>
            <a:ext cx="825500" cy="444500"/>
          </a:xfrm>
          <a:prstGeom prst="rightArrow">
            <a:avLst>
              <a:gd name="adj1" fmla="val 50000"/>
              <a:gd name="adj2" fmla="val 92866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7362" name="Group 47">
            <a:extLst>
              <a:ext uri="{FF2B5EF4-FFF2-40B4-BE49-F238E27FC236}">
                <a16:creationId xmlns:a16="http://schemas.microsoft.com/office/drawing/2014/main" id="{28F34ECD-82A8-1F44-BD30-8412DE92934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663950"/>
            <a:ext cx="6834188" cy="444500"/>
            <a:chOff x="629" y="2308"/>
            <a:chExt cx="4305" cy="280"/>
          </a:xfrm>
        </p:grpSpPr>
        <p:sp>
          <p:nvSpPr>
            <p:cNvPr id="57372" name="Rectangle 48">
              <a:extLst>
                <a:ext uri="{FF2B5EF4-FFF2-40B4-BE49-F238E27FC236}">
                  <a16:creationId xmlns:a16="http://schemas.microsoft.com/office/drawing/2014/main" id="{4FB506ED-A88D-9648-8291-404C9F459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2323"/>
              <a:ext cx="4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item  &gt; data [ middle ] 			first = middle + 1</a:t>
              </a:r>
            </a:p>
          </p:txBody>
        </p:sp>
        <p:sp>
          <p:nvSpPr>
            <p:cNvPr id="57373" name="AutoShape 49">
              <a:extLst>
                <a:ext uri="{FF2B5EF4-FFF2-40B4-BE49-F238E27FC236}">
                  <a16:creationId xmlns:a16="http://schemas.microsoft.com/office/drawing/2014/main" id="{319CCD88-3FDE-CB42-BDA9-51CDA0A76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08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363" name="Group 50">
            <a:extLst>
              <a:ext uri="{FF2B5EF4-FFF2-40B4-BE49-F238E27FC236}">
                <a16:creationId xmlns:a16="http://schemas.microsoft.com/office/drawing/2014/main" id="{8AFDA767-5C43-CD46-834A-2101772F7F9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828800"/>
            <a:ext cx="4419600" cy="609600"/>
            <a:chOff x="48" y="1152"/>
            <a:chExt cx="2784" cy="384"/>
          </a:xfrm>
        </p:grpSpPr>
        <p:sp>
          <p:nvSpPr>
            <p:cNvPr id="57370" name="Line 51">
              <a:extLst>
                <a:ext uri="{FF2B5EF4-FFF2-40B4-BE49-F238E27FC236}">
                  <a16:creationId xmlns:a16="http://schemas.microsoft.com/office/drawing/2014/main" id="{4B1C8AB6-D414-B943-86BC-1CF2C0079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1152"/>
              <a:ext cx="2784" cy="38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Line 52">
              <a:extLst>
                <a:ext uri="{FF2B5EF4-FFF2-40B4-BE49-F238E27FC236}">
                  <a16:creationId xmlns:a16="http://schemas.microsoft.com/office/drawing/2014/main" id="{399E48C4-3796-4641-A68E-027F71EC5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1200"/>
              <a:ext cx="2744" cy="28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364" name="Group 53">
            <a:extLst>
              <a:ext uri="{FF2B5EF4-FFF2-40B4-BE49-F238E27FC236}">
                <a16:creationId xmlns:a16="http://schemas.microsoft.com/office/drawing/2014/main" id="{19242C65-B667-BA46-BBC8-3A02ACB3ECA4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419600"/>
            <a:ext cx="2514600" cy="533400"/>
            <a:chOff x="3840" y="2784"/>
            <a:chExt cx="1584" cy="336"/>
          </a:xfrm>
        </p:grpSpPr>
        <p:sp>
          <p:nvSpPr>
            <p:cNvPr id="57368" name="Line 54">
              <a:extLst>
                <a:ext uri="{FF2B5EF4-FFF2-40B4-BE49-F238E27FC236}">
                  <a16:creationId xmlns:a16="http://schemas.microsoft.com/office/drawing/2014/main" id="{47C15BA1-3D4C-E049-AD6E-42E057CE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1584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55">
              <a:extLst>
                <a:ext uri="{FF2B5EF4-FFF2-40B4-BE49-F238E27FC236}">
                  <a16:creationId xmlns:a16="http://schemas.microsoft.com/office/drawing/2014/main" id="{D0C30859-1F54-EE40-94BF-640823989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784"/>
              <a:ext cx="1515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365" name="Group 56">
            <a:extLst>
              <a:ext uri="{FF2B5EF4-FFF2-40B4-BE49-F238E27FC236}">
                <a16:creationId xmlns:a16="http://schemas.microsoft.com/office/drawing/2014/main" id="{65E46A50-6002-9949-B56A-111E95F3F4E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43400"/>
            <a:ext cx="4419600" cy="609600"/>
            <a:chOff x="48" y="2736"/>
            <a:chExt cx="2784" cy="384"/>
          </a:xfrm>
        </p:grpSpPr>
        <p:sp>
          <p:nvSpPr>
            <p:cNvPr id="57366" name="Line 57">
              <a:extLst>
                <a:ext uri="{FF2B5EF4-FFF2-40B4-BE49-F238E27FC236}">
                  <a16:creationId xmlns:a16="http://schemas.microsoft.com/office/drawing/2014/main" id="{BB206452-064E-6546-BC8C-3337675B3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2736"/>
              <a:ext cx="2784" cy="38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Line 58">
              <a:extLst>
                <a:ext uri="{FF2B5EF4-FFF2-40B4-BE49-F238E27FC236}">
                  <a16:creationId xmlns:a16="http://schemas.microsoft.com/office/drawing/2014/main" id="{BAEC28C5-8DC2-1E47-AB77-ADED1011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784"/>
              <a:ext cx="2744" cy="28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>
            <a:extLst>
              <a:ext uri="{FF2B5EF4-FFF2-40B4-BE49-F238E27FC236}">
                <a16:creationId xmlns:a16="http://schemas.microsoft.com/office/drawing/2014/main" id="{F1D8F6E8-F60A-024A-8688-70AB396107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815DB3-0734-C14E-B733-7624B60F9682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页脚占位符 4">
            <a:extLst>
              <a:ext uri="{FF2B5EF4-FFF2-40B4-BE49-F238E27FC236}">
                <a16:creationId xmlns:a16="http://schemas.microsoft.com/office/drawing/2014/main" id="{AD33B7F0-ADC1-C24E-BD2A-7A75A331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59396" name="灯片编号占位符 5">
            <a:extLst>
              <a:ext uri="{FF2B5EF4-FFF2-40B4-BE49-F238E27FC236}">
                <a16:creationId xmlns:a16="http://schemas.microsoft.com/office/drawing/2014/main" id="{FC17A8AD-E2B7-FC42-B7C7-D339174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54F8EA-DF78-1647-8416-EE1C61D78296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A10F9D12-E68C-E549-9836-E47F0C50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6545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26C83BC6-CDA7-4B4F-8586-D17BB7FD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2161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Rectangle 4">
            <a:extLst>
              <a:ext uri="{FF2B5EF4-FFF2-40B4-BE49-F238E27FC236}">
                <a16:creationId xmlns:a16="http://schemas.microsoft.com/office/drawing/2014/main" id="{A3554302-D6DE-BB48-BF54-4F9FD24FA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9248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/>
              <a:t>Another Binary Search Trace</a:t>
            </a:r>
          </a:p>
        </p:txBody>
      </p:sp>
      <p:sp>
        <p:nvSpPr>
          <p:cNvPr id="59400" name="Rectangle 5">
            <a:extLst>
              <a:ext uri="{FF2B5EF4-FFF2-40B4-BE49-F238E27FC236}">
                <a16:creationId xmlns:a16="http://schemas.microsoft.com/office/drawing/2014/main" id="{7EEAE0AD-FE2F-7F44-ACD0-A328716F9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59401" name="Group 6">
            <a:extLst>
              <a:ext uri="{FF2B5EF4-FFF2-40B4-BE49-F238E27FC236}">
                <a16:creationId xmlns:a16="http://schemas.microsoft.com/office/drawing/2014/main" id="{59D1695E-E037-6F4E-BE0A-996D9DB23EFD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2209800"/>
            <a:ext cx="8685212" cy="1100138"/>
            <a:chOff x="145" y="1392"/>
            <a:chExt cx="5471" cy="693"/>
          </a:xfrm>
        </p:grpSpPr>
        <p:grpSp>
          <p:nvGrpSpPr>
            <p:cNvPr id="59429" name="Group 7">
              <a:extLst>
                <a:ext uri="{FF2B5EF4-FFF2-40B4-BE49-F238E27FC236}">
                  <a16:creationId xmlns:a16="http://schemas.microsoft.com/office/drawing/2014/main" id="{AA25630F-2A15-D745-9F3D-B0557775E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1392"/>
              <a:ext cx="2680" cy="384"/>
              <a:chOff x="148" y="1392"/>
              <a:chExt cx="2680" cy="384"/>
            </a:xfrm>
          </p:grpSpPr>
          <p:sp>
            <p:nvSpPr>
              <p:cNvPr id="59438" name="Rectangle 8">
                <a:extLst>
                  <a:ext uri="{FF2B5EF4-FFF2-40B4-BE49-F238E27FC236}">
                    <a16:creationId xmlns:a16="http://schemas.microsoft.com/office/drawing/2014/main" id="{957CC4E7-5067-5E43-BBCF-7374714CB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" y="139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9" name="Line 9">
                <a:extLst>
                  <a:ext uri="{FF2B5EF4-FFF2-40B4-BE49-F238E27FC236}">
                    <a16:creationId xmlns:a16="http://schemas.microsoft.com/office/drawing/2014/main" id="{3ADEE44B-4A56-4E4B-B515-067A15C3A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0" name="Line 10">
                <a:extLst>
                  <a:ext uri="{FF2B5EF4-FFF2-40B4-BE49-F238E27FC236}">
                    <a16:creationId xmlns:a16="http://schemas.microsoft.com/office/drawing/2014/main" id="{D2213D84-3D73-0649-8E92-4CECDF4B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4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1" name="Line 11">
                <a:extLst>
                  <a:ext uri="{FF2B5EF4-FFF2-40B4-BE49-F238E27FC236}">
                    <a16:creationId xmlns:a16="http://schemas.microsoft.com/office/drawing/2014/main" id="{EB3019CA-03AE-6A49-ABFB-1244B3945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2" name="Line 12">
                <a:extLst>
                  <a:ext uri="{FF2B5EF4-FFF2-40B4-BE49-F238E27FC236}">
                    <a16:creationId xmlns:a16="http://schemas.microsoft.com/office/drawing/2014/main" id="{56D17574-C849-9545-B1EA-8C0EF6B8F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5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430" name="Rectangle 13">
              <a:extLst>
                <a:ext uri="{FF2B5EF4-FFF2-40B4-BE49-F238E27FC236}">
                  <a16:creationId xmlns:a16="http://schemas.microsoft.com/office/drawing/2014/main" id="{A6BDA625-CA3B-3947-AF4B-3BDA74B8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871"/>
              <a:ext cx="53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data[0]      [1]          [2]           [3]           [4]          [5]           [6]           [7]            [8]          [9]</a:t>
              </a:r>
            </a:p>
          </p:txBody>
        </p:sp>
        <p:sp>
          <p:nvSpPr>
            <p:cNvPr id="59431" name="Rectangle 14">
              <a:extLst>
                <a:ext uri="{FF2B5EF4-FFF2-40B4-BE49-F238E27FC236}">
                  <a16:creationId xmlns:a16="http://schemas.microsoft.com/office/drawing/2014/main" id="{79915CCF-B966-8647-867E-A62C6EE2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430"/>
              <a:ext cx="5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15     26       38     57       62      78       84     91     108    119    </a:t>
              </a:r>
            </a:p>
          </p:txBody>
        </p:sp>
        <p:grpSp>
          <p:nvGrpSpPr>
            <p:cNvPr id="59432" name="Group 15">
              <a:extLst>
                <a:ext uri="{FF2B5EF4-FFF2-40B4-BE49-F238E27FC236}">
                  <a16:creationId xmlns:a16="http://schemas.microsoft.com/office/drawing/2014/main" id="{0CECFA41-6FCC-E440-A110-0124352FB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392"/>
              <a:ext cx="2680" cy="384"/>
              <a:chOff x="2836" y="1392"/>
              <a:chExt cx="2680" cy="384"/>
            </a:xfrm>
          </p:grpSpPr>
          <p:sp>
            <p:nvSpPr>
              <p:cNvPr id="59433" name="Rectangle 16">
                <a:extLst>
                  <a:ext uri="{FF2B5EF4-FFF2-40B4-BE49-F238E27FC236}">
                    <a16:creationId xmlns:a16="http://schemas.microsoft.com/office/drawing/2014/main" id="{3C7A055E-E9EE-264D-A17A-E6F525347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39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4" name="Line 17">
                <a:extLst>
                  <a:ext uri="{FF2B5EF4-FFF2-40B4-BE49-F238E27FC236}">
                    <a16:creationId xmlns:a16="http://schemas.microsoft.com/office/drawing/2014/main" id="{7505844B-AB18-B041-BBD8-7AB4CA3EC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7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5" name="Line 18">
                <a:extLst>
                  <a:ext uri="{FF2B5EF4-FFF2-40B4-BE49-F238E27FC236}">
                    <a16:creationId xmlns:a16="http://schemas.microsoft.com/office/drawing/2014/main" id="{F9946A21-9FF7-5F45-A789-8B8BC0448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2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6" name="Line 19">
                <a:extLst>
                  <a:ext uri="{FF2B5EF4-FFF2-40B4-BE49-F238E27FC236}">
                    <a16:creationId xmlns:a16="http://schemas.microsoft.com/office/drawing/2014/main" id="{54015C72-B0CD-C349-BCE6-8B9BDCF1F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8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7" name="Line 20">
                <a:extLst>
                  <a:ext uri="{FF2B5EF4-FFF2-40B4-BE49-F238E27FC236}">
                    <a16:creationId xmlns:a16="http://schemas.microsoft.com/office/drawing/2014/main" id="{220E9850-A7FC-1D48-86CF-8560E542F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3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402" name="Rectangle 21">
            <a:extLst>
              <a:ext uri="{FF2B5EF4-FFF2-40B4-BE49-F238E27FC236}">
                <a16:creationId xmlns:a16="http://schemas.microsoft.com/office/drawing/2014/main" id="{DEFBB1D5-C733-1642-97A8-A683BC93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700213"/>
            <a:ext cx="12874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= 45</a:t>
            </a:r>
          </a:p>
        </p:txBody>
      </p:sp>
      <p:sp>
        <p:nvSpPr>
          <p:cNvPr id="59403" name="Rectangle 22">
            <a:extLst>
              <a:ext uri="{FF2B5EF4-FFF2-40B4-BE49-F238E27FC236}">
                <a16:creationId xmlns:a16="http://schemas.microsoft.com/office/drawing/2014/main" id="{12330620-7D50-6141-AE12-8D040EDC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328988"/>
            <a:ext cx="828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                                           middle                                                         last</a:t>
            </a:r>
          </a:p>
        </p:txBody>
      </p:sp>
      <p:grpSp>
        <p:nvGrpSpPr>
          <p:cNvPr id="59404" name="Group 23">
            <a:extLst>
              <a:ext uri="{FF2B5EF4-FFF2-40B4-BE49-F238E27FC236}">
                <a16:creationId xmlns:a16="http://schemas.microsoft.com/office/drawing/2014/main" id="{5BFA0569-64D0-6E4B-8205-50A97CB57053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4648200"/>
            <a:ext cx="4254500" cy="609600"/>
            <a:chOff x="148" y="2928"/>
            <a:chExt cx="2680" cy="384"/>
          </a:xfrm>
        </p:grpSpPr>
        <p:sp>
          <p:nvSpPr>
            <p:cNvPr id="59424" name="Rectangle 24">
              <a:extLst>
                <a:ext uri="{FF2B5EF4-FFF2-40B4-BE49-F238E27FC236}">
                  <a16:creationId xmlns:a16="http://schemas.microsoft.com/office/drawing/2014/main" id="{B340FC53-3FB0-E349-B230-52CE2962F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" y="2932"/>
              <a:ext cx="2680" cy="376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5" name="Line 25">
              <a:extLst>
                <a:ext uri="{FF2B5EF4-FFF2-40B4-BE49-F238E27FC236}">
                  <a16:creationId xmlns:a16="http://schemas.microsoft.com/office/drawing/2014/main" id="{F48D53CD-CB21-E048-B4F8-4BD157B0E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26">
              <a:extLst>
                <a:ext uri="{FF2B5EF4-FFF2-40B4-BE49-F238E27FC236}">
                  <a16:creationId xmlns:a16="http://schemas.microsoft.com/office/drawing/2014/main" id="{CF504DD9-FA80-294A-9D91-30998751A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27">
              <a:extLst>
                <a:ext uri="{FF2B5EF4-FFF2-40B4-BE49-F238E27FC236}">
                  <a16:creationId xmlns:a16="http://schemas.microsoft.com/office/drawing/2014/main" id="{9B0B92F4-8FE9-174B-9A02-78F49C1E3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0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28">
              <a:extLst>
                <a:ext uri="{FF2B5EF4-FFF2-40B4-BE49-F238E27FC236}">
                  <a16:creationId xmlns:a16="http://schemas.microsoft.com/office/drawing/2014/main" id="{751E4564-E31B-2647-91BF-60701CA2B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05" name="Rectangle 29">
            <a:extLst>
              <a:ext uri="{FF2B5EF4-FFF2-40B4-BE49-F238E27FC236}">
                <a16:creationId xmlns:a16="http://schemas.microsoft.com/office/drawing/2014/main" id="{43F36FBD-62ED-694A-AAFB-A285E8DE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408613"/>
            <a:ext cx="8432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data[0]      [1]          [2]           [3]           [4]          [5]           [6]           [7]            [8]          [9]</a:t>
            </a:r>
          </a:p>
        </p:txBody>
      </p:sp>
      <p:sp>
        <p:nvSpPr>
          <p:cNvPr id="59406" name="Rectangle 30">
            <a:extLst>
              <a:ext uri="{FF2B5EF4-FFF2-40B4-BE49-F238E27FC236}">
                <a16:creationId xmlns:a16="http://schemas.microsoft.com/office/drawing/2014/main" id="{F1860777-CA87-3845-95A3-CE87E58D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708525"/>
            <a:ext cx="8474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15     26       38     57       62      78       84     91     108    119    </a:t>
            </a:r>
          </a:p>
        </p:txBody>
      </p:sp>
      <p:grpSp>
        <p:nvGrpSpPr>
          <p:cNvPr id="59407" name="Group 31">
            <a:extLst>
              <a:ext uri="{FF2B5EF4-FFF2-40B4-BE49-F238E27FC236}">
                <a16:creationId xmlns:a16="http://schemas.microsoft.com/office/drawing/2014/main" id="{64F6D32C-5F85-A145-969F-0408B3C323A8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4648200"/>
            <a:ext cx="4254500" cy="609600"/>
            <a:chOff x="2836" y="2928"/>
            <a:chExt cx="2680" cy="384"/>
          </a:xfrm>
        </p:grpSpPr>
        <p:sp>
          <p:nvSpPr>
            <p:cNvPr id="59419" name="Rectangle 32">
              <a:extLst>
                <a:ext uri="{FF2B5EF4-FFF2-40B4-BE49-F238E27FC236}">
                  <a16:creationId xmlns:a16="http://schemas.microsoft.com/office/drawing/2014/main" id="{008950BC-622B-1B44-867D-59F3732AC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932"/>
              <a:ext cx="2680" cy="376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0" name="Line 33">
              <a:extLst>
                <a:ext uri="{FF2B5EF4-FFF2-40B4-BE49-F238E27FC236}">
                  <a16:creationId xmlns:a16="http://schemas.microsoft.com/office/drawing/2014/main" id="{82C84743-8DF6-A345-85D8-7CE9CA67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34">
              <a:extLst>
                <a:ext uri="{FF2B5EF4-FFF2-40B4-BE49-F238E27FC236}">
                  <a16:creationId xmlns:a16="http://schemas.microsoft.com/office/drawing/2014/main" id="{7CD3EA4D-1A4B-AC4E-AAE5-BDBFF9039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Line 35">
              <a:extLst>
                <a:ext uri="{FF2B5EF4-FFF2-40B4-BE49-F238E27FC236}">
                  <a16:creationId xmlns:a16="http://schemas.microsoft.com/office/drawing/2014/main" id="{4CB81EA5-A889-9C48-9655-E5A38254B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Line 36">
              <a:extLst>
                <a:ext uri="{FF2B5EF4-FFF2-40B4-BE49-F238E27FC236}">
                  <a16:creationId xmlns:a16="http://schemas.microsoft.com/office/drawing/2014/main" id="{C0DB2BF4-9C75-894F-9094-EA5D80061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2928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08" name="Rectangle 37">
            <a:extLst>
              <a:ext uri="{FF2B5EF4-FFF2-40B4-BE49-F238E27FC236}">
                <a16:creationId xmlns:a16="http://schemas.microsoft.com/office/drawing/2014/main" id="{238780DB-15F7-DE4F-B54A-218A5E4B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767388"/>
            <a:ext cx="320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first     middle                last</a:t>
            </a:r>
          </a:p>
        </p:txBody>
      </p:sp>
      <p:grpSp>
        <p:nvGrpSpPr>
          <p:cNvPr id="59409" name="Group 38">
            <a:extLst>
              <a:ext uri="{FF2B5EF4-FFF2-40B4-BE49-F238E27FC236}">
                <a16:creationId xmlns:a16="http://schemas.microsoft.com/office/drawing/2014/main" id="{FC26C54F-1DB3-7D43-A595-92145E41732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648200"/>
            <a:ext cx="5257800" cy="609600"/>
            <a:chOff x="2256" y="2928"/>
            <a:chExt cx="3312" cy="384"/>
          </a:xfrm>
        </p:grpSpPr>
        <p:sp>
          <p:nvSpPr>
            <p:cNvPr id="59417" name="Line 39">
              <a:extLst>
                <a:ext uri="{FF2B5EF4-FFF2-40B4-BE49-F238E27FC236}">
                  <a16:creationId xmlns:a16="http://schemas.microsoft.com/office/drawing/2014/main" id="{BBC0CF8F-16C6-5C42-A774-1EBA00876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928"/>
              <a:ext cx="3312" cy="38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40">
              <a:extLst>
                <a:ext uri="{FF2B5EF4-FFF2-40B4-BE49-F238E27FC236}">
                  <a16:creationId xmlns:a16="http://schemas.microsoft.com/office/drawing/2014/main" id="{8AD32686-57EF-D944-9257-42098280C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3264" cy="28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410" name="Group 41">
            <a:extLst>
              <a:ext uri="{FF2B5EF4-FFF2-40B4-BE49-F238E27FC236}">
                <a16:creationId xmlns:a16="http://schemas.microsoft.com/office/drawing/2014/main" id="{C2333921-E2FE-FA49-9682-0182BA71B72C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3816350"/>
            <a:ext cx="6827837" cy="2806700"/>
            <a:chOff x="629" y="2404"/>
            <a:chExt cx="4301" cy="1768"/>
          </a:xfrm>
        </p:grpSpPr>
        <p:grpSp>
          <p:nvGrpSpPr>
            <p:cNvPr id="59411" name="Group 42">
              <a:extLst>
                <a:ext uri="{FF2B5EF4-FFF2-40B4-BE49-F238E27FC236}">
                  <a16:creationId xmlns:a16="http://schemas.microsoft.com/office/drawing/2014/main" id="{94505954-FBED-3444-8C7A-313A740E7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" y="2404"/>
              <a:ext cx="4238" cy="280"/>
              <a:chOff x="662" y="2404"/>
              <a:chExt cx="4238" cy="280"/>
            </a:xfrm>
          </p:grpSpPr>
          <p:sp>
            <p:nvSpPr>
              <p:cNvPr id="59415" name="Rectangle 43">
                <a:extLst>
                  <a:ext uri="{FF2B5EF4-FFF2-40B4-BE49-F238E27FC236}">
                    <a16:creationId xmlns:a16="http://schemas.microsoft.com/office/drawing/2014/main" id="{4415621B-15EB-9243-BBC9-8E60E7B9A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" y="2419"/>
                <a:ext cx="42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rgbClr val="990033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20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item  &lt; data [ middle ]                           	last = middle - 1</a:t>
                </a:r>
              </a:p>
            </p:txBody>
          </p:sp>
          <p:sp>
            <p:nvSpPr>
              <p:cNvPr id="59416" name="AutoShape 44">
                <a:extLst>
                  <a:ext uri="{FF2B5EF4-FFF2-40B4-BE49-F238E27FC236}">
                    <a16:creationId xmlns:a16="http://schemas.microsoft.com/office/drawing/2014/main" id="{D99A47E8-A93E-8348-8309-C23FB13FE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2404"/>
                <a:ext cx="520" cy="280"/>
              </a:xfrm>
              <a:prstGeom prst="rightArrow">
                <a:avLst>
                  <a:gd name="adj1" fmla="val 50000"/>
                  <a:gd name="adj2" fmla="val 92866"/>
                </a:avLst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12" name="Group 45">
              <a:extLst>
                <a:ext uri="{FF2B5EF4-FFF2-40B4-BE49-F238E27FC236}">
                  <a16:creationId xmlns:a16="http://schemas.microsoft.com/office/drawing/2014/main" id="{913ED58E-BEEA-244C-B058-F60C62BEF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" y="3892"/>
              <a:ext cx="4301" cy="280"/>
              <a:chOff x="629" y="3892"/>
              <a:chExt cx="4301" cy="280"/>
            </a:xfrm>
          </p:grpSpPr>
          <p:sp>
            <p:nvSpPr>
              <p:cNvPr id="59413" name="Rectangle 46">
                <a:extLst>
                  <a:ext uri="{FF2B5EF4-FFF2-40B4-BE49-F238E27FC236}">
                    <a16:creationId xmlns:a16="http://schemas.microsoft.com/office/drawing/2014/main" id="{C5F867C1-A94D-D548-838D-79F6909E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3907"/>
                <a:ext cx="4301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item  &gt; data [ middle ] 		             first = middle + 1</a:t>
                </a:r>
              </a:p>
            </p:txBody>
          </p:sp>
          <p:sp>
            <p:nvSpPr>
              <p:cNvPr id="59414" name="AutoShape 47">
                <a:extLst>
                  <a:ext uri="{FF2B5EF4-FFF2-40B4-BE49-F238E27FC236}">
                    <a16:creationId xmlns:a16="http://schemas.microsoft.com/office/drawing/2014/main" id="{77DBD830-3FAE-E546-8FED-BC6523C8E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892"/>
                <a:ext cx="520" cy="280"/>
              </a:xfrm>
              <a:prstGeom prst="rightArrow">
                <a:avLst>
                  <a:gd name="adj1" fmla="val 50000"/>
                  <a:gd name="adj2" fmla="val 92866"/>
                </a:avLst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>
            <a:extLst>
              <a:ext uri="{FF2B5EF4-FFF2-40B4-BE49-F238E27FC236}">
                <a16:creationId xmlns:a16="http://schemas.microsoft.com/office/drawing/2014/main" id="{7837D457-3301-E94A-963C-094175BDA7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C73DE4-352C-EF4C-98BB-63393D6198C0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页脚占位符 4">
            <a:extLst>
              <a:ext uri="{FF2B5EF4-FFF2-40B4-BE49-F238E27FC236}">
                <a16:creationId xmlns:a16="http://schemas.microsoft.com/office/drawing/2014/main" id="{1BB87EDC-7B2D-5246-B8AE-D906A2A7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61444" name="灯片编号占位符 5">
            <a:extLst>
              <a:ext uri="{FF2B5EF4-FFF2-40B4-BE49-F238E27FC236}">
                <a16:creationId xmlns:a16="http://schemas.microsoft.com/office/drawing/2014/main" id="{2273DF55-ADAF-0F49-B67A-D23365C9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FB3A215-EFB7-B74A-BBD7-B14873DCB582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5B260CDB-C9FA-C44F-9667-1E15AE81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43497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FFCECBDD-53A8-E94C-BDB7-0B171B25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18351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Rectangle 4">
            <a:extLst>
              <a:ext uri="{FF2B5EF4-FFF2-40B4-BE49-F238E27FC236}">
                <a16:creationId xmlns:a16="http://schemas.microsoft.com/office/drawing/2014/main" id="{9920026D-FE72-8F46-BDE2-2BDA02C7F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9248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/>
              <a:t>Trace  continued</a:t>
            </a:r>
          </a:p>
        </p:txBody>
      </p:sp>
      <p:sp>
        <p:nvSpPr>
          <p:cNvPr id="61448" name="Rectangle 5">
            <a:extLst>
              <a:ext uri="{FF2B5EF4-FFF2-40B4-BE49-F238E27FC236}">
                <a16:creationId xmlns:a16="http://schemas.microsoft.com/office/drawing/2014/main" id="{4E6E7993-39FA-3144-8725-16F00B087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61449" name="Group 6">
            <a:extLst>
              <a:ext uri="{FF2B5EF4-FFF2-40B4-BE49-F238E27FC236}">
                <a16:creationId xmlns:a16="http://schemas.microsoft.com/office/drawing/2014/main" id="{C5BDE0B7-A605-444A-9DC4-D0FF7DC63B12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4343400"/>
            <a:ext cx="8685212" cy="1100138"/>
            <a:chOff x="97" y="2736"/>
            <a:chExt cx="5471" cy="693"/>
          </a:xfrm>
        </p:grpSpPr>
        <p:grpSp>
          <p:nvGrpSpPr>
            <p:cNvPr id="61490" name="Group 7">
              <a:extLst>
                <a:ext uri="{FF2B5EF4-FFF2-40B4-BE49-F238E27FC236}">
                  <a16:creationId xmlns:a16="http://schemas.microsoft.com/office/drawing/2014/main" id="{1852FF98-3C22-8B4A-B711-D9E1A0862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" y="2736"/>
              <a:ext cx="2680" cy="384"/>
              <a:chOff x="100" y="2736"/>
              <a:chExt cx="2680" cy="384"/>
            </a:xfrm>
          </p:grpSpPr>
          <p:sp>
            <p:nvSpPr>
              <p:cNvPr id="61499" name="Rectangle 8">
                <a:extLst>
                  <a:ext uri="{FF2B5EF4-FFF2-40B4-BE49-F238E27FC236}">
                    <a16:creationId xmlns:a16="http://schemas.microsoft.com/office/drawing/2014/main" id="{6A3BD471-A620-D944-9695-441545A1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" y="2740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00" name="Line 9">
                <a:extLst>
                  <a:ext uri="{FF2B5EF4-FFF2-40B4-BE49-F238E27FC236}">
                    <a16:creationId xmlns:a16="http://schemas.microsoft.com/office/drawing/2014/main" id="{0C4BA0FA-9CF1-E34C-9F30-1EB56181D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1" name="Line 10">
                <a:extLst>
                  <a:ext uri="{FF2B5EF4-FFF2-40B4-BE49-F238E27FC236}">
                    <a16:creationId xmlns:a16="http://schemas.microsoft.com/office/drawing/2014/main" id="{1EE6C8A9-6E93-6E4B-954E-424E769B2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6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2" name="Line 11">
                <a:extLst>
                  <a:ext uri="{FF2B5EF4-FFF2-40B4-BE49-F238E27FC236}">
                    <a16:creationId xmlns:a16="http://schemas.microsoft.com/office/drawing/2014/main" id="{6C613D50-AF1D-774B-A065-144C29587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2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3" name="Line 12">
                <a:extLst>
                  <a:ext uri="{FF2B5EF4-FFF2-40B4-BE49-F238E27FC236}">
                    <a16:creationId xmlns:a16="http://schemas.microsoft.com/office/drawing/2014/main" id="{C3FBE391-00A2-4C4E-8E5D-1B35C73C1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7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91" name="Rectangle 13">
              <a:extLst>
                <a:ext uri="{FF2B5EF4-FFF2-40B4-BE49-F238E27FC236}">
                  <a16:creationId xmlns:a16="http://schemas.microsoft.com/office/drawing/2014/main" id="{92E5FA7B-03D3-0547-8F09-D2BBF036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" y="3215"/>
              <a:ext cx="53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data[0]      [1]          [2]           [3]           [4]          [5]           [6]           [7]            [8]          [9]</a:t>
              </a:r>
            </a:p>
          </p:txBody>
        </p:sp>
        <p:sp>
          <p:nvSpPr>
            <p:cNvPr id="61492" name="Rectangle 14">
              <a:extLst>
                <a:ext uri="{FF2B5EF4-FFF2-40B4-BE49-F238E27FC236}">
                  <a16:creationId xmlns:a16="http://schemas.microsoft.com/office/drawing/2014/main" id="{D58DA0C9-BECD-2647-9D2D-DCA6A99A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" y="2774"/>
              <a:ext cx="5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15     26       38     57       62      78       84     91     108    119    </a:t>
              </a:r>
            </a:p>
          </p:txBody>
        </p:sp>
        <p:grpSp>
          <p:nvGrpSpPr>
            <p:cNvPr id="61493" name="Group 15">
              <a:extLst>
                <a:ext uri="{FF2B5EF4-FFF2-40B4-BE49-F238E27FC236}">
                  <a16:creationId xmlns:a16="http://schemas.microsoft.com/office/drawing/2014/main" id="{D84CBDC7-A8FA-EE43-9A08-9E49B92FE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" y="2736"/>
              <a:ext cx="2680" cy="384"/>
              <a:chOff x="2788" y="2736"/>
              <a:chExt cx="2680" cy="384"/>
            </a:xfrm>
          </p:grpSpPr>
          <p:sp>
            <p:nvSpPr>
              <p:cNvPr id="61494" name="Rectangle 16">
                <a:extLst>
                  <a:ext uri="{FF2B5EF4-FFF2-40B4-BE49-F238E27FC236}">
                    <a16:creationId xmlns:a16="http://schemas.microsoft.com/office/drawing/2014/main" id="{73084347-54FA-B94D-91CA-1DFB1C29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740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95" name="Line 17">
                <a:extLst>
                  <a:ext uri="{FF2B5EF4-FFF2-40B4-BE49-F238E27FC236}">
                    <a16:creationId xmlns:a16="http://schemas.microsoft.com/office/drawing/2014/main" id="{1B17AF33-3B66-074E-B249-6905282FE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6" name="Line 18">
                <a:extLst>
                  <a:ext uri="{FF2B5EF4-FFF2-40B4-BE49-F238E27FC236}">
                    <a16:creationId xmlns:a16="http://schemas.microsoft.com/office/drawing/2014/main" id="{C9E87BA3-EE2F-8041-9F99-BC572FADB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7" name="Line 19">
                <a:extLst>
                  <a:ext uri="{FF2B5EF4-FFF2-40B4-BE49-F238E27FC236}">
                    <a16:creationId xmlns:a16="http://schemas.microsoft.com/office/drawing/2014/main" id="{36F560C5-F356-B347-B0B8-CEB9622C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8" name="Line 20">
                <a:extLst>
                  <a:ext uri="{FF2B5EF4-FFF2-40B4-BE49-F238E27FC236}">
                    <a16:creationId xmlns:a16="http://schemas.microsoft.com/office/drawing/2014/main" id="{F1F31790-5098-B44A-BDC5-131EFEAE7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5" y="2736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450" name="Rectangle 21">
            <a:extLst>
              <a:ext uri="{FF2B5EF4-FFF2-40B4-BE49-F238E27FC236}">
                <a16:creationId xmlns:a16="http://schemas.microsoft.com/office/drawing/2014/main" id="{6A5DFFEE-11C6-5549-9AAC-37316CA7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944563"/>
            <a:ext cx="12874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= 45</a:t>
            </a:r>
          </a:p>
        </p:txBody>
      </p:sp>
      <p:sp>
        <p:nvSpPr>
          <p:cNvPr id="61451" name="Rectangle 22">
            <a:extLst>
              <a:ext uri="{FF2B5EF4-FFF2-40B4-BE49-F238E27FC236}">
                <a16:creationId xmlns:a16="http://schemas.microsoft.com/office/drawing/2014/main" id="{943F25BA-8BFD-E94B-A02B-FAD4AB80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62588"/>
            <a:ext cx="3714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</a:t>
            </a: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first,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middle,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last</a:t>
            </a:r>
          </a:p>
        </p:txBody>
      </p:sp>
      <p:grpSp>
        <p:nvGrpSpPr>
          <p:cNvPr id="61452" name="Group 23">
            <a:extLst>
              <a:ext uri="{FF2B5EF4-FFF2-40B4-BE49-F238E27FC236}">
                <a16:creationId xmlns:a16="http://schemas.microsoft.com/office/drawing/2014/main" id="{5B5D04CC-F503-BA4D-A3C5-F34EF71724BE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828800"/>
            <a:ext cx="8702675" cy="1760538"/>
            <a:chOff x="85" y="1152"/>
            <a:chExt cx="5482" cy="1109"/>
          </a:xfrm>
        </p:grpSpPr>
        <p:grpSp>
          <p:nvGrpSpPr>
            <p:cNvPr id="61474" name="Group 24">
              <a:extLst>
                <a:ext uri="{FF2B5EF4-FFF2-40B4-BE49-F238E27FC236}">
                  <a16:creationId xmlns:a16="http://schemas.microsoft.com/office/drawing/2014/main" id="{A367A860-F8A5-3041-B33A-A15F2C597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152"/>
              <a:ext cx="5471" cy="691"/>
              <a:chOff x="96" y="1152"/>
              <a:chExt cx="5471" cy="691"/>
            </a:xfrm>
          </p:grpSpPr>
          <p:grpSp>
            <p:nvGrpSpPr>
              <p:cNvPr id="61476" name="Group 25">
                <a:extLst>
                  <a:ext uri="{FF2B5EF4-FFF2-40B4-BE49-F238E27FC236}">
                    <a16:creationId xmlns:a16="http://schemas.microsoft.com/office/drawing/2014/main" id="{B1A3FCEF-D3A7-D34E-9927-CED0CF7F3C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" y="1152"/>
                <a:ext cx="2680" cy="384"/>
                <a:chOff x="99" y="1152"/>
                <a:chExt cx="2680" cy="384"/>
              </a:xfrm>
            </p:grpSpPr>
            <p:sp>
              <p:nvSpPr>
                <p:cNvPr id="61485" name="Rectangle 26">
                  <a:extLst>
                    <a:ext uri="{FF2B5EF4-FFF2-40B4-BE49-F238E27FC236}">
                      <a16:creationId xmlns:a16="http://schemas.microsoft.com/office/drawing/2014/main" id="{7C0A0174-4FEE-1740-B40F-20335B91C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" y="1156"/>
                  <a:ext cx="2680" cy="376"/>
                </a:xfrm>
                <a:prstGeom prst="rect">
                  <a:avLst/>
                </a:prstGeom>
                <a:noFill/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6" name="Line 27">
                  <a:extLst>
                    <a:ext uri="{FF2B5EF4-FFF2-40B4-BE49-F238E27FC236}">
                      <a16:creationId xmlns:a16="http://schemas.microsoft.com/office/drawing/2014/main" id="{F94F7243-C528-1643-91F3-DCBAA94614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87" name="Line 28">
                  <a:extLst>
                    <a:ext uri="{FF2B5EF4-FFF2-40B4-BE49-F238E27FC236}">
                      <a16:creationId xmlns:a16="http://schemas.microsoft.com/office/drawing/2014/main" id="{C508B71A-F82D-C745-BC70-37CFF83F1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5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88" name="Line 29">
                  <a:extLst>
                    <a:ext uri="{FF2B5EF4-FFF2-40B4-BE49-F238E27FC236}">
                      <a16:creationId xmlns:a16="http://schemas.microsoft.com/office/drawing/2014/main" id="{F72A4847-5811-D341-9ED0-46A05A753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71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89" name="Line 30">
                  <a:extLst>
                    <a:ext uri="{FF2B5EF4-FFF2-40B4-BE49-F238E27FC236}">
                      <a16:creationId xmlns:a16="http://schemas.microsoft.com/office/drawing/2014/main" id="{57B16FF4-8138-774B-BABD-6F092FEA1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26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477" name="Rectangle 31">
                <a:extLst>
                  <a:ext uri="{FF2B5EF4-FFF2-40B4-BE49-F238E27FC236}">
                    <a16:creationId xmlns:a16="http://schemas.microsoft.com/office/drawing/2014/main" id="{3EA2301D-04F2-D844-809F-7AB17536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631"/>
                <a:ext cx="526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1">
                    <a:latin typeface="Arial" panose="020B0604020202020204" pitchFamily="34" charset="0"/>
                    <a:ea typeface="宋体" panose="02010600030101010101" pitchFamily="2" charset="-122"/>
                  </a:rPr>
                  <a:t>data[0]      [1]          [2]           [3]           [4]          [5]           [6]           [7]            [8]          [9]</a:t>
                </a:r>
              </a:p>
            </p:txBody>
          </p:sp>
          <p:sp>
            <p:nvSpPr>
              <p:cNvPr id="61478" name="Rectangle 32">
                <a:extLst>
                  <a:ext uri="{FF2B5EF4-FFF2-40B4-BE49-F238E27FC236}">
                    <a16:creationId xmlns:a16="http://schemas.microsoft.com/office/drawing/2014/main" id="{AE37C0AE-C8C3-C545-A7B6-77DAAB7A9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" y="1190"/>
                <a:ext cx="5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1">
                    <a:latin typeface="Arial" panose="020B0604020202020204" pitchFamily="34" charset="0"/>
                    <a:ea typeface="宋体" panose="02010600030101010101" pitchFamily="2" charset="-122"/>
                  </a:rPr>
                  <a:t>15     26       38     57       62      78       84     91     108    119    </a:t>
                </a:r>
              </a:p>
            </p:txBody>
          </p:sp>
          <p:grpSp>
            <p:nvGrpSpPr>
              <p:cNvPr id="61479" name="Group 33">
                <a:extLst>
                  <a:ext uri="{FF2B5EF4-FFF2-40B4-BE49-F238E27FC236}">
                    <a16:creationId xmlns:a16="http://schemas.microsoft.com/office/drawing/2014/main" id="{E4E33BCC-2160-F044-9955-3ED51BFD9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7" y="1152"/>
                <a:ext cx="2680" cy="384"/>
                <a:chOff x="2787" y="1152"/>
                <a:chExt cx="2680" cy="384"/>
              </a:xfrm>
            </p:grpSpPr>
            <p:sp>
              <p:nvSpPr>
                <p:cNvPr id="61480" name="Rectangle 34">
                  <a:extLst>
                    <a:ext uri="{FF2B5EF4-FFF2-40B4-BE49-F238E27FC236}">
                      <a16:creationId xmlns:a16="http://schemas.microsoft.com/office/drawing/2014/main" id="{C5807D11-AC33-1F46-87FD-2A3E12034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1156"/>
                  <a:ext cx="2680" cy="376"/>
                </a:xfrm>
                <a:prstGeom prst="rect">
                  <a:avLst/>
                </a:prstGeom>
                <a:noFill/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1" name="Line 35">
                  <a:extLst>
                    <a:ext uri="{FF2B5EF4-FFF2-40B4-BE49-F238E27FC236}">
                      <a16:creationId xmlns:a16="http://schemas.microsoft.com/office/drawing/2014/main" id="{9BDE777D-7F3F-6B4C-8809-FD2A71D24B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8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82" name="Line 36">
                  <a:extLst>
                    <a:ext uri="{FF2B5EF4-FFF2-40B4-BE49-F238E27FC236}">
                      <a16:creationId xmlns:a16="http://schemas.microsoft.com/office/drawing/2014/main" id="{148E564B-66C8-614E-9261-E5763C15DE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3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83" name="Line 37">
                  <a:extLst>
                    <a:ext uri="{FF2B5EF4-FFF2-40B4-BE49-F238E27FC236}">
                      <a16:creationId xmlns:a16="http://schemas.microsoft.com/office/drawing/2014/main" id="{475DE2A7-A313-CF4C-86C7-87D37F830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9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84" name="Line 38">
                  <a:extLst>
                    <a:ext uri="{FF2B5EF4-FFF2-40B4-BE49-F238E27FC236}">
                      <a16:creationId xmlns:a16="http://schemas.microsoft.com/office/drawing/2014/main" id="{D25BD930-2714-CA40-BB0C-5C042DBC26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4" y="1152"/>
                  <a:ext cx="0" cy="38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475" name="Rectangle 39">
              <a:extLst>
                <a:ext uri="{FF2B5EF4-FFF2-40B4-BE49-F238E27FC236}">
                  <a16:creationId xmlns:a16="http://schemas.microsoft.com/office/drawing/2014/main" id="{49EAA9E3-7577-C24C-93F0-A26231FD9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857"/>
              <a:ext cx="2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>
                  <a:solidFill>
                    <a:srgbClr val="9900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            </a:t>
              </a:r>
              <a:r>
                <a:rPr kumimoji="0"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first,         last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            middle</a:t>
              </a:r>
            </a:p>
          </p:txBody>
        </p:sp>
      </p:grpSp>
      <p:grpSp>
        <p:nvGrpSpPr>
          <p:cNvPr id="61453" name="Group 40">
            <a:extLst>
              <a:ext uri="{FF2B5EF4-FFF2-40B4-BE49-F238E27FC236}">
                <a16:creationId xmlns:a16="http://schemas.microsoft.com/office/drawing/2014/main" id="{33626981-F901-9143-A541-94918DFE7C2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5257800" cy="609600"/>
            <a:chOff x="2208" y="1152"/>
            <a:chExt cx="3312" cy="384"/>
          </a:xfrm>
        </p:grpSpPr>
        <p:sp>
          <p:nvSpPr>
            <p:cNvPr id="61472" name="Line 41">
              <a:extLst>
                <a:ext uri="{FF2B5EF4-FFF2-40B4-BE49-F238E27FC236}">
                  <a16:creationId xmlns:a16="http://schemas.microsoft.com/office/drawing/2014/main" id="{973474AA-DBE3-5443-BBBB-C22B8A090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152"/>
              <a:ext cx="3312" cy="38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Line 42">
              <a:extLst>
                <a:ext uri="{FF2B5EF4-FFF2-40B4-BE49-F238E27FC236}">
                  <a16:creationId xmlns:a16="http://schemas.microsoft.com/office/drawing/2014/main" id="{2CC8DA4A-6226-2D46-B14B-B6405A51B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00"/>
              <a:ext cx="3264" cy="28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54" name="Group 43">
            <a:extLst>
              <a:ext uri="{FF2B5EF4-FFF2-40B4-BE49-F238E27FC236}">
                <a16:creationId xmlns:a16="http://schemas.microsoft.com/office/drawing/2014/main" id="{614132CD-142A-7741-99A1-CE948FFEB6B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28800"/>
            <a:ext cx="1752600" cy="533400"/>
            <a:chOff x="96" y="1152"/>
            <a:chExt cx="1104" cy="336"/>
          </a:xfrm>
        </p:grpSpPr>
        <p:sp>
          <p:nvSpPr>
            <p:cNvPr id="61470" name="Line 44">
              <a:extLst>
                <a:ext uri="{FF2B5EF4-FFF2-40B4-BE49-F238E27FC236}">
                  <a16:creationId xmlns:a16="http://schemas.microsoft.com/office/drawing/2014/main" id="{84BF3621-927E-114B-B34A-A22C440AF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152"/>
              <a:ext cx="1104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45">
              <a:extLst>
                <a:ext uri="{FF2B5EF4-FFF2-40B4-BE49-F238E27FC236}">
                  <a16:creationId xmlns:a16="http://schemas.microsoft.com/office/drawing/2014/main" id="{5983A395-A8C2-8D4C-90DC-224312C75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1152"/>
              <a:ext cx="1056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55" name="Group 46">
            <a:extLst>
              <a:ext uri="{FF2B5EF4-FFF2-40B4-BE49-F238E27FC236}">
                <a16:creationId xmlns:a16="http://schemas.microsoft.com/office/drawing/2014/main" id="{270288E8-79EE-B14D-9153-13184DD905B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43400"/>
            <a:ext cx="5257800" cy="609600"/>
            <a:chOff x="2208" y="2736"/>
            <a:chExt cx="3312" cy="384"/>
          </a:xfrm>
        </p:grpSpPr>
        <p:sp>
          <p:nvSpPr>
            <p:cNvPr id="61468" name="Line 47">
              <a:extLst>
                <a:ext uri="{FF2B5EF4-FFF2-40B4-BE49-F238E27FC236}">
                  <a16:creationId xmlns:a16="http://schemas.microsoft.com/office/drawing/2014/main" id="{EB49F63B-DE0D-4E4A-9645-F85EDFCCA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736"/>
              <a:ext cx="3312" cy="384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Line 48">
              <a:extLst>
                <a:ext uri="{FF2B5EF4-FFF2-40B4-BE49-F238E27FC236}">
                  <a16:creationId xmlns:a16="http://schemas.microsoft.com/office/drawing/2014/main" id="{828C3209-D4F3-5945-A409-79646F29B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84"/>
              <a:ext cx="3264" cy="288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56" name="Group 49">
            <a:extLst>
              <a:ext uri="{FF2B5EF4-FFF2-40B4-BE49-F238E27FC236}">
                <a16:creationId xmlns:a16="http://schemas.microsoft.com/office/drawing/2014/main" id="{6C329E90-A093-AF46-B97E-C4469D6B572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343400"/>
            <a:ext cx="1752600" cy="533400"/>
            <a:chOff x="96" y="2736"/>
            <a:chExt cx="1104" cy="336"/>
          </a:xfrm>
        </p:grpSpPr>
        <p:sp>
          <p:nvSpPr>
            <p:cNvPr id="61466" name="Line 50">
              <a:extLst>
                <a:ext uri="{FF2B5EF4-FFF2-40B4-BE49-F238E27FC236}">
                  <a16:creationId xmlns:a16="http://schemas.microsoft.com/office/drawing/2014/main" id="{9B0919E7-6190-D949-939B-288946720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736"/>
              <a:ext cx="1104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Line 51">
              <a:extLst>
                <a:ext uri="{FF2B5EF4-FFF2-40B4-BE49-F238E27FC236}">
                  <a16:creationId xmlns:a16="http://schemas.microsoft.com/office/drawing/2014/main" id="{FA62ADA0-65CF-F145-AB65-E3850DF89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2736"/>
              <a:ext cx="1056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57" name="Group 52">
            <a:extLst>
              <a:ext uri="{FF2B5EF4-FFF2-40B4-BE49-F238E27FC236}">
                <a16:creationId xmlns:a16="http://schemas.microsoft.com/office/drawing/2014/main" id="{EA7E5709-21AE-A64C-B240-5D4758BA11B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343400"/>
            <a:ext cx="838200" cy="609600"/>
            <a:chOff x="1152" y="2736"/>
            <a:chExt cx="528" cy="384"/>
          </a:xfrm>
        </p:grpSpPr>
        <p:sp>
          <p:nvSpPr>
            <p:cNvPr id="61464" name="Line 53">
              <a:extLst>
                <a:ext uri="{FF2B5EF4-FFF2-40B4-BE49-F238E27FC236}">
                  <a16:creationId xmlns:a16="http://schemas.microsoft.com/office/drawing/2014/main" id="{CA348963-7ACD-794C-B167-2484DD6BC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36"/>
              <a:ext cx="528" cy="3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Line 54">
              <a:extLst>
                <a:ext uri="{FF2B5EF4-FFF2-40B4-BE49-F238E27FC236}">
                  <a16:creationId xmlns:a16="http://schemas.microsoft.com/office/drawing/2014/main" id="{DBA13D76-9728-5646-8AF6-3DC969D24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784"/>
              <a:ext cx="480" cy="3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58" name="Group 55">
            <a:extLst>
              <a:ext uri="{FF2B5EF4-FFF2-40B4-BE49-F238E27FC236}">
                <a16:creationId xmlns:a16="http://schemas.microsoft.com/office/drawing/2014/main" id="{C171527A-AEFA-374D-93A7-739DB178AF08}"/>
              </a:ext>
            </a:extLst>
          </p:cNvPr>
          <p:cNvGrpSpPr>
            <a:grpSpLocks/>
          </p:cNvGrpSpPr>
          <p:nvPr/>
        </p:nvGrpSpPr>
        <p:grpSpPr bwMode="auto">
          <a:xfrm>
            <a:off x="2574925" y="6254750"/>
            <a:ext cx="6424613" cy="444500"/>
            <a:chOff x="662" y="3940"/>
            <a:chExt cx="4047" cy="280"/>
          </a:xfrm>
        </p:grpSpPr>
        <p:sp>
          <p:nvSpPr>
            <p:cNvPr id="61462" name="Rectangle 56">
              <a:extLst>
                <a:ext uri="{FF2B5EF4-FFF2-40B4-BE49-F238E27FC236}">
                  <a16:creationId xmlns:a16="http://schemas.microsoft.com/office/drawing/2014/main" id="{BEF9B794-4AB5-BD4C-A17E-4CD17D65C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3955"/>
              <a:ext cx="404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item  &lt; data [ middle ]</a:t>
              </a:r>
              <a:r>
                <a:rPr kumimoji="0"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          </a:t>
              </a: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last = middle - 1</a:t>
              </a:r>
            </a:p>
          </p:txBody>
        </p:sp>
        <p:sp>
          <p:nvSpPr>
            <p:cNvPr id="61463" name="AutoShape 57">
              <a:extLst>
                <a:ext uri="{FF2B5EF4-FFF2-40B4-BE49-F238E27FC236}">
                  <a16:creationId xmlns:a16="http://schemas.microsoft.com/office/drawing/2014/main" id="{15264ACB-664B-E342-920A-9C41E0EA6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940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59" name="Group 58">
            <a:extLst>
              <a:ext uri="{FF2B5EF4-FFF2-40B4-BE49-F238E27FC236}">
                <a16:creationId xmlns:a16="http://schemas.microsoft.com/office/drawing/2014/main" id="{1F474E3C-5812-EC47-BEB0-CB3A80E6CCF0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3663950"/>
            <a:ext cx="6545262" cy="444500"/>
            <a:chOff x="629" y="2308"/>
            <a:chExt cx="4123" cy="280"/>
          </a:xfrm>
        </p:grpSpPr>
        <p:sp>
          <p:nvSpPr>
            <p:cNvPr id="61460" name="Rectangle 59">
              <a:extLst>
                <a:ext uri="{FF2B5EF4-FFF2-40B4-BE49-F238E27FC236}">
                  <a16:creationId xmlns:a16="http://schemas.microsoft.com/office/drawing/2014/main" id="{3E98C0DD-05F4-174F-8B34-BFF8E4CF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2323"/>
              <a:ext cx="41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item  &gt; data [ middle ]</a:t>
              </a:r>
              <a:r>
                <a:rPr kumimoji="0"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		         </a:t>
              </a: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first = middle + 1</a:t>
              </a:r>
            </a:p>
          </p:txBody>
        </p:sp>
        <p:sp>
          <p:nvSpPr>
            <p:cNvPr id="61461" name="AutoShape 60">
              <a:extLst>
                <a:ext uri="{FF2B5EF4-FFF2-40B4-BE49-F238E27FC236}">
                  <a16:creationId xmlns:a16="http://schemas.microsoft.com/office/drawing/2014/main" id="{6B70924B-FB4C-C549-94D8-BE3422610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308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>
            <a:extLst>
              <a:ext uri="{FF2B5EF4-FFF2-40B4-BE49-F238E27FC236}">
                <a16:creationId xmlns:a16="http://schemas.microsoft.com/office/drawing/2014/main" id="{DE6E80CC-11DA-E547-89ED-6543C1A60E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1DDF9E-B44B-FD4E-AE5C-EC843A09F4C0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页脚占位符 4">
            <a:extLst>
              <a:ext uri="{FF2B5EF4-FFF2-40B4-BE49-F238E27FC236}">
                <a16:creationId xmlns:a16="http://schemas.microsoft.com/office/drawing/2014/main" id="{F99C3D64-57D8-C741-82F5-01883A13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63492" name="灯片编号占位符 5">
            <a:extLst>
              <a:ext uri="{FF2B5EF4-FFF2-40B4-BE49-F238E27FC236}">
                <a16:creationId xmlns:a16="http://schemas.microsoft.com/office/drawing/2014/main" id="{4EAC9DAC-3C29-264A-A7F2-06ECE999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B2F355-3C56-6143-BCA7-F6AD75DF4C7C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3F85EED2-17B0-BB4C-9F93-3CF8C455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216150"/>
            <a:ext cx="8521700" cy="5969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4BBEB8D3-EB8B-044F-821C-FA6064610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9248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/>
              <a:t>Trace  concludes</a:t>
            </a:r>
          </a:p>
        </p:txBody>
      </p:sp>
      <p:sp>
        <p:nvSpPr>
          <p:cNvPr id="63495" name="Rectangle 4">
            <a:extLst>
              <a:ext uri="{FF2B5EF4-FFF2-40B4-BE49-F238E27FC236}">
                <a16:creationId xmlns:a16="http://schemas.microsoft.com/office/drawing/2014/main" id="{24BE4EE9-9A5B-8C40-A897-3E6AE8BB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63496" name="Group 5">
            <a:extLst>
              <a:ext uri="{FF2B5EF4-FFF2-40B4-BE49-F238E27FC236}">
                <a16:creationId xmlns:a16="http://schemas.microsoft.com/office/drawing/2014/main" id="{9BCDA512-1526-B446-90A4-3BFF18FEF236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2209800"/>
            <a:ext cx="8685212" cy="1100138"/>
            <a:chOff x="145" y="1392"/>
            <a:chExt cx="5471" cy="693"/>
          </a:xfrm>
        </p:grpSpPr>
        <p:grpSp>
          <p:nvGrpSpPr>
            <p:cNvPr id="63514" name="Group 6">
              <a:extLst>
                <a:ext uri="{FF2B5EF4-FFF2-40B4-BE49-F238E27FC236}">
                  <a16:creationId xmlns:a16="http://schemas.microsoft.com/office/drawing/2014/main" id="{45999876-AF53-E444-9FE5-06CA83D6C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1392"/>
              <a:ext cx="2680" cy="384"/>
              <a:chOff x="148" y="1392"/>
              <a:chExt cx="2680" cy="384"/>
            </a:xfrm>
          </p:grpSpPr>
          <p:sp>
            <p:nvSpPr>
              <p:cNvPr id="63523" name="Rectangle 7">
                <a:extLst>
                  <a:ext uri="{FF2B5EF4-FFF2-40B4-BE49-F238E27FC236}">
                    <a16:creationId xmlns:a16="http://schemas.microsoft.com/office/drawing/2014/main" id="{50851060-6F61-A74B-B0FB-1C189BA30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" y="139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24" name="Line 8">
                <a:extLst>
                  <a:ext uri="{FF2B5EF4-FFF2-40B4-BE49-F238E27FC236}">
                    <a16:creationId xmlns:a16="http://schemas.microsoft.com/office/drawing/2014/main" id="{5979F918-0FA1-884F-B31C-DC92D8C23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5" name="Line 9">
                <a:extLst>
                  <a:ext uri="{FF2B5EF4-FFF2-40B4-BE49-F238E27FC236}">
                    <a16:creationId xmlns:a16="http://schemas.microsoft.com/office/drawing/2014/main" id="{EF8FBF12-C4DD-7A48-85EC-EA461FF2B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4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6" name="Line 10">
                <a:extLst>
                  <a:ext uri="{FF2B5EF4-FFF2-40B4-BE49-F238E27FC236}">
                    <a16:creationId xmlns:a16="http://schemas.microsoft.com/office/drawing/2014/main" id="{36B37D7B-3B29-B241-833C-BE1241AD3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7" name="Line 11">
                <a:extLst>
                  <a:ext uri="{FF2B5EF4-FFF2-40B4-BE49-F238E27FC236}">
                    <a16:creationId xmlns:a16="http://schemas.microsoft.com/office/drawing/2014/main" id="{2CDAE16C-0E59-2A4E-8096-E28193E69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5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15" name="Rectangle 12">
              <a:extLst>
                <a:ext uri="{FF2B5EF4-FFF2-40B4-BE49-F238E27FC236}">
                  <a16:creationId xmlns:a16="http://schemas.microsoft.com/office/drawing/2014/main" id="{E14441E3-384F-A344-B0AF-0218D0821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" y="1871"/>
              <a:ext cx="53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data[0]      [1]          [2]           [3]           [4]          [5]           [6]           [7]            [8]          [9]</a:t>
              </a:r>
            </a:p>
          </p:txBody>
        </p:sp>
        <p:sp>
          <p:nvSpPr>
            <p:cNvPr id="63516" name="Rectangle 13">
              <a:extLst>
                <a:ext uri="{FF2B5EF4-FFF2-40B4-BE49-F238E27FC236}">
                  <a16:creationId xmlns:a16="http://schemas.microsoft.com/office/drawing/2014/main" id="{50B35EE2-49F3-094B-B3C1-77689F93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430"/>
              <a:ext cx="5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15     26       38     57       62      78       84     91     108    119    </a:t>
              </a:r>
            </a:p>
          </p:txBody>
        </p:sp>
        <p:grpSp>
          <p:nvGrpSpPr>
            <p:cNvPr id="63517" name="Group 14">
              <a:extLst>
                <a:ext uri="{FF2B5EF4-FFF2-40B4-BE49-F238E27FC236}">
                  <a16:creationId xmlns:a16="http://schemas.microsoft.com/office/drawing/2014/main" id="{5AFF10BD-69E8-6043-84BC-8C896F2B8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392"/>
              <a:ext cx="2680" cy="384"/>
              <a:chOff x="2836" y="1392"/>
              <a:chExt cx="2680" cy="384"/>
            </a:xfrm>
          </p:grpSpPr>
          <p:sp>
            <p:nvSpPr>
              <p:cNvPr id="63518" name="Rectangle 15">
                <a:extLst>
                  <a:ext uri="{FF2B5EF4-FFF2-40B4-BE49-F238E27FC236}">
                    <a16:creationId xmlns:a16="http://schemas.microsoft.com/office/drawing/2014/main" id="{1FE8A9A3-7525-FF44-8AD4-B7EA5BB94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396"/>
                <a:ext cx="2680" cy="376"/>
              </a:xfrm>
              <a:prstGeom prst="rect">
                <a:avLst/>
              </a:prstGeom>
              <a:noFill/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19" name="Line 16">
                <a:extLst>
                  <a:ext uri="{FF2B5EF4-FFF2-40B4-BE49-F238E27FC236}">
                    <a16:creationId xmlns:a16="http://schemas.microsoft.com/office/drawing/2014/main" id="{F4E17B53-7D43-024D-AEA6-69321C6CF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7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0" name="Line 17">
                <a:extLst>
                  <a:ext uri="{FF2B5EF4-FFF2-40B4-BE49-F238E27FC236}">
                    <a16:creationId xmlns:a16="http://schemas.microsoft.com/office/drawing/2014/main" id="{D91174CC-2250-5C49-A684-A79C5FC85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2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1" name="Line 18">
                <a:extLst>
                  <a:ext uri="{FF2B5EF4-FFF2-40B4-BE49-F238E27FC236}">
                    <a16:creationId xmlns:a16="http://schemas.microsoft.com/office/drawing/2014/main" id="{FB2B3E32-F7C0-004D-AE2F-78BA275A8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8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2" name="Line 19">
                <a:extLst>
                  <a:ext uri="{FF2B5EF4-FFF2-40B4-BE49-F238E27FC236}">
                    <a16:creationId xmlns:a16="http://schemas.microsoft.com/office/drawing/2014/main" id="{848413AE-3B21-DA45-85B1-C665FC72C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3" y="1392"/>
                <a:ext cx="0" cy="38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497" name="Rectangle 20">
            <a:extLst>
              <a:ext uri="{FF2B5EF4-FFF2-40B4-BE49-F238E27FC236}">
                <a16:creationId xmlns:a16="http://schemas.microsoft.com/office/drawing/2014/main" id="{D3B2D902-F9A1-3544-B266-BBDA6376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944563"/>
            <a:ext cx="12874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= 45</a:t>
            </a:r>
          </a:p>
        </p:txBody>
      </p:sp>
      <p:sp>
        <p:nvSpPr>
          <p:cNvPr id="63498" name="Rectangle 21">
            <a:extLst>
              <a:ext uri="{FF2B5EF4-FFF2-40B4-BE49-F238E27FC236}">
                <a16:creationId xmlns:a16="http://schemas.microsoft.com/office/drawing/2014/main" id="{5BAA0D86-78B4-4848-A179-97E0C07E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28988"/>
            <a:ext cx="334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	</a:t>
            </a:r>
            <a:r>
              <a:rPr kumimoji="0" lang="en-US" altLang="zh-CN" sz="18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last       first</a:t>
            </a: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</a:t>
            </a:r>
          </a:p>
        </p:txBody>
      </p:sp>
      <p:grpSp>
        <p:nvGrpSpPr>
          <p:cNvPr id="63499" name="Group 22">
            <a:extLst>
              <a:ext uri="{FF2B5EF4-FFF2-40B4-BE49-F238E27FC236}">
                <a16:creationId xmlns:a16="http://schemas.microsoft.com/office/drawing/2014/main" id="{7D8C7FAC-E119-624F-9D8D-E7E67EBD8148}"/>
              </a:ext>
            </a:extLst>
          </p:cNvPr>
          <p:cNvGrpSpPr>
            <a:grpSpLocks/>
          </p:cNvGrpSpPr>
          <p:nvPr/>
        </p:nvGrpSpPr>
        <p:grpSpPr bwMode="auto">
          <a:xfrm>
            <a:off x="2346325" y="4119563"/>
            <a:ext cx="5737225" cy="444500"/>
            <a:chOff x="518" y="2595"/>
            <a:chExt cx="3614" cy="280"/>
          </a:xfrm>
        </p:grpSpPr>
        <p:sp>
          <p:nvSpPr>
            <p:cNvPr id="63512" name="Rectangle 23">
              <a:extLst>
                <a:ext uri="{FF2B5EF4-FFF2-40B4-BE49-F238E27FC236}">
                  <a16:creationId xmlns:a16="http://schemas.microsoft.com/office/drawing/2014/main" id="{AD5C9AC7-8FBF-E64F-AFD9-8A740F38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610"/>
              <a:ext cx="36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 first   &gt;  last</a:t>
              </a:r>
              <a:r>
                <a:rPr kumimoji="0" lang="en-US" altLang="zh-CN" sz="2000" b="1">
                  <a:solidFill>
                    <a:srgbClr val="9900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              </a:t>
              </a:r>
              <a:r>
                <a:rPr kumimoji="0"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found = false</a:t>
              </a:r>
            </a:p>
          </p:txBody>
        </p:sp>
        <p:sp>
          <p:nvSpPr>
            <p:cNvPr id="63513" name="AutoShape 24">
              <a:extLst>
                <a:ext uri="{FF2B5EF4-FFF2-40B4-BE49-F238E27FC236}">
                  <a16:creationId xmlns:a16="http://schemas.microsoft.com/office/drawing/2014/main" id="{07281FFF-2B67-D94B-AD06-05A58FCF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595"/>
              <a:ext cx="520" cy="280"/>
            </a:xfrm>
            <a:prstGeom prst="right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3500" name="Group 25">
            <a:extLst>
              <a:ext uri="{FF2B5EF4-FFF2-40B4-BE49-F238E27FC236}">
                <a16:creationId xmlns:a16="http://schemas.microsoft.com/office/drawing/2014/main" id="{637D67C7-5CF8-8B46-BF08-4FD2DFB6597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209800"/>
            <a:ext cx="5257800" cy="609600"/>
            <a:chOff x="2256" y="1392"/>
            <a:chExt cx="3312" cy="384"/>
          </a:xfrm>
        </p:grpSpPr>
        <p:sp>
          <p:nvSpPr>
            <p:cNvPr id="63510" name="Line 26">
              <a:extLst>
                <a:ext uri="{FF2B5EF4-FFF2-40B4-BE49-F238E27FC236}">
                  <a16:creationId xmlns:a16="http://schemas.microsoft.com/office/drawing/2014/main" id="{2E03001E-6589-244D-9F70-FE015C411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392"/>
              <a:ext cx="3312" cy="384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27">
              <a:extLst>
                <a:ext uri="{FF2B5EF4-FFF2-40B4-BE49-F238E27FC236}">
                  <a16:creationId xmlns:a16="http://schemas.microsoft.com/office/drawing/2014/main" id="{548FA346-74F0-0D44-BDFC-FEF4F0321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40"/>
              <a:ext cx="3264" cy="288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01" name="Group 28">
            <a:extLst>
              <a:ext uri="{FF2B5EF4-FFF2-40B4-BE49-F238E27FC236}">
                <a16:creationId xmlns:a16="http://schemas.microsoft.com/office/drawing/2014/main" id="{2D157F4C-7161-9A4E-8C0C-3B56C9442D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86000"/>
            <a:ext cx="1752600" cy="533400"/>
            <a:chOff x="144" y="1440"/>
            <a:chExt cx="1104" cy="336"/>
          </a:xfrm>
        </p:grpSpPr>
        <p:sp>
          <p:nvSpPr>
            <p:cNvPr id="63508" name="Line 29">
              <a:extLst>
                <a:ext uri="{FF2B5EF4-FFF2-40B4-BE49-F238E27FC236}">
                  <a16:creationId xmlns:a16="http://schemas.microsoft.com/office/drawing/2014/main" id="{5FBBBD19-A1F7-5445-91EA-4E22525F7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440"/>
              <a:ext cx="1104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30">
              <a:extLst>
                <a:ext uri="{FF2B5EF4-FFF2-40B4-BE49-F238E27FC236}">
                  <a16:creationId xmlns:a16="http://schemas.microsoft.com/office/drawing/2014/main" id="{5B07DD43-D803-9A49-A968-B7EC1D4A9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440"/>
              <a:ext cx="1056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02" name="Group 31">
            <a:extLst>
              <a:ext uri="{FF2B5EF4-FFF2-40B4-BE49-F238E27FC236}">
                <a16:creationId xmlns:a16="http://schemas.microsoft.com/office/drawing/2014/main" id="{8781AC73-DB2A-D248-A1BE-4FB6115901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09800"/>
            <a:ext cx="838200" cy="609600"/>
            <a:chOff x="1200" y="1392"/>
            <a:chExt cx="528" cy="384"/>
          </a:xfrm>
        </p:grpSpPr>
        <p:sp>
          <p:nvSpPr>
            <p:cNvPr id="63506" name="Line 32">
              <a:extLst>
                <a:ext uri="{FF2B5EF4-FFF2-40B4-BE49-F238E27FC236}">
                  <a16:creationId xmlns:a16="http://schemas.microsoft.com/office/drawing/2014/main" id="{33A8063B-30E8-C148-BAC5-DB78A4D65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92"/>
              <a:ext cx="528" cy="336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33">
              <a:extLst>
                <a:ext uri="{FF2B5EF4-FFF2-40B4-BE49-F238E27FC236}">
                  <a16:creationId xmlns:a16="http://schemas.microsoft.com/office/drawing/2014/main" id="{EC72A806-17D7-5F47-A8F5-8CD89A901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440"/>
              <a:ext cx="480" cy="336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03" name="Group 34">
            <a:extLst>
              <a:ext uri="{FF2B5EF4-FFF2-40B4-BE49-F238E27FC236}">
                <a16:creationId xmlns:a16="http://schemas.microsoft.com/office/drawing/2014/main" id="{195889DF-836C-024F-A8A2-19BEBF1CAE4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9800"/>
            <a:ext cx="762000" cy="609600"/>
            <a:chOff x="1728" y="1392"/>
            <a:chExt cx="480" cy="384"/>
          </a:xfrm>
        </p:grpSpPr>
        <p:sp>
          <p:nvSpPr>
            <p:cNvPr id="63504" name="Line 35">
              <a:extLst>
                <a:ext uri="{FF2B5EF4-FFF2-40B4-BE49-F238E27FC236}">
                  <a16:creationId xmlns:a16="http://schemas.microsoft.com/office/drawing/2014/main" id="{9E9FF2C9-831D-1445-98AE-D909FE9A4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384" cy="384"/>
            </a:xfrm>
            <a:prstGeom prst="line">
              <a:avLst/>
            </a:prstGeom>
            <a:noFill/>
            <a:ln w="38100">
              <a:solidFill>
                <a:srgbClr val="0099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Line 36">
              <a:extLst>
                <a:ext uri="{FF2B5EF4-FFF2-40B4-BE49-F238E27FC236}">
                  <a16:creationId xmlns:a16="http://schemas.microsoft.com/office/drawing/2014/main" id="{948C40FB-B1BD-3640-8FDA-05D99EAB4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480" cy="384"/>
            </a:xfrm>
            <a:prstGeom prst="line">
              <a:avLst/>
            </a:prstGeom>
            <a:noFill/>
            <a:ln w="38100">
              <a:solidFill>
                <a:srgbClr val="0099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>
            <a:extLst>
              <a:ext uri="{FF2B5EF4-FFF2-40B4-BE49-F238E27FC236}">
                <a16:creationId xmlns:a16="http://schemas.microsoft.com/office/drawing/2014/main" id="{EEDF2E4F-5E5B-524A-B200-8CE2864FA9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254318F-2796-434D-BCF9-BBAA28E8EAAF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页脚占位符 4">
            <a:extLst>
              <a:ext uri="{FF2B5EF4-FFF2-40B4-BE49-F238E27FC236}">
                <a16:creationId xmlns:a16="http://schemas.microsoft.com/office/drawing/2014/main" id="{813F266A-80E8-C940-B1D0-63A38E5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65540" name="灯片编号占位符 5">
            <a:extLst>
              <a:ext uri="{FF2B5EF4-FFF2-40B4-BE49-F238E27FC236}">
                <a16:creationId xmlns:a16="http://schemas.microsoft.com/office/drawing/2014/main" id="{94C8E36C-9A1C-4E4F-BAA9-D1B2DD19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B0BF60-572C-734F-AE97-47247F1CE825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393C9C7C-A854-5143-BFCD-F23820181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50875"/>
          </a:xfrm>
        </p:spPr>
        <p:txBody>
          <a:bodyPr/>
          <a:lstStyle/>
          <a:p>
            <a:pPr eaLnBrk="1" hangingPunct="1"/>
            <a:r>
              <a:rPr lang="zh-CN" altLang="en-US" sz="2800" b="1"/>
              <a:t>递归实现代码</a:t>
            </a:r>
            <a:endParaRPr lang="en-US" altLang="zh-CN" sz="2800" b="1"/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BED6A542-D882-3B44-BDEE-9AB269493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36613"/>
            <a:ext cx="8642350" cy="554513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/>
              <a:t>Error_code recursive_binary_2(const Ordered_list &amp;the_list, const Key &amp;target, int bottom, int top, int &amp;position)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Record data;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if (bottom &lt;= top)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int mid = (bottom + top)/2;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the_list.retrieve(mid, data);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if (data == target)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	position = mid;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	return success;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else if (data &lt; target)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	return recursive_binary_2(the_list, target, </a:t>
            </a:r>
            <a:r>
              <a:rPr lang="en-US" altLang="zh-CN" sz="1400" b="1">
                <a:solidFill>
                  <a:srgbClr val="FF0000"/>
                </a:solidFill>
              </a:rPr>
              <a:t>mid + 1</a:t>
            </a:r>
            <a:r>
              <a:rPr lang="en-US" altLang="zh-CN" sz="1400" b="1"/>
              <a:t>, top, position);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else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		return recursive_binary_2(the_list, target, bottom, </a:t>
            </a:r>
            <a:r>
              <a:rPr lang="en-US" altLang="zh-CN" sz="1400" b="1">
                <a:solidFill>
                  <a:srgbClr val="FF0000"/>
                </a:solidFill>
              </a:rPr>
              <a:t>mid - 1</a:t>
            </a:r>
            <a:r>
              <a:rPr lang="en-US" altLang="zh-CN" sz="1400" b="1"/>
              <a:t>, position);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	else return not_present;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b="1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4985D345-FEB5-8842-8477-DBFC7118C8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5643489-6128-ED40-87A3-FE0907878622}" type="datetime1">
              <a:rPr kumimoji="0" lang="en-US" altLang="zh-CN" sz="12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12/10/21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页脚占位符 4">
            <a:extLst>
              <a:ext uri="{FF2B5EF4-FFF2-40B4-BE49-F238E27FC236}">
                <a16:creationId xmlns:a16="http://schemas.microsoft.com/office/drawing/2014/main" id="{210C1BE3-9F96-A04F-9037-54D0713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t>数据结构与程序设计 </a:t>
            </a:r>
          </a:p>
        </p:txBody>
      </p:sp>
      <p:sp>
        <p:nvSpPr>
          <p:cNvPr id="66564" name="灯片编号占位符 5">
            <a:extLst>
              <a:ext uri="{FF2B5EF4-FFF2-40B4-BE49-F238E27FC236}">
                <a16:creationId xmlns:a16="http://schemas.microsoft.com/office/drawing/2014/main" id="{BDD6E2D3-5265-D24C-952C-70E38BCD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ABB9CC1-0E76-094F-BCA3-75784C4DA17D}" type="slidenum">
              <a:rPr kumimoji="0"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2923A9BF-8012-F642-948D-9AD8C8F7D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793038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2800" b="1"/>
              <a:t>循环实现代码</a:t>
            </a:r>
            <a:endParaRPr lang="en-US" altLang="zh-CN" sz="2800" b="1"/>
          </a:p>
        </p:txBody>
      </p:sp>
      <p:sp>
        <p:nvSpPr>
          <p:cNvPr id="66566" name="Rectangle 3">
            <a:extLst>
              <a:ext uri="{FF2B5EF4-FFF2-40B4-BE49-F238E27FC236}">
                <a16:creationId xmlns:a16="http://schemas.microsoft.com/office/drawing/2014/main" id="{4409706B-DF82-444E-8DC4-C88667B8F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9900" y="584200"/>
            <a:ext cx="8604250" cy="572452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/>
              <a:t>Error_code binary_search_2(const Ordered_list &amp;the_list, const Key &amp;target, int &amp;position)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200" b="1"/>
              <a:t>/* Post: If a Record in the list has key equal to target , then position locates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200" b="1"/>
              <a:t>one such entry and a code of success is returned. Otherwise, not present is returned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200" b="1"/>
              <a:t>and position is undefined.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200" b="1"/>
              <a:t>Uses: Methods for classes Ordered_list and Record . */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Record data;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int bottom = 0, top = the_list.size( ) - 1;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while (bottom &lt;= top)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	position = (bottom + top)/2;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	the_list.retrieve(position, data);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	if (data == target) </a:t>
            </a:r>
            <a:r>
              <a:rPr lang="en-US" altLang="zh-CN" sz="2000" b="1">
                <a:solidFill>
                  <a:srgbClr val="FF0000"/>
                </a:solidFill>
              </a:rPr>
              <a:t>return</a:t>
            </a:r>
            <a:r>
              <a:rPr lang="en-US" altLang="zh-CN" sz="2000" b="1"/>
              <a:t> success;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	if (data &lt; target) bottom = position + 1;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	else top = position - 1;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}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	return not_present;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b="1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1105</Words>
  <Application>Microsoft Macintosh PowerPoint</Application>
  <PresentationFormat>宽屏</PresentationFormat>
  <Paragraphs>147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Cambria Math</vt:lpstr>
      <vt:lpstr>Tahoma</vt:lpstr>
      <vt:lpstr>Times New Roman</vt:lpstr>
      <vt:lpstr>Wingdings</vt:lpstr>
      <vt:lpstr>Office 主题​​</vt:lpstr>
      <vt:lpstr>二分搜索</vt:lpstr>
      <vt:lpstr>Binary Search (在检索中识别与target相同的record)</vt:lpstr>
      <vt:lpstr>Trace of Binary Search</vt:lpstr>
      <vt:lpstr>Trace  continued</vt:lpstr>
      <vt:lpstr>Another Binary Search Trace</vt:lpstr>
      <vt:lpstr>Trace  continued</vt:lpstr>
      <vt:lpstr>Trace  concludes</vt:lpstr>
      <vt:lpstr>递归实现代码</vt:lpstr>
      <vt:lpstr>循环实现代码</vt:lpstr>
      <vt:lpstr>二分法的效率分析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</dc:title>
  <dc:creator>hu huiqi</dc:creator>
  <cp:lastModifiedBy>hu huiqi</cp:lastModifiedBy>
  <cp:revision>1</cp:revision>
  <dcterms:created xsi:type="dcterms:W3CDTF">2021-12-10T06:49:07Z</dcterms:created>
  <dcterms:modified xsi:type="dcterms:W3CDTF">2021-12-10T07:08:53Z</dcterms:modified>
</cp:coreProperties>
</file>