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11A64-B5D5-1A46-A0FB-1069E35A1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9CE27-7C80-D549-A97E-B7A590F9F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677A0-277D-2349-BE3B-09D72FED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9CBAC-9A2C-7641-83F7-1BC45B1E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FFDDB-78C1-5C43-A005-4AA53BFC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08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0597-5F3B-A046-A925-9745613A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1EF48B-0BDD-3142-BF6F-D45227FA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E82EE-8299-1849-8D57-5CB63130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305CB-9919-3B4E-BC13-9774D6B6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3E89B-0812-D54B-8334-57CBA93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6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F3E7D-DE98-154D-A3EA-0D1510CB6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85725-7020-044A-90C6-00F02D7D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EA6CF-5057-D343-888F-E4567963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5D1BE-DDB1-0F42-ADC0-22175ADC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08059-B414-254A-BA82-4FBE9AC0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27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68D8-A157-B543-9518-0D057B8F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4BD48-92C6-2F49-80DB-28A4ECCE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7C416-DE95-2C44-8294-69BAC206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BCB3F-22C8-AA48-83F5-874A589A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79624-7147-6F41-B580-85A400C3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A528A-25D6-7443-872F-9F03FE53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5D3-168C-9E4D-B616-02C695E7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B1500-ECAF-A04F-A8E5-1D81F259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E8328-83AA-744D-923C-F1714AA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EAE22-1E5B-5048-8C4F-493D7200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5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9311-C04A-3847-A9CA-1FBF4E36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AF7A4-CB49-5546-9653-1CADADEB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F9894-6251-2645-B101-1BDA3A55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DCD5D-2E46-4E4F-B358-7B396ACE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051B7-530F-4248-B6DA-CBDD9A93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646B9-4D23-3740-A649-5B68BF9A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24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762F-5FA2-0F40-ACFB-121C04BA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970D6-5856-7149-96E4-79B409AF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62E29-B6BD-354D-A746-B898CB686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74B23-E840-4146-8435-33C84F180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8FDC9-3185-3247-B1E6-06D91510C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72707-6B9B-6044-83C2-2CDA16E6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3866EF-65DF-6547-8A39-1EF3E3B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255691-7D69-8A4C-828D-02E85FF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0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58A8-C630-F942-BA17-4523517C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23659-D604-3841-9422-14E6CFF7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63BEE-E94B-8249-9012-848E5B3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7CCE70-197A-2249-A0F3-845A0D5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4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19B56-F582-5344-B264-09188791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50489-82A0-DF49-9AD2-3C9EE4F5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C8026-1C05-7A4E-8868-6D444BDB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6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2B08-2235-8849-BBB6-611B038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E0C86-EF3C-4E47-9D36-B7A235673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92F48-3F85-FC43-9B81-F59DF138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D20DF-6B3F-9248-9CD7-1781DC39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83D4D-3115-DB42-BBCA-9013E443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40D1E-3079-9844-8DA8-3C5C2C6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75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51344-CCF1-604F-BCAA-C220723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59A41F-8159-4D42-9509-999D02823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401EC-76C7-F54F-BCC4-7EF7C47A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EB5F1-8B44-294B-804C-E03ED06A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C3B3A-EC22-3241-B5CA-D2EE0C15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271E4-B4CE-2046-A9C9-DAFB1D0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8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F2BA3-1421-BD4F-952C-FD87CF22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2D2B7-3ED3-3D42-AF56-05F9D113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BD7B-F700-C747-85CE-DE1BD08CA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8315-BC25-FE48-8867-077E279ECD8D}" type="datetimeFigureOut">
              <a:rPr kumimoji="1" lang="zh-CN" altLang="en-US" smtClean="0"/>
              <a:t>2021/12/24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139A-ED03-6642-AFD3-9972F4EE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E27FE-67CB-084B-B0EA-EF311737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FC18-D8D3-D242-B552-C474724408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3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C8D8A-DD23-DE44-9D2F-8534CEFC1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W8-</a:t>
            </a:r>
            <a:r>
              <a:rPr kumimoji="1" lang="zh-CN" altLang="en-US" dirty="0"/>
              <a:t>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4E4E7-8093-8040-82A6-E0F7851CF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00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81DA3-A7D1-9E45-AD44-569410A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CE43A-F248-E647-9CE1-6B79B61B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哈希函数</a:t>
            </a:r>
            <a:endParaRPr kumimoji="1" lang="en-US" altLang="zh-CN" dirty="0"/>
          </a:p>
          <a:p>
            <a:r>
              <a:rPr kumimoji="1" lang="zh-CN" altLang="en-US" dirty="0"/>
              <a:t>哈希冲突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哈希冲突的解决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开发地址法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线性冲突探测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平方冲突探测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链地址法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两者优劣势</a:t>
            </a:r>
          </a:p>
        </p:txBody>
      </p:sp>
    </p:spTree>
    <p:extLst>
      <p:ext uri="{BB962C8B-B14F-4D97-AF65-F5344CB8AC3E}">
        <p14:creationId xmlns:p14="http://schemas.microsoft.com/office/powerpoint/2010/main" val="10530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7E403-E19C-F840-A3E3-5620CEA5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01B08-01AD-1046-A3DF-A1E9EEE9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选择题（</a:t>
            </a:r>
            <a:r>
              <a:rPr kumimoji="1" lang="en-US" altLang="zh-CN" dirty="0"/>
              <a:t>13</a:t>
            </a:r>
            <a:r>
              <a:rPr kumimoji="1" lang="zh-CN" altLang="en-US" dirty="0"/>
              <a:t>题*</a:t>
            </a:r>
            <a:r>
              <a:rPr kumimoji="1" lang="en-US" altLang="zh-CN" dirty="0"/>
              <a:t>4</a:t>
            </a:r>
            <a:r>
              <a:rPr kumimoji="1" lang="zh-CN" altLang="en-US" dirty="0"/>
              <a:t>分</a:t>
            </a:r>
            <a:r>
              <a:rPr kumimoji="1" lang="en-US" altLang="zh-CN" dirty="0"/>
              <a:t>/</a:t>
            </a:r>
            <a:r>
              <a:rPr kumimoji="1" lang="zh-CN" altLang="en-US" dirty="0"/>
              <a:t>题）</a:t>
            </a:r>
            <a:endParaRPr kumimoji="1" lang="en-US" altLang="zh-CN" dirty="0"/>
          </a:p>
          <a:p>
            <a:r>
              <a:rPr kumimoji="1" lang="zh-CN" altLang="en-US" dirty="0"/>
              <a:t>大题（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题*</a:t>
            </a:r>
            <a:r>
              <a:rPr kumimoji="1" lang="en-US" altLang="zh-CN" dirty="0"/>
              <a:t>12</a:t>
            </a:r>
            <a:r>
              <a:rPr kumimoji="1" lang="zh-CN" altLang="en-US" dirty="0"/>
              <a:t>分</a:t>
            </a:r>
            <a:r>
              <a:rPr kumimoji="1" lang="en-US" altLang="zh-CN" dirty="0"/>
              <a:t>/</a:t>
            </a:r>
            <a:r>
              <a:rPr kumimoji="1" lang="zh-CN" altLang="en-US" dirty="0"/>
              <a:t>题）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大题中会有小题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EB90-E316-F741-8176-3A2C1F19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29F9F-6741-2A46-86DC-C0003F00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类和对象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成员变量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成员函数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public/private</a:t>
            </a:r>
          </a:p>
          <a:p>
            <a:r>
              <a:rPr kumimoji="1" lang="zh-CN" altLang="en-US" dirty="0"/>
              <a:t>引用传参</a:t>
            </a:r>
            <a:endParaRPr kumimoji="1" lang="en-US" altLang="zh-CN" dirty="0"/>
          </a:p>
          <a:p>
            <a:r>
              <a:rPr kumimoji="1" lang="zh-CN" altLang="en-US" dirty="0"/>
              <a:t>动态内存分配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287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8EF28-7E6A-5948-AC6F-430D73B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数据结构概念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C7F2C-BDE9-524D-B43B-59808E13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数据结构的概念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数据结构的主要分类（线性表，树，图）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数据结构的基本操作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插入，删除，创建，修改，查找</a:t>
            </a:r>
            <a:endParaRPr kumimoji="1" lang="en-US" altLang="zh-CN" dirty="0"/>
          </a:p>
          <a:p>
            <a:r>
              <a:rPr kumimoji="1" lang="zh-CN" altLang="en-US" dirty="0"/>
              <a:t>算法概念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评估算法的标准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22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8D08D-9B4D-1746-902B-9BF2E101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D69BC-255B-9C48-A9C5-7DC1A71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后进先出</a:t>
            </a:r>
            <a:endParaRPr kumimoji="1" lang="en-US" altLang="zh-CN" dirty="0"/>
          </a:p>
          <a:p>
            <a:r>
              <a:rPr kumimoji="1" lang="zh-CN" altLang="en-US" dirty="0"/>
              <a:t>栈的实现（数组实现）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</a:p>
          <a:p>
            <a:pPr lvl="1"/>
            <a:r>
              <a:rPr kumimoji="1" lang="en-US" altLang="zh-CN" dirty="0"/>
              <a:t>Pop</a:t>
            </a:r>
          </a:p>
          <a:p>
            <a:pPr lvl="1"/>
            <a:r>
              <a:rPr kumimoji="1" lang="en-US" altLang="zh-CN" dirty="0"/>
              <a:t>Top</a:t>
            </a:r>
          </a:p>
          <a:p>
            <a:r>
              <a:rPr kumimoji="1" lang="zh-CN" altLang="en-US" dirty="0"/>
              <a:t>栈的应用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计算机</a:t>
            </a:r>
            <a:r>
              <a:rPr kumimoji="1" lang="zh-CN" altLang="en-US"/>
              <a:t>中的应用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括号匹配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67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8D08D-9B4D-1746-902B-9BF2E101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D69BC-255B-9C48-A9C5-7DC1A71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先进先出</a:t>
            </a:r>
            <a:endParaRPr kumimoji="1" lang="en-US" altLang="zh-CN" dirty="0"/>
          </a:p>
          <a:p>
            <a:r>
              <a:rPr kumimoji="1" lang="zh-CN" altLang="en-US" dirty="0"/>
              <a:t>队列的实现（数组实现）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入队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出队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循环队列的实现</a:t>
            </a:r>
            <a:endParaRPr kumimoji="1" lang="en-US" altLang="zh-CN" dirty="0"/>
          </a:p>
          <a:p>
            <a:r>
              <a:rPr kumimoji="1" lang="zh-CN" altLang="en-US" dirty="0"/>
              <a:t>队列应用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BFS</a:t>
            </a:r>
            <a:r>
              <a:rPr kumimoji="1" lang="zh-CN" altLang="en-US" dirty="0"/>
              <a:t>扩展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91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8715D-13EB-AC43-8A15-E35EC34F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4F9B7-74BC-554B-84BF-2E9D46E9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双链表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循环链表</a:t>
            </a:r>
            <a:endParaRPr kumimoji="1" lang="en-US" altLang="zh-CN" dirty="0"/>
          </a:p>
          <a:p>
            <a:r>
              <a:rPr kumimoji="1" lang="zh-CN" altLang="en-US" dirty="0"/>
              <a:t>指针变化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插入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头插法，尾插法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删除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72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EF42C-0C5E-9047-A133-7297C39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51BC-9937-8E44-A80A-208AD0AD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递归函数阅读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斐波那契数列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链表递归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汉诺塔</a:t>
            </a:r>
            <a:endParaRPr kumimoji="1" lang="en-US" altLang="zh-CN" dirty="0"/>
          </a:p>
          <a:p>
            <a:r>
              <a:rPr kumimoji="1" lang="zh-CN" altLang="en-US" dirty="0"/>
              <a:t>递归程序与循环程序的优劣势比较</a:t>
            </a:r>
            <a:endParaRPr kumimoji="1" lang="en-US" altLang="zh-CN" dirty="0"/>
          </a:p>
          <a:p>
            <a:r>
              <a:rPr kumimoji="1" lang="zh-CN" altLang="en-US" dirty="0"/>
              <a:t>回溯法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子集合枚举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求排列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八皇后问题</a:t>
            </a:r>
          </a:p>
        </p:txBody>
      </p:sp>
    </p:spTree>
    <p:extLst>
      <p:ext uri="{BB962C8B-B14F-4D97-AF65-F5344CB8AC3E}">
        <p14:creationId xmlns:p14="http://schemas.microsoft.com/office/powerpoint/2010/main" val="305437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4890-2893-3F4A-A556-C5EE69DA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二分搜索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BCA6E-4D16-0E44-A721-3733F7A2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搜索模型</a:t>
            </a:r>
            <a:endParaRPr kumimoji="1" lang="en-US" altLang="zh-CN" dirty="0"/>
          </a:p>
          <a:p>
            <a:r>
              <a:rPr kumimoji="1" lang="zh-CN" altLang="en-US" dirty="0"/>
              <a:t>顺序搜索</a:t>
            </a:r>
            <a:endParaRPr kumimoji="1" lang="en-US" altLang="zh-CN" dirty="0"/>
          </a:p>
          <a:p>
            <a:r>
              <a:rPr kumimoji="1" lang="zh-CN" altLang="en-US" dirty="0"/>
              <a:t>二分搜索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循环形式</a:t>
            </a:r>
          </a:p>
        </p:txBody>
      </p:sp>
    </p:spTree>
    <p:extLst>
      <p:ext uri="{BB962C8B-B14F-4D97-AF65-F5344CB8AC3E}">
        <p14:creationId xmlns:p14="http://schemas.microsoft.com/office/powerpoint/2010/main" val="33559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245</Words>
  <Application>Microsoft Macintosh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W8-复习</vt:lpstr>
      <vt:lpstr>考试题型</vt:lpstr>
      <vt:lpstr>c++</vt:lpstr>
      <vt:lpstr>数据结构概念</vt:lpstr>
      <vt:lpstr>栈</vt:lpstr>
      <vt:lpstr>队列</vt:lpstr>
      <vt:lpstr>链表</vt:lpstr>
      <vt:lpstr>递归</vt:lpstr>
      <vt:lpstr>二分搜索</vt:lpstr>
      <vt:lpstr>哈希表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W8-复习</dc:title>
  <dc:creator>hu huiqi</dc:creator>
  <cp:lastModifiedBy>hu huiqi</cp:lastModifiedBy>
  <cp:revision>6</cp:revision>
  <dcterms:created xsi:type="dcterms:W3CDTF">2021-12-21T01:08:57Z</dcterms:created>
  <dcterms:modified xsi:type="dcterms:W3CDTF">2021-12-24T07:11:42Z</dcterms:modified>
</cp:coreProperties>
</file>