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8" r:id="rId5"/>
    <p:sldId id="271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F5461-7793-4C2B-AB2B-8ABD4B696199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03F3E58B-60AC-423A-93BB-AB4440571881}">
      <dgm:prSet phldrT="[Texto]"/>
      <dgm:spPr/>
      <dgm:t>
        <a:bodyPr/>
        <a:lstStyle/>
        <a:p>
          <a:r>
            <a:rPr lang="es-NI" b="0" dirty="0">
              <a:solidFill>
                <a:schemeClr val="tx1"/>
              </a:solidFill>
            </a:rPr>
            <a:t>El diseño del sistema será carácter Web</a:t>
          </a:r>
          <a:endParaRPr lang="es-ES" b="0" dirty="0">
            <a:solidFill>
              <a:schemeClr val="tx1"/>
            </a:solidFill>
          </a:endParaRPr>
        </a:p>
      </dgm:t>
    </dgm:pt>
    <dgm:pt modelId="{7E9C38E3-ED9A-488D-A80A-3A81F474B27F}" type="parTrans" cxnId="{DEC61E7B-6443-4C36-B26D-ED7BD3E08C9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AB8D0F95-19FB-4536-B950-EFDEA7633E96}" type="sibTrans" cxnId="{DEC61E7B-6443-4C36-B26D-ED7BD3E08C9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74D9D4D9-300F-4B07-979B-FCCEAE807D29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NI" b="0" dirty="0">
              <a:solidFill>
                <a:schemeClr val="tx1"/>
              </a:solidFill>
            </a:rPr>
            <a:t>No se realizará desarrollo ni Implementación.</a:t>
          </a:r>
          <a:endParaRPr lang="es-ES" dirty="0">
            <a:solidFill>
              <a:schemeClr val="tx1"/>
            </a:solidFill>
          </a:endParaRPr>
        </a:p>
      </dgm:t>
    </dgm:pt>
    <dgm:pt modelId="{D09789E1-9749-4C6D-80CF-EC4A3002BA0E}" type="parTrans" cxnId="{2E40362D-573A-4143-A199-4AFB34C1D18F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D91C2085-B630-4212-A214-0098F30BBA00}" type="sibTrans" cxnId="{2E40362D-573A-4143-A199-4AFB34C1D18F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DFAB0E86-1BDC-486D-8D59-95F1162B3AE9}" type="pres">
      <dgm:prSet presAssocID="{62FF5461-7793-4C2B-AB2B-8ABD4B696199}" presName="linear" presStyleCnt="0">
        <dgm:presLayoutVars>
          <dgm:animLvl val="lvl"/>
          <dgm:resizeHandles val="exact"/>
        </dgm:presLayoutVars>
      </dgm:prSet>
      <dgm:spPr/>
    </dgm:pt>
    <dgm:pt modelId="{E314AD54-0A77-4042-B65E-37003477DE2D}" type="pres">
      <dgm:prSet presAssocID="{03F3E58B-60AC-423A-93BB-AB4440571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1C8D28-B348-4774-A4E1-1845C7C0DDE6}" type="pres">
      <dgm:prSet presAssocID="{AB8D0F95-19FB-4536-B950-EFDEA7633E96}" presName="spacer" presStyleCnt="0"/>
      <dgm:spPr/>
    </dgm:pt>
    <dgm:pt modelId="{5B93E142-5DD9-4E0D-945C-FA5F1EE47F4D}" type="pres">
      <dgm:prSet presAssocID="{74D9D4D9-300F-4B07-979B-FCCEAE807D2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C61E7B-6443-4C36-B26D-ED7BD3E08C98}" srcId="{62FF5461-7793-4C2B-AB2B-8ABD4B696199}" destId="{03F3E58B-60AC-423A-93BB-AB4440571881}" srcOrd="0" destOrd="0" parTransId="{7E9C38E3-ED9A-488D-A80A-3A81F474B27F}" sibTransId="{AB8D0F95-19FB-4536-B950-EFDEA7633E96}"/>
    <dgm:cxn modelId="{2E40362D-573A-4143-A199-4AFB34C1D18F}" srcId="{62FF5461-7793-4C2B-AB2B-8ABD4B696199}" destId="{74D9D4D9-300F-4B07-979B-FCCEAE807D29}" srcOrd="1" destOrd="0" parTransId="{D09789E1-9749-4C6D-80CF-EC4A3002BA0E}" sibTransId="{D91C2085-B630-4212-A214-0098F30BBA00}"/>
    <dgm:cxn modelId="{5A06E00B-A126-4041-969C-B0B0FD020CC7}" type="presOf" srcId="{62FF5461-7793-4C2B-AB2B-8ABD4B696199}" destId="{DFAB0E86-1BDC-486D-8D59-95F1162B3AE9}" srcOrd="0" destOrd="0" presId="urn:microsoft.com/office/officeart/2005/8/layout/vList2"/>
    <dgm:cxn modelId="{5E3F5C71-12DE-4990-A766-688D805607DF}" type="presOf" srcId="{03F3E58B-60AC-423A-93BB-AB4440571881}" destId="{E314AD54-0A77-4042-B65E-37003477DE2D}" srcOrd="0" destOrd="0" presId="urn:microsoft.com/office/officeart/2005/8/layout/vList2"/>
    <dgm:cxn modelId="{074E787D-1959-4137-9A32-6522E1C5C8C1}" type="presOf" srcId="{74D9D4D9-300F-4B07-979B-FCCEAE807D29}" destId="{5B93E142-5DD9-4E0D-945C-FA5F1EE47F4D}" srcOrd="0" destOrd="0" presId="urn:microsoft.com/office/officeart/2005/8/layout/vList2"/>
    <dgm:cxn modelId="{8DFB3057-1CAE-47A6-A2B6-F997DCA5CD3F}" type="presParOf" srcId="{DFAB0E86-1BDC-486D-8D59-95F1162B3AE9}" destId="{E314AD54-0A77-4042-B65E-37003477DE2D}" srcOrd="0" destOrd="0" presId="urn:microsoft.com/office/officeart/2005/8/layout/vList2"/>
    <dgm:cxn modelId="{9DE736DA-E9AD-451F-B207-65C351C3CA7A}" type="presParOf" srcId="{DFAB0E86-1BDC-486D-8D59-95F1162B3AE9}" destId="{E41C8D28-B348-4774-A4E1-1845C7C0DDE6}" srcOrd="1" destOrd="0" presId="urn:microsoft.com/office/officeart/2005/8/layout/vList2"/>
    <dgm:cxn modelId="{524FA003-ED28-4B70-B76A-A6D941DEEB6F}" type="presParOf" srcId="{DFAB0E86-1BDC-486D-8D59-95F1162B3AE9}" destId="{5B93E142-5DD9-4E0D-945C-FA5F1EE47F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A2384-10B6-4243-A4EB-8451A82918F1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 phldr="1"/>
      <dgm:spPr/>
    </dgm:pt>
    <dgm:pt modelId="{5C0F4A1D-5B85-43D8-BDE6-23BC5AEBB405}">
      <dgm:prSet phldrT="[Texto]"/>
      <dgm:spPr/>
      <dgm:t>
        <a:bodyPr/>
        <a:lstStyle/>
        <a:p>
          <a:pPr>
            <a:buFont typeface="+mj-lt"/>
            <a:buAutoNum type="arabicParenR"/>
          </a:pPr>
          <a:r>
            <a:rPr lang="es-NI" dirty="0">
              <a:latin typeface="Arial" panose="020B0604020202020204" pitchFamily="34" charset="0"/>
              <a:cs typeface="Arial" panose="020B0604020202020204" pitchFamily="34" charset="0"/>
            </a:rPr>
            <a:t>1. Realizar un análisis de requerimientos y requisitos.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A33622-EE9F-4D85-875C-1CA6F4E986C3}" type="parTrans" cxnId="{2F9F5566-A823-4D1B-B0C3-E5AFF028CD70}">
      <dgm:prSet/>
      <dgm:spPr/>
      <dgm:t>
        <a:bodyPr/>
        <a:lstStyle/>
        <a:p>
          <a:endParaRPr lang="es-ES"/>
        </a:p>
      </dgm:t>
    </dgm:pt>
    <dgm:pt modelId="{52579B4A-C86B-4ADE-8BC5-35F28BA948C8}" type="sibTrans" cxnId="{2F9F5566-A823-4D1B-B0C3-E5AFF028CD70}">
      <dgm:prSet/>
      <dgm:spPr/>
      <dgm:t>
        <a:bodyPr/>
        <a:lstStyle/>
        <a:p>
          <a:endParaRPr lang="es-ES"/>
        </a:p>
      </dgm:t>
    </dgm:pt>
    <dgm:pt modelId="{9D8F2D38-FB64-4D00-AB22-6C3F6A62CB79}">
      <dgm:prSet phldrT="[Texto]"/>
      <dgm:spPr/>
      <dgm:t>
        <a:bodyPr/>
        <a:lstStyle/>
        <a:p>
          <a:r>
            <a:rPr lang="es-NI" dirty="0"/>
            <a:t>2. Presentar un informe de Factibilidad y de Viabilidad.</a:t>
          </a:r>
          <a:endParaRPr lang="es-ES" dirty="0"/>
        </a:p>
      </dgm:t>
    </dgm:pt>
    <dgm:pt modelId="{43D493CD-2890-4F8F-965B-957E753557F5}" type="parTrans" cxnId="{C36D56BC-32E1-462E-8249-3FCC1FB94E35}">
      <dgm:prSet/>
      <dgm:spPr/>
      <dgm:t>
        <a:bodyPr/>
        <a:lstStyle/>
        <a:p>
          <a:endParaRPr lang="es-ES"/>
        </a:p>
      </dgm:t>
    </dgm:pt>
    <dgm:pt modelId="{FD9709F7-205D-40D9-8AF2-C479AC2F227F}" type="sibTrans" cxnId="{C36D56BC-32E1-462E-8249-3FCC1FB94E35}">
      <dgm:prSet/>
      <dgm:spPr/>
      <dgm:t>
        <a:bodyPr/>
        <a:lstStyle/>
        <a:p>
          <a:endParaRPr lang="es-ES"/>
        </a:p>
      </dgm:t>
    </dgm:pt>
    <dgm:pt modelId="{055E22E2-3F10-4194-9680-A40CF42E3A93}">
      <dgm:prSet phldrT="[Texto]"/>
      <dgm:spPr/>
      <dgm:t>
        <a:bodyPr/>
        <a:lstStyle/>
        <a:p>
          <a:pPr>
            <a:buFont typeface="+mj-lt"/>
            <a:buAutoNum type="arabicParenR"/>
          </a:pPr>
          <a:r>
            <a:rPr lang="es-NI" dirty="0"/>
            <a:t>5. Elaborar y Diseñar los prototipos de la interfaz.</a:t>
          </a:r>
          <a:endParaRPr lang="es-ES" dirty="0"/>
        </a:p>
      </dgm:t>
    </dgm:pt>
    <dgm:pt modelId="{F976C51E-A373-4288-9FFF-C849597043C9}" type="parTrans" cxnId="{9BBBCF1D-E8F6-478A-9FD9-8D93C9AA2B22}">
      <dgm:prSet/>
      <dgm:spPr/>
      <dgm:t>
        <a:bodyPr/>
        <a:lstStyle/>
        <a:p>
          <a:endParaRPr lang="es-ES"/>
        </a:p>
      </dgm:t>
    </dgm:pt>
    <dgm:pt modelId="{1427E20E-C319-4C41-B21F-32EE541D48F6}" type="sibTrans" cxnId="{9BBBCF1D-E8F6-478A-9FD9-8D93C9AA2B22}">
      <dgm:prSet/>
      <dgm:spPr/>
      <dgm:t>
        <a:bodyPr/>
        <a:lstStyle/>
        <a:p>
          <a:endParaRPr lang="es-ES"/>
        </a:p>
      </dgm:t>
    </dgm:pt>
    <dgm:pt modelId="{57D59570-196C-422A-BA9A-AC03EB82C179}">
      <dgm:prSet phldrT="[Texto]"/>
      <dgm:spPr/>
      <dgm:t>
        <a:bodyPr/>
        <a:lstStyle/>
        <a:p>
          <a:pPr>
            <a:buFont typeface="+mj-lt"/>
            <a:buAutoNum type="arabicParenR"/>
          </a:pPr>
          <a:r>
            <a:rPr lang="es-NI" dirty="0"/>
            <a:t>4.Elaborar el modelo de las bases de datos.</a:t>
          </a:r>
          <a:endParaRPr lang="es-ES" dirty="0"/>
        </a:p>
      </dgm:t>
    </dgm:pt>
    <dgm:pt modelId="{C1245243-1A71-446C-AABF-098DF154A6D6}" type="parTrans" cxnId="{9A40BE67-4051-4CA9-BF64-C8CCB3F516E3}">
      <dgm:prSet/>
      <dgm:spPr/>
      <dgm:t>
        <a:bodyPr/>
        <a:lstStyle/>
        <a:p>
          <a:endParaRPr lang="es-ES"/>
        </a:p>
      </dgm:t>
    </dgm:pt>
    <dgm:pt modelId="{33273D18-FD89-405B-B5C2-9E942F7018F9}" type="sibTrans" cxnId="{9A40BE67-4051-4CA9-BF64-C8CCB3F516E3}">
      <dgm:prSet/>
      <dgm:spPr/>
      <dgm:t>
        <a:bodyPr/>
        <a:lstStyle/>
        <a:p>
          <a:endParaRPr lang="es-ES"/>
        </a:p>
      </dgm:t>
    </dgm:pt>
    <dgm:pt modelId="{2052B01D-2F05-4239-972B-0087A49BBB22}">
      <dgm:prSet/>
      <dgm:spPr/>
      <dgm:t>
        <a:bodyPr/>
        <a:lstStyle/>
        <a:p>
          <a:pPr>
            <a:buFont typeface="+mj-lt"/>
            <a:buAutoNum type="arabicParenR"/>
          </a:pPr>
          <a:r>
            <a:rPr lang="es-NI" dirty="0"/>
            <a:t>3. Diseñar el sistema y procesos de entrada - salida de datos y de procesos negocios en UML y BPMN.</a:t>
          </a:r>
        </a:p>
      </dgm:t>
    </dgm:pt>
    <dgm:pt modelId="{BBD75226-3D48-4670-AB4A-D91AC8574F3B}" type="parTrans" cxnId="{FA0BC782-512D-4845-85A6-2A0D8172D010}">
      <dgm:prSet/>
      <dgm:spPr/>
      <dgm:t>
        <a:bodyPr/>
        <a:lstStyle/>
        <a:p>
          <a:endParaRPr lang="es-ES"/>
        </a:p>
      </dgm:t>
    </dgm:pt>
    <dgm:pt modelId="{B5D0F94D-751D-4677-9C50-76148153115C}" type="sibTrans" cxnId="{FA0BC782-512D-4845-85A6-2A0D8172D010}">
      <dgm:prSet/>
      <dgm:spPr/>
      <dgm:t>
        <a:bodyPr/>
        <a:lstStyle/>
        <a:p>
          <a:endParaRPr lang="es-ES"/>
        </a:p>
      </dgm:t>
    </dgm:pt>
    <dgm:pt modelId="{38703A67-253D-4B36-898A-C630B6C8527D}" type="pres">
      <dgm:prSet presAssocID="{7B1A2384-10B6-4243-A4EB-8451A82918F1}" presName="outerComposite" presStyleCnt="0">
        <dgm:presLayoutVars>
          <dgm:chMax val="5"/>
          <dgm:dir/>
          <dgm:resizeHandles val="exact"/>
        </dgm:presLayoutVars>
      </dgm:prSet>
      <dgm:spPr/>
    </dgm:pt>
    <dgm:pt modelId="{0E1BC28B-5128-4356-B241-F69383B2D7E0}" type="pres">
      <dgm:prSet presAssocID="{7B1A2384-10B6-4243-A4EB-8451A82918F1}" presName="dummyMaxCanvas" presStyleCnt="0">
        <dgm:presLayoutVars/>
      </dgm:prSet>
      <dgm:spPr/>
    </dgm:pt>
    <dgm:pt modelId="{B51581C7-8009-48A7-924E-494469792D0D}" type="pres">
      <dgm:prSet presAssocID="{7B1A2384-10B6-4243-A4EB-8451A82918F1}" presName="FiveNodes_1" presStyleLbl="node1" presStyleIdx="0" presStyleCnt="5">
        <dgm:presLayoutVars>
          <dgm:bulletEnabled val="1"/>
        </dgm:presLayoutVars>
      </dgm:prSet>
      <dgm:spPr/>
    </dgm:pt>
    <dgm:pt modelId="{188EBA11-E234-4994-90A4-4E0D545891B2}" type="pres">
      <dgm:prSet presAssocID="{7B1A2384-10B6-4243-A4EB-8451A82918F1}" presName="FiveNodes_2" presStyleLbl="node1" presStyleIdx="1" presStyleCnt="5">
        <dgm:presLayoutVars>
          <dgm:bulletEnabled val="1"/>
        </dgm:presLayoutVars>
      </dgm:prSet>
      <dgm:spPr/>
    </dgm:pt>
    <dgm:pt modelId="{78FDE0FF-F4DC-46A9-BC63-78FD38C9E193}" type="pres">
      <dgm:prSet presAssocID="{7B1A2384-10B6-4243-A4EB-8451A82918F1}" presName="FiveNodes_3" presStyleLbl="node1" presStyleIdx="2" presStyleCnt="5">
        <dgm:presLayoutVars>
          <dgm:bulletEnabled val="1"/>
        </dgm:presLayoutVars>
      </dgm:prSet>
      <dgm:spPr/>
    </dgm:pt>
    <dgm:pt modelId="{41E18DAB-91D0-4B01-9921-310FDEE0EBCC}" type="pres">
      <dgm:prSet presAssocID="{7B1A2384-10B6-4243-A4EB-8451A82918F1}" presName="FiveNodes_4" presStyleLbl="node1" presStyleIdx="3" presStyleCnt="5">
        <dgm:presLayoutVars>
          <dgm:bulletEnabled val="1"/>
        </dgm:presLayoutVars>
      </dgm:prSet>
      <dgm:spPr/>
    </dgm:pt>
    <dgm:pt modelId="{4244DA8A-42BD-4099-9971-85130B4CF88B}" type="pres">
      <dgm:prSet presAssocID="{7B1A2384-10B6-4243-A4EB-8451A82918F1}" presName="FiveNodes_5" presStyleLbl="node1" presStyleIdx="4" presStyleCnt="5">
        <dgm:presLayoutVars>
          <dgm:bulletEnabled val="1"/>
        </dgm:presLayoutVars>
      </dgm:prSet>
      <dgm:spPr/>
    </dgm:pt>
    <dgm:pt modelId="{D6FD206D-4B45-4821-846E-826A940874E9}" type="pres">
      <dgm:prSet presAssocID="{7B1A2384-10B6-4243-A4EB-8451A82918F1}" presName="FiveConn_1-2" presStyleLbl="fgAccFollowNode1" presStyleIdx="0" presStyleCnt="4">
        <dgm:presLayoutVars>
          <dgm:bulletEnabled val="1"/>
        </dgm:presLayoutVars>
      </dgm:prSet>
      <dgm:spPr/>
    </dgm:pt>
    <dgm:pt modelId="{EF91DED5-4801-4D5B-9163-8F728559D319}" type="pres">
      <dgm:prSet presAssocID="{7B1A2384-10B6-4243-A4EB-8451A82918F1}" presName="FiveConn_2-3" presStyleLbl="fgAccFollowNode1" presStyleIdx="1" presStyleCnt="4">
        <dgm:presLayoutVars>
          <dgm:bulletEnabled val="1"/>
        </dgm:presLayoutVars>
      </dgm:prSet>
      <dgm:spPr/>
    </dgm:pt>
    <dgm:pt modelId="{A4A95219-F484-4121-94D3-6A9C046C8E22}" type="pres">
      <dgm:prSet presAssocID="{7B1A2384-10B6-4243-A4EB-8451A82918F1}" presName="FiveConn_3-4" presStyleLbl="fgAccFollowNode1" presStyleIdx="2" presStyleCnt="4">
        <dgm:presLayoutVars>
          <dgm:bulletEnabled val="1"/>
        </dgm:presLayoutVars>
      </dgm:prSet>
      <dgm:spPr/>
    </dgm:pt>
    <dgm:pt modelId="{82C6F013-DA44-4DDF-9DD7-606EE1D20017}" type="pres">
      <dgm:prSet presAssocID="{7B1A2384-10B6-4243-A4EB-8451A82918F1}" presName="FiveConn_4-5" presStyleLbl="fgAccFollowNode1" presStyleIdx="3" presStyleCnt="4">
        <dgm:presLayoutVars>
          <dgm:bulletEnabled val="1"/>
        </dgm:presLayoutVars>
      </dgm:prSet>
      <dgm:spPr/>
    </dgm:pt>
    <dgm:pt modelId="{57788CC0-98DD-4811-A485-4AB01449D5A5}" type="pres">
      <dgm:prSet presAssocID="{7B1A2384-10B6-4243-A4EB-8451A82918F1}" presName="FiveNodes_1_text" presStyleLbl="node1" presStyleIdx="4" presStyleCnt="5">
        <dgm:presLayoutVars>
          <dgm:bulletEnabled val="1"/>
        </dgm:presLayoutVars>
      </dgm:prSet>
      <dgm:spPr/>
    </dgm:pt>
    <dgm:pt modelId="{A0AB3ADC-D6BE-4161-BD2E-03FD8307F8E6}" type="pres">
      <dgm:prSet presAssocID="{7B1A2384-10B6-4243-A4EB-8451A82918F1}" presName="FiveNodes_2_text" presStyleLbl="node1" presStyleIdx="4" presStyleCnt="5">
        <dgm:presLayoutVars>
          <dgm:bulletEnabled val="1"/>
        </dgm:presLayoutVars>
      </dgm:prSet>
      <dgm:spPr/>
    </dgm:pt>
    <dgm:pt modelId="{4A48268D-8CAC-4C62-87DC-F93779E53444}" type="pres">
      <dgm:prSet presAssocID="{7B1A2384-10B6-4243-A4EB-8451A82918F1}" presName="FiveNodes_3_text" presStyleLbl="node1" presStyleIdx="4" presStyleCnt="5">
        <dgm:presLayoutVars>
          <dgm:bulletEnabled val="1"/>
        </dgm:presLayoutVars>
      </dgm:prSet>
      <dgm:spPr/>
    </dgm:pt>
    <dgm:pt modelId="{22D70E35-EBA2-4429-B593-231AA30900C6}" type="pres">
      <dgm:prSet presAssocID="{7B1A2384-10B6-4243-A4EB-8451A82918F1}" presName="FiveNodes_4_text" presStyleLbl="node1" presStyleIdx="4" presStyleCnt="5">
        <dgm:presLayoutVars>
          <dgm:bulletEnabled val="1"/>
        </dgm:presLayoutVars>
      </dgm:prSet>
      <dgm:spPr/>
    </dgm:pt>
    <dgm:pt modelId="{6E1519D3-A255-40B5-AEB7-2B406C139699}" type="pres">
      <dgm:prSet presAssocID="{7B1A2384-10B6-4243-A4EB-8451A82918F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33A2EAE-60F9-4A00-ADA9-0ADC8469EAAE}" type="presOf" srcId="{5C0F4A1D-5B85-43D8-BDE6-23BC5AEBB405}" destId="{57788CC0-98DD-4811-A485-4AB01449D5A5}" srcOrd="1" destOrd="0" presId="urn:microsoft.com/office/officeart/2005/8/layout/vProcess5"/>
    <dgm:cxn modelId="{342FE55C-3FE3-4338-8EC5-A28D81B16672}" type="presOf" srcId="{5C0F4A1D-5B85-43D8-BDE6-23BC5AEBB405}" destId="{B51581C7-8009-48A7-924E-494469792D0D}" srcOrd="0" destOrd="0" presId="urn:microsoft.com/office/officeart/2005/8/layout/vProcess5"/>
    <dgm:cxn modelId="{9468DCE3-73E9-4B5B-8637-3A08E0D089FC}" type="presOf" srcId="{7B1A2384-10B6-4243-A4EB-8451A82918F1}" destId="{38703A67-253D-4B36-898A-C630B6C8527D}" srcOrd="0" destOrd="0" presId="urn:microsoft.com/office/officeart/2005/8/layout/vProcess5"/>
    <dgm:cxn modelId="{C36D56BC-32E1-462E-8249-3FCC1FB94E35}" srcId="{7B1A2384-10B6-4243-A4EB-8451A82918F1}" destId="{9D8F2D38-FB64-4D00-AB22-6C3F6A62CB79}" srcOrd="1" destOrd="0" parTransId="{43D493CD-2890-4F8F-965B-957E753557F5}" sibTransId="{FD9709F7-205D-40D9-8AF2-C479AC2F227F}"/>
    <dgm:cxn modelId="{E02F2563-EE0D-4884-BA7C-8D2793E8C20A}" type="presOf" srcId="{2052B01D-2F05-4239-972B-0087A49BBB22}" destId="{78FDE0FF-F4DC-46A9-BC63-78FD38C9E193}" srcOrd="0" destOrd="0" presId="urn:microsoft.com/office/officeart/2005/8/layout/vProcess5"/>
    <dgm:cxn modelId="{FA0BC782-512D-4845-85A6-2A0D8172D010}" srcId="{7B1A2384-10B6-4243-A4EB-8451A82918F1}" destId="{2052B01D-2F05-4239-972B-0087A49BBB22}" srcOrd="2" destOrd="0" parTransId="{BBD75226-3D48-4670-AB4A-D91AC8574F3B}" sibTransId="{B5D0F94D-751D-4677-9C50-76148153115C}"/>
    <dgm:cxn modelId="{E3D0DA0E-4F4F-4EC0-A163-281791B407EC}" type="presOf" srcId="{9D8F2D38-FB64-4D00-AB22-6C3F6A62CB79}" destId="{188EBA11-E234-4994-90A4-4E0D545891B2}" srcOrd="0" destOrd="0" presId="urn:microsoft.com/office/officeart/2005/8/layout/vProcess5"/>
    <dgm:cxn modelId="{E7D08F71-5D72-4602-A757-74C9CD0BA34A}" type="presOf" srcId="{FD9709F7-205D-40D9-8AF2-C479AC2F227F}" destId="{EF91DED5-4801-4D5B-9163-8F728559D319}" srcOrd="0" destOrd="0" presId="urn:microsoft.com/office/officeart/2005/8/layout/vProcess5"/>
    <dgm:cxn modelId="{8D035188-0754-4ECF-B642-66F546A81A3C}" type="presOf" srcId="{57D59570-196C-422A-BA9A-AC03EB82C179}" destId="{22D70E35-EBA2-4429-B593-231AA30900C6}" srcOrd="1" destOrd="0" presId="urn:microsoft.com/office/officeart/2005/8/layout/vProcess5"/>
    <dgm:cxn modelId="{2F9F5566-A823-4D1B-B0C3-E5AFF028CD70}" srcId="{7B1A2384-10B6-4243-A4EB-8451A82918F1}" destId="{5C0F4A1D-5B85-43D8-BDE6-23BC5AEBB405}" srcOrd="0" destOrd="0" parTransId="{5AA33622-EE9F-4D85-875C-1CA6F4E986C3}" sibTransId="{52579B4A-C86B-4ADE-8BC5-35F28BA948C8}"/>
    <dgm:cxn modelId="{35C5A8FB-6D5D-4E98-8F20-8AAC0E9AA77E}" type="presOf" srcId="{055E22E2-3F10-4194-9680-A40CF42E3A93}" destId="{4244DA8A-42BD-4099-9971-85130B4CF88B}" srcOrd="0" destOrd="0" presId="urn:microsoft.com/office/officeart/2005/8/layout/vProcess5"/>
    <dgm:cxn modelId="{A7BB4DF8-85E7-43CD-B082-C21BC78ED081}" type="presOf" srcId="{B5D0F94D-751D-4677-9C50-76148153115C}" destId="{A4A95219-F484-4121-94D3-6A9C046C8E22}" srcOrd="0" destOrd="0" presId="urn:microsoft.com/office/officeart/2005/8/layout/vProcess5"/>
    <dgm:cxn modelId="{51B872D0-CF09-4C3A-9089-2088A697C427}" type="presOf" srcId="{2052B01D-2F05-4239-972B-0087A49BBB22}" destId="{4A48268D-8CAC-4C62-87DC-F93779E53444}" srcOrd="1" destOrd="0" presId="urn:microsoft.com/office/officeart/2005/8/layout/vProcess5"/>
    <dgm:cxn modelId="{9BBBCF1D-E8F6-478A-9FD9-8D93C9AA2B22}" srcId="{7B1A2384-10B6-4243-A4EB-8451A82918F1}" destId="{055E22E2-3F10-4194-9680-A40CF42E3A93}" srcOrd="4" destOrd="0" parTransId="{F976C51E-A373-4288-9FFF-C849597043C9}" sibTransId="{1427E20E-C319-4C41-B21F-32EE541D48F6}"/>
    <dgm:cxn modelId="{07E02E36-BDC2-4BE7-B98B-23F7A0A18EA9}" type="presOf" srcId="{33273D18-FD89-405B-B5C2-9E942F7018F9}" destId="{82C6F013-DA44-4DDF-9DD7-606EE1D20017}" srcOrd="0" destOrd="0" presId="urn:microsoft.com/office/officeart/2005/8/layout/vProcess5"/>
    <dgm:cxn modelId="{F9D10CB5-9152-4AF8-9AF7-829F2A6D6966}" type="presOf" srcId="{52579B4A-C86B-4ADE-8BC5-35F28BA948C8}" destId="{D6FD206D-4B45-4821-846E-826A940874E9}" srcOrd="0" destOrd="0" presId="urn:microsoft.com/office/officeart/2005/8/layout/vProcess5"/>
    <dgm:cxn modelId="{481ACB5F-AAD2-440C-A78D-137761CF523F}" type="presOf" srcId="{57D59570-196C-422A-BA9A-AC03EB82C179}" destId="{41E18DAB-91D0-4B01-9921-310FDEE0EBCC}" srcOrd="0" destOrd="0" presId="urn:microsoft.com/office/officeart/2005/8/layout/vProcess5"/>
    <dgm:cxn modelId="{38E9CEDE-74FE-4CC6-83DA-01A5D4D457F1}" type="presOf" srcId="{9D8F2D38-FB64-4D00-AB22-6C3F6A62CB79}" destId="{A0AB3ADC-D6BE-4161-BD2E-03FD8307F8E6}" srcOrd="1" destOrd="0" presId="urn:microsoft.com/office/officeart/2005/8/layout/vProcess5"/>
    <dgm:cxn modelId="{9A40BE67-4051-4CA9-BF64-C8CCB3F516E3}" srcId="{7B1A2384-10B6-4243-A4EB-8451A82918F1}" destId="{57D59570-196C-422A-BA9A-AC03EB82C179}" srcOrd="3" destOrd="0" parTransId="{C1245243-1A71-446C-AABF-098DF154A6D6}" sibTransId="{33273D18-FD89-405B-B5C2-9E942F7018F9}"/>
    <dgm:cxn modelId="{9D6FB911-63B0-43E1-A477-1AC7CD2B51FE}" type="presOf" srcId="{055E22E2-3F10-4194-9680-A40CF42E3A93}" destId="{6E1519D3-A255-40B5-AEB7-2B406C139699}" srcOrd="1" destOrd="0" presId="urn:microsoft.com/office/officeart/2005/8/layout/vProcess5"/>
    <dgm:cxn modelId="{D0813FC3-AE4E-4E47-BDBF-2AF53CBCDAF6}" type="presParOf" srcId="{38703A67-253D-4B36-898A-C630B6C8527D}" destId="{0E1BC28B-5128-4356-B241-F69383B2D7E0}" srcOrd="0" destOrd="0" presId="urn:microsoft.com/office/officeart/2005/8/layout/vProcess5"/>
    <dgm:cxn modelId="{FF7170E8-3B64-481C-83B5-8D9D6DAF988A}" type="presParOf" srcId="{38703A67-253D-4B36-898A-C630B6C8527D}" destId="{B51581C7-8009-48A7-924E-494469792D0D}" srcOrd="1" destOrd="0" presId="urn:microsoft.com/office/officeart/2005/8/layout/vProcess5"/>
    <dgm:cxn modelId="{E029B63A-5C3F-4394-9DA6-D598B08F3E11}" type="presParOf" srcId="{38703A67-253D-4B36-898A-C630B6C8527D}" destId="{188EBA11-E234-4994-90A4-4E0D545891B2}" srcOrd="2" destOrd="0" presId="urn:microsoft.com/office/officeart/2005/8/layout/vProcess5"/>
    <dgm:cxn modelId="{40BC8727-7C6F-4E20-A048-DB7818079F25}" type="presParOf" srcId="{38703A67-253D-4B36-898A-C630B6C8527D}" destId="{78FDE0FF-F4DC-46A9-BC63-78FD38C9E193}" srcOrd="3" destOrd="0" presId="urn:microsoft.com/office/officeart/2005/8/layout/vProcess5"/>
    <dgm:cxn modelId="{EEB42699-EE79-4380-8E83-1CA78308EF98}" type="presParOf" srcId="{38703A67-253D-4B36-898A-C630B6C8527D}" destId="{41E18DAB-91D0-4B01-9921-310FDEE0EBCC}" srcOrd="4" destOrd="0" presId="urn:microsoft.com/office/officeart/2005/8/layout/vProcess5"/>
    <dgm:cxn modelId="{B3D155D5-B558-4161-8C13-A1800F14E569}" type="presParOf" srcId="{38703A67-253D-4B36-898A-C630B6C8527D}" destId="{4244DA8A-42BD-4099-9971-85130B4CF88B}" srcOrd="5" destOrd="0" presId="urn:microsoft.com/office/officeart/2005/8/layout/vProcess5"/>
    <dgm:cxn modelId="{957063D7-F4F4-4A13-AADD-5D68A7D3FD47}" type="presParOf" srcId="{38703A67-253D-4B36-898A-C630B6C8527D}" destId="{D6FD206D-4B45-4821-846E-826A940874E9}" srcOrd="6" destOrd="0" presId="urn:microsoft.com/office/officeart/2005/8/layout/vProcess5"/>
    <dgm:cxn modelId="{5A02C39E-FE0A-49CC-AB81-C99F8C79EFF6}" type="presParOf" srcId="{38703A67-253D-4B36-898A-C630B6C8527D}" destId="{EF91DED5-4801-4D5B-9163-8F728559D319}" srcOrd="7" destOrd="0" presId="urn:microsoft.com/office/officeart/2005/8/layout/vProcess5"/>
    <dgm:cxn modelId="{1CEAE868-3481-451C-88D1-449869F56CE1}" type="presParOf" srcId="{38703A67-253D-4B36-898A-C630B6C8527D}" destId="{A4A95219-F484-4121-94D3-6A9C046C8E22}" srcOrd="8" destOrd="0" presId="urn:microsoft.com/office/officeart/2005/8/layout/vProcess5"/>
    <dgm:cxn modelId="{687322C9-254F-438C-9B6D-CABB5F01A157}" type="presParOf" srcId="{38703A67-253D-4B36-898A-C630B6C8527D}" destId="{82C6F013-DA44-4DDF-9DD7-606EE1D20017}" srcOrd="9" destOrd="0" presId="urn:microsoft.com/office/officeart/2005/8/layout/vProcess5"/>
    <dgm:cxn modelId="{57855FC9-6661-4897-872B-D85DDD06D0D2}" type="presParOf" srcId="{38703A67-253D-4B36-898A-C630B6C8527D}" destId="{57788CC0-98DD-4811-A485-4AB01449D5A5}" srcOrd="10" destOrd="0" presId="urn:microsoft.com/office/officeart/2005/8/layout/vProcess5"/>
    <dgm:cxn modelId="{3D877364-3453-452F-BC77-97AFED06819D}" type="presParOf" srcId="{38703A67-253D-4B36-898A-C630B6C8527D}" destId="{A0AB3ADC-D6BE-4161-BD2E-03FD8307F8E6}" srcOrd="11" destOrd="0" presId="urn:microsoft.com/office/officeart/2005/8/layout/vProcess5"/>
    <dgm:cxn modelId="{FA8670C4-2A18-429A-A6AF-887D0FA78225}" type="presParOf" srcId="{38703A67-253D-4B36-898A-C630B6C8527D}" destId="{4A48268D-8CAC-4C62-87DC-F93779E53444}" srcOrd="12" destOrd="0" presId="urn:microsoft.com/office/officeart/2005/8/layout/vProcess5"/>
    <dgm:cxn modelId="{604A4005-4DA0-4858-969F-E08606F21190}" type="presParOf" srcId="{38703A67-253D-4B36-898A-C630B6C8527D}" destId="{22D70E35-EBA2-4429-B593-231AA30900C6}" srcOrd="13" destOrd="0" presId="urn:microsoft.com/office/officeart/2005/8/layout/vProcess5"/>
    <dgm:cxn modelId="{7D28A38B-61EC-4116-8396-3832924AD781}" type="presParOf" srcId="{38703A67-253D-4B36-898A-C630B6C8527D}" destId="{6E1519D3-A255-40B5-AEB7-2B406C1396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53C0E-E8F8-413F-90BD-9DE2D81CA8E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0_2" csCatId="mainScheme" phldr="1"/>
      <dgm:spPr/>
    </dgm:pt>
    <dgm:pt modelId="{5C7472EE-289B-447D-B9F5-A3F2B524E0D7}">
      <dgm:prSet phldrT="[Texto]"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Analisis </a:t>
          </a:r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de Requisitos y Requerimientos</a:t>
          </a:r>
        </a:p>
      </dgm:t>
    </dgm:pt>
    <dgm:pt modelId="{8355512A-B4D8-4FF3-A4E5-06B268E5A5A5}" type="parTrans" cxnId="{5DDA44BC-DF76-4163-AFC2-B6D5E96E483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3AD459-B31B-4561-AF77-51A787FCAFAE}" type="sibTrans" cxnId="{5DDA44BC-DF76-4163-AFC2-B6D5E96E483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CAE3B2-C16C-443A-BB96-44305E57D064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Factibilidad y Viabilidad</a:t>
          </a:r>
        </a:p>
      </dgm:t>
    </dgm:pt>
    <dgm:pt modelId="{84B71F72-E77C-4B5A-8C1C-EA4631C89FC6}" type="parTrans" cxnId="{470B0D7C-592E-4BCC-A788-F130B9DA362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739512-FD8B-48F7-A593-21D836B3AC01}" type="sibTrans" cxnId="{470B0D7C-592E-4BCC-A788-F130B9DA362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DAD449-4AA7-491A-A2D9-E0CF0F8ACD2E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Documentación de Procesos</a:t>
          </a:r>
          <a:b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59143E-0676-42EE-A9B4-7BB2542C32A5}" type="parTrans" cxnId="{01319EFE-787D-4593-B7D5-8408087CC16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32E53A-DF2E-4525-8E6C-17E0F38B4675}" type="sibTrans" cxnId="{01319EFE-787D-4593-B7D5-8408087CC16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9D359C-3B0E-4D83-841C-BF7FAE92270C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Modelado de Base de datos</a:t>
          </a:r>
        </a:p>
      </dgm:t>
    </dgm:pt>
    <dgm:pt modelId="{913B2B4D-A87B-4C75-94F7-1EB4C8E3AE1D}" type="parTrans" cxnId="{C64C56C9-7ECD-453A-BCB8-B5284DBC450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EEF161-88B6-488A-AE78-27491CBE433E}" type="sibTrans" cxnId="{C64C56C9-7ECD-453A-BCB8-B5284DBC450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912AE-89C0-47B9-85C1-D1B295896FA4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Prototipo Visual del Sistema</a:t>
          </a:r>
        </a:p>
      </dgm:t>
    </dgm:pt>
    <dgm:pt modelId="{98A756F5-5C7C-4C1F-AC18-A03981AAB06D}" type="parTrans" cxnId="{544D53CE-864E-4D62-A23D-67324DABA611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BEC339-D260-47E4-AC93-AF6C3FDF3246}" type="sibTrans" cxnId="{544D53CE-864E-4D62-A23D-67324DABA611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F958B-BC4C-4B0D-AEBD-43C1A5F2A66E}" type="pres">
      <dgm:prSet presAssocID="{6F453C0E-E8F8-413F-90BD-9DE2D81CA8EF}" presName="Name0" presStyleCnt="0">
        <dgm:presLayoutVars>
          <dgm:chMax val="7"/>
          <dgm:chPref val="7"/>
          <dgm:dir/>
        </dgm:presLayoutVars>
      </dgm:prSet>
      <dgm:spPr/>
    </dgm:pt>
    <dgm:pt modelId="{0E2F5A4F-FAE6-4D9A-8970-A1CAB9EC194C}" type="pres">
      <dgm:prSet presAssocID="{6F453C0E-E8F8-413F-90BD-9DE2D81CA8EF}" presName="dot1" presStyleLbl="alignNode1" presStyleIdx="0" presStyleCnt="15"/>
      <dgm:spPr/>
    </dgm:pt>
    <dgm:pt modelId="{766576ED-1BC6-4245-8A32-5744DEF7FE64}" type="pres">
      <dgm:prSet presAssocID="{6F453C0E-E8F8-413F-90BD-9DE2D81CA8EF}" presName="dot2" presStyleLbl="alignNode1" presStyleIdx="1" presStyleCnt="15"/>
      <dgm:spPr/>
    </dgm:pt>
    <dgm:pt modelId="{7ADDB2A0-EA16-45F2-870A-F4A71FD05E9F}" type="pres">
      <dgm:prSet presAssocID="{6F453C0E-E8F8-413F-90BD-9DE2D81CA8EF}" presName="dot3" presStyleLbl="alignNode1" presStyleIdx="2" presStyleCnt="15"/>
      <dgm:spPr/>
    </dgm:pt>
    <dgm:pt modelId="{DAB71A0D-40A5-4A8F-A350-4767859BAD54}" type="pres">
      <dgm:prSet presAssocID="{6F453C0E-E8F8-413F-90BD-9DE2D81CA8EF}" presName="dot4" presStyleLbl="alignNode1" presStyleIdx="3" presStyleCnt="15"/>
      <dgm:spPr/>
    </dgm:pt>
    <dgm:pt modelId="{FEED39A6-42B0-4B9F-9187-9494027E319A}" type="pres">
      <dgm:prSet presAssocID="{6F453C0E-E8F8-413F-90BD-9DE2D81CA8EF}" presName="dot5" presStyleLbl="alignNode1" presStyleIdx="4" presStyleCnt="15"/>
      <dgm:spPr/>
    </dgm:pt>
    <dgm:pt modelId="{42B7F50D-DA1B-41C4-8A65-EE66672A506A}" type="pres">
      <dgm:prSet presAssocID="{6F453C0E-E8F8-413F-90BD-9DE2D81CA8EF}" presName="dot6" presStyleLbl="alignNode1" presStyleIdx="5" presStyleCnt="15"/>
      <dgm:spPr/>
    </dgm:pt>
    <dgm:pt modelId="{A3E50DA2-67E9-4A45-BC92-D7E5623705DA}" type="pres">
      <dgm:prSet presAssocID="{6F453C0E-E8F8-413F-90BD-9DE2D81CA8EF}" presName="dot7" presStyleLbl="alignNode1" presStyleIdx="6" presStyleCnt="15"/>
      <dgm:spPr/>
    </dgm:pt>
    <dgm:pt modelId="{15C7C5D6-EA70-461D-BB51-64FCC6DB3816}" type="pres">
      <dgm:prSet presAssocID="{6F453C0E-E8F8-413F-90BD-9DE2D81CA8EF}" presName="dot8" presStyleLbl="alignNode1" presStyleIdx="7" presStyleCnt="15"/>
      <dgm:spPr/>
    </dgm:pt>
    <dgm:pt modelId="{D304394B-8AFE-4D2A-8093-8EC24E3021D7}" type="pres">
      <dgm:prSet presAssocID="{6F453C0E-E8F8-413F-90BD-9DE2D81CA8EF}" presName="dotArrow1" presStyleLbl="alignNode1" presStyleIdx="8" presStyleCnt="15"/>
      <dgm:spPr/>
    </dgm:pt>
    <dgm:pt modelId="{08B74E04-5BD4-44CB-9EBF-F6FE0DFF655A}" type="pres">
      <dgm:prSet presAssocID="{6F453C0E-E8F8-413F-90BD-9DE2D81CA8EF}" presName="dotArrow2" presStyleLbl="alignNode1" presStyleIdx="9" presStyleCnt="15"/>
      <dgm:spPr/>
    </dgm:pt>
    <dgm:pt modelId="{4A05E621-C029-4CFF-9D7A-EF4D7EC3E4C0}" type="pres">
      <dgm:prSet presAssocID="{6F453C0E-E8F8-413F-90BD-9DE2D81CA8EF}" presName="dotArrow3" presStyleLbl="alignNode1" presStyleIdx="10" presStyleCnt="15"/>
      <dgm:spPr/>
    </dgm:pt>
    <dgm:pt modelId="{4930593B-E2A5-492F-A23A-34ECFDB4BF34}" type="pres">
      <dgm:prSet presAssocID="{6F453C0E-E8F8-413F-90BD-9DE2D81CA8EF}" presName="dotArrow4" presStyleLbl="alignNode1" presStyleIdx="11" presStyleCnt="15"/>
      <dgm:spPr/>
    </dgm:pt>
    <dgm:pt modelId="{568767B9-9756-49ED-B57D-5A3651C539C5}" type="pres">
      <dgm:prSet presAssocID="{6F453C0E-E8F8-413F-90BD-9DE2D81CA8EF}" presName="dotArrow5" presStyleLbl="alignNode1" presStyleIdx="12" presStyleCnt="15"/>
      <dgm:spPr/>
    </dgm:pt>
    <dgm:pt modelId="{81213C74-CFBC-49E1-B19D-A02F70DE05B2}" type="pres">
      <dgm:prSet presAssocID="{6F453C0E-E8F8-413F-90BD-9DE2D81CA8EF}" presName="dotArrow6" presStyleLbl="alignNode1" presStyleIdx="13" presStyleCnt="15"/>
      <dgm:spPr/>
    </dgm:pt>
    <dgm:pt modelId="{7063A14B-5FDC-4AC7-A716-24EB3EABED6B}" type="pres">
      <dgm:prSet presAssocID="{6F453C0E-E8F8-413F-90BD-9DE2D81CA8EF}" presName="dotArrow7" presStyleLbl="alignNode1" presStyleIdx="14" presStyleCnt="15"/>
      <dgm:spPr/>
    </dgm:pt>
    <dgm:pt modelId="{1CA11A83-E4E6-41CB-8731-33082AD7DDAD}" type="pres">
      <dgm:prSet presAssocID="{5C7472EE-289B-447D-B9F5-A3F2B524E0D7}" presName="parTx1" presStyleLbl="node1" presStyleIdx="0" presStyleCnt="5" custLinFactNeighborX="17070" custLinFactNeighborY="2195"/>
      <dgm:spPr/>
    </dgm:pt>
    <dgm:pt modelId="{B86D0257-E761-42D2-8C56-F1AAC2D40B33}" type="pres">
      <dgm:prSet presAssocID="{2B3AD459-B31B-4561-AF77-51A787FCAFAE}" presName="picture1" presStyleCnt="0"/>
      <dgm:spPr/>
    </dgm:pt>
    <dgm:pt modelId="{C8791322-1584-4574-9EF6-70C521FF2021}" type="pres">
      <dgm:prSet presAssocID="{2B3AD459-B31B-4561-AF77-51A787FCAFAE}" presName="imageRepeatNode" presStyleLbl="fgImgPlace1" presStyleIdx="0" presStyleCnt="5"/>
      <dgm:spPr>
        <a:prstGeom prst="teardrop">
          <a:avLst/>
        </a:prstGeom>
      </dgm:spPr>
    </dgm:pt>
    <dgm:pt modelId="{E6A3037E-ECE8-4D9C-B357-D2D6836F4699}" type="pres">
      <dgm:prSet presAssocID="{F5CAE3B2-C16C-443A-BB96-44305E57D064}" presName="parTx2" presStyleLbl="node1" presStyleIdx="1" presStyleCnt="5" custLinFactNeighborX="17070" custLinFactNeighborY="2195"/>
      <dgm:spPr/>
    </dgm:pt>
    <dgm:pt modelId="{37A90CD6-6FAE-46F4-81A1-82BFF63510AD}" type="pres">
      <dgm:prSet presAssocID="{E3739512-FD8B-48F7-A593-21D836B3AC01}" presName="picture2" presStyleCnt="0"/>
      <dgm:spPr/>
    </dgm:pt>
    <dgm:pt modelId="{BC87F1C7-D7F3-4615-B918-2C96263EE246}" type="pres">
      <dgm:prSet presAssocID="{E3739512-FD8B-48F7-A593-21D836B3AC01}" presName="imageRepeatNode" presStyleLbl="fgImgPlace1" presStyleIdx="1" presStyleCnt="5"/>
      <dgm:spPr>
        <a:prstGeom prst="teardrop">
          <a:avLst/>
        </a:prstGeom>
      </dgm:spPr>
    </dgm:pt>
    <dgm:pt modelId="{8F5383F2-A973-4CDB-B031-1C1E4576695A}" type="pres">
      <dgm:prSet presAssocID="{22DAD449-4AA7-491A-A2D9-E0CF0F8ACD2E}" presName="parTx3" presStyleLbl="node1" presStyleIdx="2" presStyleCnt="5" custLinFactNeighborX="17070" custLinFactNeighborY="2195"/>
      <dgm:spPr/>
    </dgm:pt>
    <dgm:pt modelId="{BCDC9D19-6826-411C-A204-98597304E319}" type="pres">
      <dgm:prSet presAssocID="{9D32E53A-DF2E-4525-8E6C-17E0F38B4675}" presName="picture3" presStyleCnt="0"/>
      <dgm:spPr/>
    </dgm:pt>
    <dgm:pt modelId="{3B45A4CC-4FBA-48CF-A9EB-1E9CA32CADA0}" type="pres">
      <dgm:prSet presAssocID="{9D32E53A-DF2E-4525-8E6C-17E0F38B4675}" presName="imageRepeatNode" presStyleLbl="fgImgPlace1" presStyleIdx="2" presStyleCnt="5"/>
      <dgm:spPr>
        <a:prstGeom prst="teardrop">
          <a:avLst/>
        </a:prstGeom>
      </dgm:spPr>
    </dgm:pt>
    <dgm:pt modelId="{0FDCA9ED-CC4A-49D8-82BF-3BBAD5481B45}" type="pres">
      <dgm:prSet presAssocID="{BE9D359C-3B0E-4D83-841C-BF7FAE92270C}" presName="parTx4" presStyleLbl="node1" presStyleIdx="3" presStyleCnt="5"/>
      <dgm:spPr/>
    </dgm:pt>
    <dgm:pt modelId="{F56B79E8-4180-4475-A3F0-E1D9D33EB1AC}" type="pres">
      <dgm:prSet presAssocID="{CEEEF161-88B6-488A-AE78-27491CBE433E}" presName="picture4" presStyleCnt="0"/>
      <dgm:spPr/>
    </dgm:pt>
    <dgm:pt modelId="{34AB22B6-26D0-4E75-BCDD-1D641719F8F6}" type="pres">
      <dgm:prSet presAssocID="{CEEEF161-88B6-488A-AE78-27491CBE433E}" presName="imageRepeatNode" presStyleLbl="fgImgPlace1" presStyleIdx="3" presStyleCnt="5"/>
      <dgm:spPr/>
    </dgm:pt>
    <dgm:pt modelId="{3EDBE788-E2B8-4F09-9F42-FD619C25A7A8}" type="pres">
      <dgm:prSet presAssocID="{4BB912AE-89C0-47B9-85C1-D1B295896FA4}" presName="parTx5" presStyleLbl="node1" presStyleIdx="4" presStyleCnt="5"/>
      <dgm:spPr/>
    </dgm:pt>
    <dgm:pt modelId="{F7371CE0-5E3E-4CE0-A866-FEDD4C163BF8}" type="pres">
      <dgm:prSet presAssocID="{A5BEC339-D260-47E4-AC93-AF6C3FDF3246}" presName="picture5" presStyleCnt="0"/>
      <dgm:spPr/>
    </dgm:pt>
    <dgm:pt modelId="{B0E519C8-86FF-4421-858D-38688B016402}" type="pres">
      <dgm:prSet presAssocID="{A5BEC339-D260-47E4-AC93-AF6C3FDF3246}" presName="imageRepeatNode" presStyleLbl="fgImgPlace1" presStyleIdx="4" presStyleCnt="5"/>
      <dgm:spPr/>
    </dgm:pt>
  </dgm:ptLst>
  <dgm:cxnLst>
    <dgm:cxn modelId="{B7A9F239-D568-4DE5-A1C1-360CEC0EB8E9}" type="presOf" srcId="{5C7472EE-289B-447D-B9F5-A3F2B524E0D7}" destId="{1CA11A83-E4E6-41CB-8731-33082AD7DDAD}" srcOrd="0" destOrd="0" presId="urn:microsoft.com/office/officeart/2008/layout/AscendingPictureAccentProcess"/>
    <dgm:cxn modelId="{5DDA44BC-DF76-4163-AFC2-B6D5E96E4838}" srcId="{6F453C0E-E8F8-413F-90BD-9DE2D81CA8EF}" destId="{5C7472EE-289B-447D-B9F5-A3F2B524E0D7}" srcOrd="0" destOrd="0" parTransId="{8355512A-B4D8-4FF3-A4E5-06B268E5A5A5}" sibTransId="{2B3AD459-B31B-4561-AF77-51A787FCAFAE}"/>
    <dgm:cxn modelId="{544D53CE-864E-4D62-A23D-67324DABA611}" srcId="{6F453C0E-E8F8-413F-90BD-9DE2D81CA8EF}" destId="{4BB912AE-89C0-47B9-85C1-D1B295896FA4}" srcOrd="4" destOrd="0" parTransId="{98A756F5-5C7C-4C1F-AC18-A03981AAB06D}" sibTransId="{A5BEC339-D260-47E4-AC93-AF6C3FDF3246}"/>
    <dgm:cxn modelId="{470B0D7C-592E-4BCC-A788-F130B9DA3628}" srcId="{6F453C0E-E8F8-413F-90BD-9DE2D81CA8EF}" destId="{F5CAE3B2-C16C-443A-BB96-44305E57D064}" srcOrd="1" destOrd="0" parTransId="{84B71F72-E77C-4B5A-8C1C-EA4631C89FC6}" sibTransId="{E3739512-FD8B-48F7-A593-21D836B3AC01}"/>
    <dgm:cxn modelId="{01319EFE-787D-4593-B7D5-8408087CC165}" srcId="{6F453C0E-E8F8-413F-90BD-9DE2D81CA8EF}" destId="{22DAD449-4AA7-491A-A2D9-E0CF0F8ACD2E}" srcOrd="2" destOrd="0" parTransId="{4A59143E-0676-42EE-A9B4-7BB2542C32A5}" sibTransId="{9D32E53A-DF2E-4525-8E6C-17E0F38B4675}"/>
    <dgm:cxn modelId="{3C750861-0B0E-48CD-AF75-297413BAAE1D}" type="presOf" srcId="{E3739512-FD8B-48F7-A593-21D836B3AC01}" destId="{BC87F1C7-D7F3-4615-B918-2C96263EE246}" srcOrd="0" destOrd="0" presId="urn:microsoft.com/office/officeart/2008/layout/AscendingPictureAccentProcess"/>
    <dgm:cxn modelId="{D1AD6178-94CC-417E-BDE6-C1F0C583CAD9}" type="presOf" srcId="{CEEEF161-88B6-488A-AE78-27491CBE433E}" destId="{34AB22B6-26D0-4E75-BCDD-1D641719F8F6}" srcOrd="0" destOrd="0" presId="urn:microsoft.com/office/officeart/2008/layout/AscendingPictureAccentProcess"/>
    <dgm:cxn modelId="{162E8549-E34B-4E71-8482-2674520565D8}" type="presOf" srcId="{2B3AD459-B31B-4561-AF77-51A787FCAFAE}" destId="{C8791322-1584-4574-9EF6-70C521FF2021}" srcOrd="0" destOrd="0" presId="urn:microsoft.com/office/officeart/2008/layout/AscendingPictureAccentProcess"/>
    <dgm:cxn modelId="{FF1EC190-39F5-4DF4-A656-0220AB76B915}" type="presOf" srcId="{A5BEC339-D260-47E4-AC93-AF6C3FDF3246}" destId="{B0E519C8-86FF-4421-858D-38688B016402}" srcOrd="0" destOrd="0" presId="urn:microsoft.com/office/officeart/2008/layout/AscendingPictureAccentProcess"/>
    <dgm:cxn modelId="{05EDC0E0-FFB0-439C-8BDB-713BDFD23768}" type="presOf" srcId="{F5CAE3B2-C16C-443A-BB96-44305E57D064}" destId="{E6A3037E-ECE8-4D9C-B357-D2D6836F4699}" srcOrd="0" destOrd="0" presId="urn:microsoft.com/office/officeart/2008/layout/AscendingPictureAccentProcess"/>
    <dgm:cxn modelId="{B46A3CC0-00D8-4E44-80F2-8EDC5CCBD1DE}" type="presOf" srcId="{6F453C0E-E8F8-413F-90BD-9DE2D81CA8EF}" destId="{EA5F958B-BC4C-4B0D-AEBD-43C1A5F2A66E}" srcOrd="0" destOrd="0" presId="urn:microsoft.com/office/officeart/2008/layout/AscendingPictureAccentProcess"/>
    <dgm:cxn modelId="{283362AF-7ED4-4F53-A066-3FEFB3F505CE}" type="presOf" srcId="{4BB912AE-89C0-47B9-85C1-D1B295896FA4}" destId="{3EDBE788-E2B8-4F09-9F42-FD619C25A7A8}" srcOrd="0" destOrd="0" presId="urn:microsoft.com/office/officeart/2008/layout/AscendingPictureAccentProcess"/>
    <dgm:cxn modelId="{DF83DEB3-0304-41AA-9136-8475EB0474ED}" type="presOf" srcId="{BE9D359C-3B0E-4D83-841C-BF7FAE92270C}" destId="{0FDCA9ED-CC4A-49D8-82BF-3BBAD5481B45}" srcOrd="0" destOrd="0" presId="urn:microsoft.com/office/officeart/2008/layout/AscendingPictureAccentProcess"/>
    <dgm:cxn modelId="{A77F8400-73C2-43EC-BF91-DD7BD6DE0DD8}" type="presOf" srcId="{9D32E53A-DF2E-4525-8E6C-17E0F38B4675}" destId="{3B45A4CC-4FBA-48CF-A9EB-1E9CA32CADA0}" srcOrd="0" destOrd="0" presId="urn:microsoft.com/office/officeart/2008/layout/AscendingPictureAccentProcess"/>
    <dgm:cxn modelId="{C64C56C9-7ECD-453A-BCB8-B5284DBC4508}" srcId="{6F453C0E-E8F8-413F-90BD-9DE2D81CA8EF}" destId="{BE9D359C-3B0E-4D83-841C-BF7FAE92270C}" srcOrd="3" destOrd="0" parTransId="{913B2B4D-A87B-4C75-94F7-1EB4C8E3AE1D}" sibTransId="{CEEEF161-88B6-488A-AE78-27491CBE433E}"/>
    <dgm:cxn modelId="{4EC4BC03-EB5C-4543-BD57-966F41AA2112}" type="presOf" srcId="{22DAD449-4AA7-491A-A2D9-E0CF0F8ACD2E}" destId="{8F5383F2-A973-4CDB-B031-1C1E4576695A}" srcOrd="0" destOrd="0" presId="urn:microsoft.com/office/officeart/2008/layout/AscendingPictureAccentProcess"/>
    <dgm:cxn modelId="{7230E768-C33A-4BB5-859C-E806927F281E}" type="presParOf" srcId="{EA5F958B-BC4C-4B0D-AEBD-43C1A5F2A66E}" destId="{0E2F5A4F-FAE6-4D9A-8970-A1CAB9EC194C}" srcOrd="0" destOrd="0" presId="urn:microsoft.com/office/officeart/2008/layout/AscendingPictureAccentProcess"/>
    <dgm:cxn modelId="{221800DA-789D-4366-A054-3ABC43A5F3F9}" type="presParOf" srcId="{EA5F958B-BC4C-4B0D-AEBD-43C1A5F2A66E}" destId="{766576ED-1BC6-4245-8A32-5744DEF7FE64}" srcOrd="1" destOrd="0" presId="urn:microsoft.com/office/officeart/2008/layout/AscendingPictureAccentProcess"/>
    <dgm:cxn modelId="{798A9914-F8C6-4683-872E-299E8AA8C216}" type="presParOf" srcId="{EA5F958B-BC4C-4B0D-AEBD-43C1A5F2A66E}" destId="{7ADDB2A0-EA16-45F2-870A-F4A71FD05E9F}" srcOrd="2" destOrd="0" presId="urn:microsoft.com/office/officeart/2008/layout/AscendingPictureAccentProcess"/>
    <dgm:cxn modelId="{3B66F6CC-8E41-4B13-981F-11A4EA88C1E1}" type="presParOf" srcId="{EA5F958B-BC4C-4B0D-AEBD-43C1A5F2A66E}" destId="{DAB71A0D-40A5-4A8F-A350-4767859BAD54}" srcOrd="3" destOrd="0" presId="urn:microsoft.com/office/officeart/2008/layout/AscendingPictureAccentProcess"/>
    <dgm:cxn modelId="{5BBE0982-E8BA-482F-AB2E-DCF26D3427A3}" type="presParOf" srcId="{EA5F958B-BC4C-4B0D-AEBD-43C1A5F2A66E}" destId="{FEED39A6-42B0-4B9F-9187-9494027E319A}" srcOrd="4" destOrd="0" presId="urn:microsoft.com/office/officeart/2008/layout/AscendingPictureAccentProcess"/>
    <dgm:cxn modelId="{ED5A82C8-784B-479B-82DD-46D2CFC523B5}" type="presParOf" srcId="{EA5F958B-BC4C-4B0D-AEBD-43C1A5F2A66E}" destId="{42B7F50D-DA1B-41C4-8A65-EE66672A506A}" srcOrd="5" destOrd="0" presId="urn:microsoft.com/office/officeart/2008/layout/AscendingPictureAccentProcess"/>
    <dgm:cxn modelId="{BC770E80-9CA6-4AAD-A218-48C747DC462B}" type="presParOf" srcId="{EA5F958B-BC4C-4B0D-AEBD-43C1A5F2A66E}" destId="{A3E50DA2-67E9-4A45-BC92-D7E5623705DA}" srcOrd="6" destOrd="0" presId="urn:microsoft.com/office/officeart/2008/layout/AscendingPictureAccentProcess"/>
    <dgm:cxn modelId="{F6ED579E-AA67-4609-A59D-33EDD4689967}" type="presParOf" srcId="{EA5F958B-BC4C-4B0D-AEBD-43C1A5F2A66E}" destId="{15C7C5D6-EA70-461D-BB51-64FCC6DB3816}" srcOrd="7" destOrd="0" presId="urn:microsoft.com/office/officeart/2008/layout/AscendingPictureAccentProcess"/>
    <dgm:cxn modelId="{B214192A-1CE6-4E66-B4F4-B199B314B4EC}" type="presParOf" srcId="{EA5F958B-BC4C-4B0D-AEBD-43C1A5F2A66E}" destId="{D304394B-8AFE-4D2A-8093-8EC24E3021D7}" srcOrd="8" destOrd="0" presId="urn:microsoft.com/office/officeart/2008/layout/AscendingPictureAccentProcess"/>
    <dgm:cxn modelId="{E78E40CB-81BB-461A-9948-00E68B98A05D}" type="presParOf" srcId="{EA5F958B-BC4C-4B0D-AEBD-43C1A5F2A66E}" destId="{08B74E04-5BD4-44CB-9EBF-F6FE0DFF655A}" srcOrd="9" destOrd="0" presId="urn:microsoft.com/office/officeart/2008/layout/AscendingPictureAccentProcess"/>
    <dgm:cxn modelId="{F1338E44-202D-4F4A-B1D4-8E1EC02EC21C}" type="presParOf" srcId="{EA5F958B-BC4C-4B0D-AEBD-43C1A5F2A66E}" destId="{4A05E621-C029-4CFF-9D7A-EF4D7EC3E4C0}" srcOrd="10" destOrd="0" presId="urn:microsoft.com/office/officeart/2008/layout/AscendingPictureAccentProcess"/>
    <dgm:cxn modelId="{50035987-042B-4CCE-ABDB-DF8F876C8148}" type="presParOf" srcId="{EA5F958B-BC4C-4B0D-AEBD-43C1A5F2A66E}" destId="{4930593B-E2A5-492F-A23A-34ECFDB4BF34}" srcOrd="11" destOrd="0" presId="urn:microsoft.com/office/officeart/2008/layout/AscendingPictureAccentProcess"/>
    <dgm:cxn modelId="{D9F419E9-74D1-45EB-87C1-5E28B45CD608}" type="presParOf" srcId="{EA5F958B-BC4C-4B0D-AEBD-43C1A5F2A66E}" destId="{568767B9-9756-49ED-B57D-5A3651C539C5}" srcOrd="12" destOrd="0" presId="urn:microsoft.com/office/officeart/2008/layout/AscendingPictureAccentProcess"/>
    <dgm:cxn modelId="{06FD0B65-18BB-418C-9153-879B29A57181}" type="presParOf" srcId="{EA5F958B-BC4C-4B0D-AEBD-43C1A5F2A66E}" destId="{81213C74-CFBC-49E1-B19D-A02F70DE05B2}" srcOrd="13" destOrd="0" presId="urn:microsoft.com/office/officeart/2008/layout/AscendingPictureAccentProcess"/>
    <dgm:cxn modelId="{F89866A6-4A97-4295-A5A0-86D125670B6C}" type="presParOf" srcId="{EA5F958B-BC4C-4B0D-AEBD-43C1A5F2A66E}" destId="{7063A14B-5FDC-4AC7-A716-24EB3EABED6B}" srcOrd="14" destOrd="0" presId="urn:microsoft.com/office/officeart/2008/layout/AscendingPictureAccentProcess"/>
    <dgm:cxn modelId="{92062545-F545-4D85-869C-5DF5D4ECC39C}" type="presParOf" srcId="{EA5F958B-BC4C-4B0D-AEBD-43C1A5F2A66E}" destId="{1CA11A83-E4E6-41CB-8731-33082AD7DDAD}" srcOrd="15" destOrd="0" presId="urn:microsoft.com/office/officeart/2008/layout/AscendingPictureAccentProcess"/>
    <dgm:cxn modelId="{1C61A843-37F3-4468-B4D9-9588B1C437A3}" type="presParOf" srcId="{EA5F958B-BC4C-4B0D-AEBD-43C1A5F2A66E}" destId="{B86D0257-E761-42D2-8C56-F1AAC2D40B33}" srcOrd="16" destOrd="0" presId="urn:microsoft.com/office/officeart/2008/layout/AscendingPictureAccentProcess"/>
    <dgm:cxn modelId="{3A2A9B2F-C567-4B5C-97E5-E1133C75CE1A}" type="presParOf" srcId="{B86D0257-E761-42D2-8C56-F1AAC2D40B33}" destId="{C8791322-1584-4574-9EF6-70C521FF2021}" srcOrd="0" destOrd="0" presId="urn:microsoft.com/office/officeart/2008/layout/AscendingPictureAccentProcess"/>
    <dgm:cxn modelId="{49D51561-1DD1-4F3E-B4A8-551A2C318C4A}" type="presParOf" srcId="{EA5F958B-BC4C-4B0D-AEBD-43C1A5F2A66E}" destId="{E6A3037E-ECE8-4D9C-B357-D2D6836F4699}" srcOrd="17" destOrd="0" presId="urn:microsoft.com/office/officeart/2008/layout/AscendingPictureAccentProcess"/>
    <dgm:cxn modelId="{9ECA3E4A-6B0A-47D1-9372-ABACA685199A}" type="presParOf" srcId="{EA5F958B-BC4C-4B0D-AEBD-43C1A5F2A66E}" destId="{37A90CD6-6FAE-46F4-81A1-82BFF63510AD}" srcOrd="18" destOrd="0" presId="urn:microsoft.com/office/officeart/2008/layout/AscendingPictureAccentProcess"/>
    <dgm:cxn modelId="{A2FF3C61-22B3-41E0-A3B5-788ACF5DB882}" type="presParOf" srcId="{37A90CD6-6FAE-46F4-81A1-82BFF63510AD}" destId="{BC87F1C7-D7F3-4615-B918-2C96263EE246}" srcOrd="0" destOrd="0" presId="urn:microsoft.com/office/officeart/2008/layout/AscendingPictureAccentProcess"/>
    <dgm:cxn modelId="{879968E4-E541-4065-BA4B-96A12C37BFE5}" type="presParOf" srcId="{EA5F958B-BC4C-4B0D-AEBD-43C1A5F2A66E}" destId="{8F5383F2-A973-4CDB-B031-1C1E4576695A}" srcOrd="19" destOrd="0" presId="urn:microsoft.com/office/officeart/2008/layout/AscendingPictureAccentProcess"/>
    <dgm:cxn modelId="{2E81332C-D685-456B-94DB-305886A9F9D4}" type="presParOf" srcId="{EA5F958B-BC4C-4B0D-AEBD-43C1A5F2A66E}" destId="{BCDC9D19-6826-411C-A204-98597304E319}" srcOrd="20" destOrd="0" presId="urn:microsoft.com/office/officeart/2008/layout/AscendingPictureAccentProcess"/>
    <dgm:cxn modelId="{31B27CFA-324D-410C-BB45-D8E55CF0BF5A}" type="presParOf" srcId="{BCDC9D19-6826-411C-A204-98597304E319}" destId="{3B45A4CC-4FBA-48CF-A9EB-1E9CA32CADA0}" srcOrd="0" destOrd="0" presId="urn:microsoft.com/office/officeart/2008/layout/AscendingPictureAccentProcess"/>
    <dgm:cxn modelId="{1FE08F79-BE15-415C-9AC8-A0ACE6887A9C}" type="presParOf" srcId="{EA5F958B-BC4C-4B0D-AEBD-43C1A5F2A66E}" destId="{0FDCA9ED-CC4A-49D8-82BF-3BBAD5481B45}" srcOrd="21" destOrd="0" presId="urn:microsoft.com/office/officeart/2008/layout/AscendingPictureAccentProcess"/>
    <dgm:cxn modelId="{4442C62B-9460-43E9-B818-4AF3AD324B76}" type="presParOf" srcId="{EA5F958B-BC4C-4B0D-AEBD-43C1A5F2A66E}" destId="{F56B79E8-4180-4475-A3F0-E1D9D33EB1AC}" srcOrd="22" destOrd="0" presId="urn:microsoft.com/office/officeart/2008/layout/AscendingPictureAccentProcess"/>
    <dgm:cxn modelId="{80944751-9926-41A4-B003-86301E7D4E8C}" type="presParOf" srcId="{F56B79E8-4180-4475-A3F0-E1D9D33EB1AC}" destId="{34AB22B6-26D0-4E75-BCDD-1D641719F8F6}" srcOrd="0" destOrd="0" presId="urn:microsoft.com/office/officeart/2008/layout/AscendingPictureAccentProcess"/>
    <dgm:cxn modelId="{0DE2B7A0-9C2F-4F62-A214-C3BD64836D61}" type="presParOf" srcId="{EA5F958B-BC4C-4B0D-AEBD-43C1A5F2A66E}" destId="{3EDBE788-E2B8-4F09-9F42-FD619C25A7A8}" srcOrd="23" destOrd="0" presId="urn:microsoft.com/office/officeart/2008/layout/AscendingPictureAccentProcess"/>
    <dgm:cxn modelId="{06EE5A44-6713-48BE-99B6-AEC290A315AA}" type="presParOf" srcId="{EA5F958B-BC4C-4B0D-AEBD-43C1A5F2A66E}" destId="{F7371CE0-5E3E-4CE0-A866-FEDD4C163BF8}" srcOrd="24" destOrd="0" presId="urn:microsoft.com/office/officeart/2008/layout/AscendingPictureAccentProcess"/>
    <dgm:cxn modelId="{1234C0A4-E297-495E-9AD7-80D89293A4D5}" type="presParOf" srcId="{F7371CE0-5E3E-4CE0-A866-FEDD4C163BF8}" destId="{B0E519C8-86FF-4421-858D-38688B01640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9AD65-2A48-41E3-8225-7A7969599758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481F5DE4-C819-4E4C-8DDF-DAE7D130E32A}">
      <dgm:prSet phldrT="[Texto]" custT="1"/>
      <dgm:spPr/>
      <dgm:t>
        <a:bodyPr/>
        <a:lstStyle/>
        <a:p>
          <a:pPr algn="ctr"/>
          <a:r>
            <a:rPr lang="es-ES" sz="1600" dirty="0"/>
            <a:t>Identificar al Cliente</a:t>
          </a:r>
        </a:p>
      </dgm:t>
    </dgm:pt>
    <dgm:pt modelId="{CB962B64-B0B3-4E48-AFEF-528AB3B47B47}" type="parTrans" cxnId="{FC00EAC8-C0FE-4711-A4F8-29C86C150E92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621D65B2-AC03-4FFC-AB7F-9443D2632DB0}" type="sibTrans" cxnId="{FC00EAC8-C0FE-4711-A4F8-29C86C150E92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570A6488-772F-4266-B9F9-E1C6377B48AF}">
      <dgm:prSet phldrT="[Texto]" custT="1"/>
      <dgm:spPr/>
      <dgm:t>
        <a:bodyPr/>
        <a:lstStyle/>
        <a:p>
          <a:pPr algn="ctr"/>
          <a:r>
            <a:rPr lang="es-ES" sz="1600"/>
            <a:t>Entrevista al Cliente</a:t>
          </a:r>
        </a:p>
      </dgm:t>
    </dgm:pt>
    <dgm:pt modelId="{E0C8E8F0-1D28-4789-891F-ED4CF72B9E85}" type="parTrans" cxnId="{3ED2810A-1C94-41E0-927B-0A8280B821D1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AF4A20C6-5D18-4CC1-BE5B-56E423BFE12D}" type="sibTrans" cxnId="{3ED2810A-1C94-41E0-927B-0A8280B821D1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BF68821F-FC49-4746-AEAF-CCBDDD4F5D76}">
      <dgm:prSet phldrT="[Texto]" custT="1"/>
      <dgm:spPr/>
      <dgm:t>
        <a:bodyPr/>
        <a:lstStyle/>
        <a:p>
          <a:pPr algn="ctr"/>
          <a:endParaRPr lang="es-ES" sz="1100" dirty="0"/>
        </a:p>
      </dgm:t>
    </dgm:pt>
    <dgm:pt modelId="{BE6A663C-2A55-4A61-ADD8-BC10E2F8B92A}" type="parTrans" cxnId="{94B3A78D-8961-4C3B-A4F0-0CC7284E4A5B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E2EDFDC8-B8CC-4A40-A907-2540270D8866}" type="sibTrans" cxnId="{94B3A78D-8961-4C3B-A4F0-0CC7284E4A5B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A8B5F720-5465-4F78-AEF4-2E274C039B58}">
      <dgm:prSet phldrT="[Texto]" custT="1"/>
      <dgm:spPr/>
      <dgm:t>
        <a:bodyPr/>
        <a:lstStyle/>
        <a:p>
          <a:pPr algn="ctr"/>
          <a:r>
            <a:rPr lang="es-ES" sz="1600"/>
            <a:t>Creacion de un documento de requisitos</a:t>
          </a:r>
        </a:p>
      </dgm:t>
    </dgm:pt>
    <dgm:pt modelId="{DF4A6892-91AA-4E86-88A5-B3956C80B8C0}" type="parTrans" cxnId="{4A667EE7-0145-4609-9FEA-8B6E6BFF10F0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06B8EC61-75B7-4884-AAB6-DD2911DA66C5}" type="sibTrans" cxnId="{4A667EE7-0145-4609-9FEA-8B6E6BFF10F0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0541F092-7CD3-4DBB-94E5-AF75B36E7128}">
      <dgm:prSet phldrT="[Texto]" custT="1"/>
      <dgm:spPr/>
      <dgm:t>
        <a:bodyPr/>
        <a:lstStyle/>
        <a:p>
          <a:pPr algn="ctr"/>
          <a:endParaRPr lang="es-ES" sz="1050" dirty="0"/>
        </a:p>
      </dgm:t>
    </dgm:pt>
    <dgm:pt modelId="{E0F83524-F761-4CB4-9B29-0C1210586CF4}" type="parTrans" cxnId="{F70EF0FD-B8F7-4E24-A2DC-F0895B465127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9EF015E1-42C6-48F7-9880-D9A8BE10D19E}" type="sibTrans" cxnId="{F70EF0FD-B8F7-4E24-A2DC-F0895B465127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D041D03E-5087-40B0-8FC3-32399CD1683D}">
      <dgm:prSet phldrT="[Texto]" custT="1"/>
      <dgm:spPr/>
      <dgm:t>
        <a:bodyPr/>
        <a:lstStyle/>
        <a:p>
          <a:pPr algn="ctr"/>
          <a:r>
            <a:rPr lang="es-ES" sz="1600"/>
            <a:t>Revisar los requisitos</a:t>
          </a:r>
        </a:p>
      </dgm:t>
    </dgm:pt>
    <dgm:pt modelId="{7450B836-C629-4278-A938-26C4F4F04911}" type="parTrans" cxnId="{2D31A977-5BE0-4299-9CED-930C6A021649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85503C8B-84DE-4986-A5A9-47ED6636A691}" type="sibTrans" cxnId="{2D31A977-5BE0-4299-9CED-930C6A021649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2C93E5A9-3C42-455E-91CE-A9060CA49F87}">
      <dgm:prSet phldrT="[Texto]" custT="1"/>
      <dgm:spPr/>
      <dgm:t>
        <a:bodyPr/>
        <a:lstStyle/>
        <a:p>
          <a:pPr algn="ctr"/>
          <a:r>
            <a:rPr lang="es-ES" sz="1600"/>
            <a:t>Detallar los requisitos </a:t>
          </a:r>
        </a:p>
      </dgm:t>
    </dgm:pt>
    <dgm:pt modelId="{C1165857-38EA-491F-9EDD-1CEB36B4E3FE}" type="parTrans" cxnId="{0A768C30-741A-4BEA-A989-4E20C1F9704D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92632942-22FD-4FBB-B435-BB5EC29BA168}" type="sibTrans" cxnId="{0A768C30-741A-4BEA-A989-4E20C1F9704D}">
      <dgm:prSet/>
      <dgm:spPr/>
      <dgm:t>
        <a:bodyPr/>
        <a:lstStyle/>
        <a:p>
          <a:pPr algn="ctr"/>
          <a:endParaRPr lang="es-ES" sz="2800">
            <a:solidFill>
              <a:sysClr val="windowText" lastClr="000000"/>
            </a:solidFill>
          </a:endParaRPr>
        </a:p>
      </dgm:t>
    </dgm:pt>
    <dgm:pt modelId="{EDFF5497-19DB-4938-9BF7-C47074C4795B}" type="pres">
      <dgm:prSet presAssocID="{3459AD65-2A48-41E3-8225-7A7969599758}" presName="Name0" presStyleCnt="0">
        <dgm:presLayoutVars>
          <dgm:dir/>
          <dgm:resizeHandles val="exact"/>
        </dgm:presLayoutVars>
      </dgm:prSet>
      <dgm:spPr/>
    </dgm:pt>
    <dgm:pt modelId="{5B33423F-0F1E-44EC-AB28-D115DCF75DBF}" type="pres">
      <dgm:prSet presAssocID="{481F5DE4-C819-4E4C-8DDF-DAE7D130E32A}" presName="node" presStyleLbl="node1" presStyleIdx="0" presStyleCnt="5">
        <dgm:presLayoutVars>
          <dgm:bulletEnabled val="1"/>
        </dgm:presLayoutVars>
      </dgm:prSet>
      <dgm:spPr/>
    </dgm:pt>
    <dgm:pt modelId="{B0CFB62C-D207-4433-A8C1-3C06B2A27BA2}" type="pres">
      <dgm:prSet presAssocID="{621D65B2-AC03-4FFC-AB7F-9443D2632DB0}" presName="sibTrans" presStyleLbl="sibTrans2D1" presStyleIdx="0" presStyleCnt="4"/>
      <dgm:spPr/>
    </dgm:pt>
    <dgm:pt modelId="{F18670FA-7394-41EB-8A21-FD3C4DB9909C}" type="pres">
      <dgm:prSet presAssocID="{621D65B2-AC03-4FFC-AB7F-9443D2632DB0}" presName="connectorText" presStyleLbl="sibTrans2D1" presStyleIdx="0" presStyleCnt="4"/>
      <dgm:spPr/>
    </dgm:pt>
    <dgm:pt modelId="{3778444C-D040-45E1-A71C-FD48CF47510B}" type="pres">
      <dgm:prSet presAssocID="{570A6488-772F-4266-B9F9-E1C6377B48AF}" presName="node" presStyleLbl="node1" presStyleIdx="1" presStyleCnt="5">
        <dgm:presLayoutVars>
          <dgm:bulletEnabled val="1"/>
        </dgm:presLayoutVars>
      </dgm:prSet>
      <dgm:spPr/>
    </dgm:pt>
    <dgm:pt modelId="{2EDD589D-15E5-43A6-BA7A-B2EFD1482F6F}" type="pres">
      <dgm:prSet presAssocID="{AF4A20C6-5D18-4CC1-BE5B-56E423BFE12D}" presName="sibTrans" presStyleLbl="sibTrans2D1" presStyleIdx="1" presStyleCnt="4"/>
      <dgm:spPr/>
    </dgm:pt>
    <dgm:pt modelId="{33084B2E-83F8-432B-8AC8-61EADF69D4FE}" type="pres">
      <dgm:prSet presAssocID="{AF4A20C6-5D18-4CC1-BE5B-56E423BFE12D}" presName="connectorText" presStyleLbl="sibTrans2D1" presStyleIdx="1" presStyleCnt="4"/>
      <dgm:spPr/>
    </dgm:pt>
    <dgm:pt modelId="{00C23549-1200-46D5-BAA4-C7A45043C1A6}" type="pres">
      <dgm:prSet presAssocID="{A8B5F720-5465-4F78-AEF4-2E274C039B58}" presName="node" presStyleLbl="node1" presStyleIdx="2" presStyleCnt="5">
        <dgm:presLayoutVars>
          <dgm:bulletEnabled val="1"/>
        </dgm:presLayoutVars>
      </dgm:prSet>
      <dgm:spPr/>
    </dgm:pt>
    <dgm:pt modelId="{D4BD1413-A2C4-4D3C-806F-1B496E97F5F8}" type="pres">
      <dgm:prSet presAssocID="{06B8EC61-75B7-4884-AAB6-DD2911DA66C5}" presName="sibTrans" presStyleLbl="sibTrans2D1" presStyleIdx="2" presStyleCnt="4"/>
      <dgm:spPr/>
    </dgm:pt>
    <dgm:pt modelId="{61F2E060-91F9-4E66-8EA4-DA55B9A805A4}" type="pres">
      <dgm:prSet presAssocID="{06B8EC61-75B7-4884-AAB6-DD2911DA66C5}" presName="connectorText" presStyleLbl="sibTrans2D1" presStyleIdx="2" presStyleCnt="4"/>
      <dgm:spPr/>
    </dgm:pt>
    <dgm:pt modelId="{FEF02900-C5EE-4249-B675-C1126E90B282}" type="pres">
      <dgm:prSet presAssocID="{D041D03E-5087-40B0-8FC3-32399CD1683D}" presName="node" presStyleLbl="node1" presStyleIdx="3" presStyleCnt="5">
        <dgm:presLayoutVars>
          <dgm:bulletEnabled val="1"/>
        </dgm:presLayoutVars>
      </dgm:prSet>
      <dgm:spPr/>
    </dgm:pt>
    <dgm:pt modelId="{DCC20700-52B9-4EEF-B8BD-56417B733DAD}" type="pres">
      <dgm:prSet presAssocID="{85503C8B-84DE-4986-A5A9-47ED6636A691}" presName="sibTrans" presStyleLbl="sibTrans2D1" presStyleIdx="3" presStyleCnt="4"/>
      <dgm:spPr/>
    </dgm:pt>
    <dgm:pt modelId="{9F6D7BD7-CC91-4AC0-A43B-0C08BE2A0180}" type="pres">
      <dgm:prSet presAssocID="{85503C8B-84DE-4986-A5A9-47ED6636A691}" presName="connectorText" presStyleLbl="sibTrans2D1" presStyleIdx="3" presStyleCnt="4"/>
      <dgm:spPr/>
    </dgm:pt>
    <dgm:pt modelId="{ADBD666E-A3FD-4001-AF9E-8980AFCFACB1}" type="pres">
      <dgm:prSet presAssocID="{2C93E5A9-3C42-455E-91CE-A9060CA49F87}" presName="node" presStyleLbl="node1" presStyleIdx="4" presStyleCnt="5">
        <dgm:presLayoutVars>
          <dgm:bulletEnabled val="1"/>
        </dgm:presLayoutVars>
      </dgm:prSet>
      <dgm:spPr/>
    </dgm:pt>
  </dgm:ptLst>
  <dgm:cxnLst>
    <dgm:cxn modelId="{ECB2C9CD-BC4E-44F2-806B-ABC5C4B20E5B}" type="presOf" srcId="{AF4A20C6-5D18-4CC1-BE5B-56E423BFE12D}" destId="{2EDD589D-15E5-43A6-BA7A-B2EFD1482F6F}" srcOrd="0" destOrd="0" presId="urn:microsoft.com/office/officeart/2005/8/layout/process1"/>
    <dgm:cxn modelId="{F70EF0FD-B8F7-4E24-A2DC-F0895B465127}" srcId="{A8B5F720-5465-4F78-AEF4-2E274C039B58}" destId="{0541F092-7CD3-4DBB-94E5-AF75B36E7128}" srcOrd="0" destOrd="0" parTransId="{E0F83524-F761-4CB4-9B29-0C1210586CF4}" sibTransId="{9EF015E1-42C6-48F7-9880-D9A8BE10D19E}"/>
    <dgm:cxn modelId="{2D31A977-5BE0-4299-9CED-930C6A021649}" srcId="{3459AD65-2A48-41E3-8225-7A7969599758}" destId="{D041D03E-5087-40B0-8FC3-32399CD1683D}" srcOrd="3" destOrd="0" parTransId="{7450B836-C629-4278-A938-26C4F4F04911}" sibTransId="{85503C8B-84DE-4986-A5A9-47ED6636A691}"/>
    <dgm:cxn modelId="{051DC744-3115-4296-BC8A-280A7ED2B8DB}" type="presOf" srcId="{570A6488-772F-4266-B9F9-E1C6377B48AF}" destId="{3778444C-D040-45E1-A71C-FD48CF47510B}" srcOrd="0" destOrd="0" presId="urn:microsoft.com/office/officeart/2005/8/layout/process1"/>
    <dgm:cxn modelId="{B5C3E611-465A-413C-BED8-79FB7653AFA1}" type="presOf" srcId="{621D65B2-AC03-4FFC-AB7F-9443D2632DB0}" destId="{B0CFB62C-D207-4433-A8C1-3C06B2A27BA2}" srcOrd="0" destOrd="0" presId="urn:microsoft.com/office/officeart/2005/8/layout/process1"/>
    <dgm:cxn modelId="{FEC76F04-3D3E-463F-8782-22032EC9DD69}" type="presOf" srcId="{AF4A20C6-5D18-4CC1-BE5B-56E423BFE12D}" destId="{33084B2E-83F8-432B-8AC8-61EADF69D4FE}" srcOrd="1" destOrd="0" presId="urn:microsoft.com/office/officeart/2005/8/layout/process1"/>
    <dgm:cxn modelId="{4A667EE7-0145-4609-9FEA-8B6E6BFF10F0}" srcId="{3459AD65-2A48-41E3-8225-7A7969599758}" destId="{A8B5F720-5465-4F78-AEF4-2E274C039B58}" srcOrd="2" destOrd="0" parTransId="{DF4A6892-91AA-4E86-88A5-B3956C80B8C0}" sibTransId="{06B8EC61-75B7-4884-AAB6-DD2911DA66C5}"/>
    <dgm:cxn modelId="{3ED2810A-1C94-41E0-927B-0A8280B821D1}" srcId="{3459AD65-2A48-41E3-8225-7A7969599758}" destId="{570A6488-772F-4266-B9F9-E1C6377B48AF}" srcOrd="1" destOrd="0" parTransId="{E0C8E8F0-1D28-4789-891F-ED4CF72B9E85}" sibTransId="{AF4A20C6-5D18-4CC1-BE5B-56E423BFE12D}"/>
    <dgm:cxn modelId="{12CDE863-B373-4791-8777-25DE879C9940}" type="presOf" srcId="{621D65B2-AC03-4FFC-AB7F-9443D2632DB0}" destId="{F18670FA-7394-41EB-8A21-FD3C4DB9909C}" srcOrd="1" destOrd="0" presId="urn:microsoft.com/office/officeart/2005/8/layout/process1"/>
    <dgm:cxn modelId="{216ED838-D7B0-4EC4-9B5A-FFB5ABE58686}" type="presOf" srcId="{0541F092-7CD3-4DBB-94E5-AF75B36E7128}" destId="{00C23549-1200-46D5-BAA4-C7A45043C1A6}" srcOrd="0" destOrd="1" presId="urn:microsoft.com/office/officeart/2005/8/layout/process1"/>
    <dgm:cxn modelId="{30BE17CA-D77E-481B-9857-F12F0C87E4EB}" type="presOf" srcId="{85503C8B-84DE-4986-A5A9-47ED6636A691}" destId="{9F6D7BD7-CC91-4AC0-A43B-0C08BE2A0180}" srcOrd="1" destOrd="0" presId="urn:microsoft.com/office/officeart/2005/8/layout/process1"/>
    <dgm:cxn modelId="{3ABA6EAC-2A70-494C-85D2-AE0A49DD4C61}" type="presOf" srcId="{06B8EC61-75B7-4884-AAB6-DD2911DA66C5}" destId="{61F2E060-91F9-4E66-8EA4-DA55B9A805A4}" srcOrd="1" destOrd="0" presId="urn:microsoft.com/office/officeart/2005/8/layout/process1"/>
    <dgm:cxn modelId="{5539A111-34E0-4FA9-BEA2-987D02FF416D}" type="presOf" srcId="{85503C8B-84DE-4986-A5A9-47ED6636A691}" destId="{DCC20700-52B9-4EEF-B8BD-56417B733DAD}" srcOrd="0" destOrd="0" presId="urn:microsoft.com/office/officeart/2005/8/layout/process1"/>
    <dgm:cxn modelId="{863971BD-CC67-4DF6-967C-E219869C7C69}" type="presOf" srcId="{3459AD65-2A48-41E3-8225-7A7969599758}" destId="{EDFF5497-19DB-4938-9BF7-C47074C4795B}" srcOrd="0" destOrd="0" presId="urn:microsoft.com/office/officeart/2005/8/layout/process1"/>
    <dgm:cxn modelId="{6C040E53-0D4D-4E30-A02D-7460794B365A}" type="presOf" srcId="{D041D03E-5087-40B0-8FC3-32399CD1683D}" destId="{FEF02900-C5EE-4249-B675-C1126E90B282}" srcOrd="0" destOrd="0" presId="urn:microsoft.com/office/officeart/2005/8/layout/process1"/>
    <dgm:cxn modelId="{94B3A78D-8961-4C3B-A4F0-0CC7284E4A5B}" srcId="{570A6488-772F-4266-B9F9-E1C6377B48AF}" destId="{BF68821F-FC49-4746-AEAF-CCBDDD4F5D76}" srcOrd="0" destOrd="0" parTransId="{BE6A663C-2A55-4A61-ADD8-BC10E2F8B92A}" sibTransId="{E2EDFDC8-B8CC-4A40-A907-2540270D8866}"/>
    <dgm:cxn modelId="{2B9C29D8-DCD1-4A6B-B2F5-8C7FEEF07243}" type="presOf" srcId="{2C93E5A9-3C42-455E-91CE-A9060CA49F87}" destId="{ADBD666E-A3FD-4001-AF9E-8980AFCFACB1}" srcOrd="0" destOrd="0" presId="urn:microsoft.com/office/officeart/2005/8/layout/process1"/>
    <dgm:cxn modelId="{E677E95F-D3B2-432A-A46A-3CDB3F5C24D2}" type="presOf" srcId="{BF68821F-FC49-4746-AEAF-CCBDDD4F5D76}" destId="{3778444C-D040-45E1-A71C-FD48CF47510B}" srcOrd="0" destOrd="1" presId="urn:microsoft.com/office/officeart/2005/8/layout/process1"/>
    <dgm:cxn modelId="{DB6DF26E-236D-465A-B0D7-FFDC7730EDC5}" type="presOf" srcId="{481F5DE4-C819-4E4C-8DDF-DAE7D130E32A}" destId="{5B33423F-0F1E-44EC-AB28-D115DCF75DBF}" srcOrd="0" destOrd="0" presId="urn:microsoft.com/office/officeart/2005/8/layout/process1"/>
    <dgm:cxn modelId="{0A768C30-741A-4BEA-A989-4E20C1F9704D}" srcId="{3459AD65-2A48-41E3-8225-7A7969599758}" destId="{2C93E5A9-3C42-455E-91CE-A9060CA49F87}" srcOrd="4" destOrd="0" parTransId="{C1165857-38EA-491F-9EDD-1CEB36B4E3FE}" sibTransId="{92632942-22FD-4FBB-B435-BB5EC29BA168}"/>
    <dgm:cxn modelId="{57A0C966-C0DF-43C3-AFBF-401BC0E47483}" type="presOf" srcId="{06B8EC61-75B7-4884-AAB6-DD2911DA66C5}" destId="{D4BD1413-A2C4-4D3C-806F-1B496E97F5F8}" srcOrd="0" destOrd="0" presId="urn:microsoft.com/office/officeart/2005/8/layout/process1"/>
    <dgm:cxn modelId="{B4F7E557-70A7-4DD7-BA03-C9768827D3A5}" type="presOf" srcId="{A8B5F720-5465-4F78-AEF4-2E274C039B58}" destId="{00C23549-1200-46D5-BAA4-C7A45043C1A6}" srcOrd="0" destOrd="0" presId="urn:microsoft.com/office/officeart/2005/8/layout/process1"/>
    <dgm:cxn modelId="{FC00EAC8-C0FE-4711-A4F8-29C86C150E92}" srcId="{3459AD65-2A48-41E3-8225-7A7969599758}" destId="{481F5DE4-C819-4E4C-8DDF-DAE7D130E32A}" srcOrd="0" destOrd="0" parTransId="{CB962B64-B0B3-4E48-AFEF-528AB3B47B47}" sibTransId="{621D65B2-AC03-4FFC-AB7F-9443D2632DB0}"/>
    <dgm:cxn modelId="{E87C3319-23DF-4FC2-81ED-5FF906A59B48}" type="presParOf" srcId="{EDFF5497-19DB-4938-9BF7-C47074C4795B}" destId="{5B33423F-0F1E-44EC-AB28-D115DCF75DBF}" srcOrd="0" destOrd="0" presId="urn:microsoft.com/office/officeart/2005/8/layout/process1"/>
    <dgm:cxn modelId="{774F9D9B-9374-438B-B62E-BB44461F9623}" type="presParOf" srcId="{EDFF5497-19DB-4938-9BF7-C47074C4795B}" destId="{B0CFB62C-D207-4433-A8C1-3C06B2A27BA2}" srcOrd="1" destOrd="0" presId="urn:microsoft.com/office/officeart/2005/8/layout/process1"/>
    <dgm:cxn modelId="{72363C87-943B-487E-8F38-5FF2D0AF8D02}" type="presParOf" srcId="{B0CFB62C-D207-4433-A8C1-3C06B2A27BA2}" destId="{F18670FA-7394-41EB-8A21-FD3C4DB9909C}" srcOrd="0" destOrd="0" presId="urn:microsoft.com/office/officeart/2005/8/layout/process1"/>
    <dgm:cxn modelId="{60F14459-D080-40E2-9C31-BBE78FFE793C}" type="presParOf" srcId="{EDFF5497-19DB-4938-9BF7-C47074C4795B}" destId="{3778444C-D040-45E1-A71C-FD48CF47510B}" srcOrd="2" destOrd="0" presId="urn:microsoft.com/office/officeart/2005/8/layout/process1"/>
    <dgm:cxn modelId="{49F36B65-4B3A-4609-A9BC-6A1225358F2E}" type="presParOf" srcId="{EDFF5497-19DB-4938-9BF7-C47074C4795B}" destId="{2EDD589D-15E5-43A6-BA7A-B2EFD1482F6F}" srcOrd="3" destOrd="0" presId="urn:microsoft.com/office/officeart/2005/8/layout/process1"/>
    <dgm:cxn modelId="{D04337AE-F825-4F2E-82CC-212D0FB8654C}" type="presParOf" srcId="{2EDD589D-15E5-43A6-BA7A-B2EFD1482F6F}" destId="{33084B2E-83F8-432B-8AC8-61EADF69D4FE}" srcOrd="0" destOrd="0" presId="urn:microsoft.com/office/officeart/2005/8/layout/process1"/>
    <dgm:cxn modelId="{173B3294-ACBE-40CF-90C8-7DC04E280D12}" type="presParOf" srcId="{EDFF5497-19DB-4938-9BF7-C47074C4795B}" destId="{00C23549-1200-46D5-BAA4-C7A45043C1A6}" srcOrd="4" destOrd="0" presId="urn:microsoft.com/office/officeart/2005/8/layout/process1"/>
    <dgm:cxn modelId="{881FFD68-1385-4276-98ED-1B874B18AB46}" type="presParOf" srcId="{EDFF5497-19DB-4938-9BF7-C47074C4795B}" destId="{D4BD1413-A2C4-4D3C-806F-1B496E97F5F8}" srcOrd="5" destOrd="0" presId="urn:microsoft.com/office/officeart/2005/8/layout/process1"/>
    <dgm:cxn modelId="{76F34C5F-A098-46DF-8673-5D5B2AF9C5D6}" type="presParOf" srcId="{D4BD1413-A2C4-4D3C-806F-1B496E97F5F8}" destId="{61F2E060-91F9-4E66-8EA4-DA55B9A805A4}" srcOrd="0" destOrd="0" presId="urn:microsoft.com/office/officeart/2005/8/layout/process1"/>
    <dgm:cxn modelId="{CBCC2C14-F64C-4889-84D6-2794E0DBC4BA}" type="presParOf" srcId="{EDFF5497-19DB-4938-9BF7-C47074C4795B}" destId="{FEF02900-C5EE-4249-B675-C1126E90B282}" srcOrd="6" destOrd="0" presId="urn:microsoft.com/office/officeart/2005/8/layout/process1"/>
    <dgm:cxn modelId="{DE073703-FBA8-4478-8D81-17EA0FF2B3A0}" type="presParOf" srcId="{EDFF5497-19DB-4938-9BF7-C47074C4795B}" destId="{DCC20700-52B9-4EEF-B8BD-56417B733DAD}" srcOrd="7" destOrd="0" presId="urn:microsoft.com/office/officeart/2005/8/layout/process1"/>
    <dgm:cxn modelId="{70F19750-ED3E-4493-AE5C-752E31D3ACD4}" type="presParOf" srcId="{DCC20700-52B9-4EEF-B8BD-56417B733DAD}" destId="{9F6D7BD7-CC91-4AC0-A43B-0C08BE2A0180}" srcOrd="0" destOrd="0" presId="urn:microsoft.com/office/officeart/2005/8/layout/process1"/>
    <dgm:cxn modelId="{A4A5C77D-0F0D-4157-817F-2856DEE6F997}" type="presParOf" srcId="{EDFF5497-19DB-4938-9BF7-C47074C4795B}" destId="{ADBD666E-A3FD-4001-AF9E-8980AFCFAC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25F562-993D-41C3-8D8C-E9E9C9CF89AD}" type="doc">
      <dgm:prSet loTypeId="urn:microsoft.com/office/officeart/2005/8/layout/vList6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C0E176E8-6F28-4F39-81AC-C5FAF1314960}">
      <dgm:prSet phldrT="[Texto]"/>
      <dgm:spPr/>
      <dgm:t>
        <a:bodyPr/>
        <a:lstStyle/>
        <a:p>
          <a:r>
            <a:rPr lang="es-ES" dirty="0"/>
            <a:t>Metodología</a:t>
          </a:r>
        </a:p>
      </dgm:t>
    </dgm:pt>
    <dgm:pt modelId="{6D87C5A9-E1D7-495A-925D-6A593B47D109}" type="parTrans" cxnId="{D94C852D-1D22-441A-8A8D-E776358F6374}">
      <dgm:prSet/>
      <dgm:spPr/>
      <dgm:t>
        <a:bodyPr/>
        <a:lstStyle/>
        <a:p>
          <a:endParaRPr lang="es-ES"/>
        </a:p>
      </dgm:t>
    </dgm:pt>
    <dgm:pt modelId="{1C2C990C-20F5-420F-9A80-4D61F28F96CE}" type="sibTrans" cxnId="{D94C852D-1D22-441A-8A8D-E776358F6374}">
      <dgm:prSet/>
      <dgm:spPr/>
      <dgm:t>
        <a:bodyPr/>
        <a:lstStyle/>
        <a:p>
          <a:endParaRPr lang="es-ES"/>
        </a:p>
      </dgm:t>
    </dgm:pt>
    <dgm:pt modelId="{3F291984-EC84-417E-B8C2-C1F74E49428F}">
      <dgm:prSet phldrT="[Texto]"/>
      <dgm:spPr/>
      <dgm:t>
        <a:bodyPr/>
        <a:lstStyle/>
        <a:p>
          <a:r>
            <a:rPr lang="es-ES" dirty="0"/>
            <a:t>Cualitativa</a:t>
          </a:r>
        </a:p>
      </dgm:t>
    </dgm:pt>
    <dgm:pt modelId="{DD5C03E4-C284-4F7A-B20B-A3260241E662}" type="parTrans" cxnId="{FE3C71C6-2F06-4F63-8A7A-20C76C0EFE84}">
      <dgm:prSet/>
      <dgm:spPr/>
      <dgm:t>
        <a:bodyPr/>
        <a:lstStyle/>
        <a:p>
          <a:endParaRPr lang="es-ES"/>
        </a:p>
      </dgm:t>
    </dgm:pt>
    <dgm:pt modelId="{03265480-C89B-4138-8B77-E283A80FDB00}" type="sibTrans" cxnId="{FE3C71C6-2F06-4F63-8A7A-20C76C0EFE84}">
      <dgm:prSet/>
      <dgm:spPr/>
      <dgm:t>
        <a:bodyPr/>
        <a:lstStyle/>
        <a:p>
          <a:endParaRPr lang="es-ES"/>
        </a:p>
      </dgm:t>
    </dgm:pt>
    <dgm:pt modelId="{1F17F0F2-5D26-4E94-94A5-4F27B4FF168A}">
      <dgm:prSet phldrT="[Texto]"/>
      <dgm:spPr/>
      <dgm:t>
        <a:bodyPr/>
        <a:lstStyle/>
        <a:p>
          <a:r>
            <a:rPr lang="es-ES" dirty="0"/>
            <a:t>Tipo de </a:t>
          </a:r>
          <a:r>
            <a:rPr lang="es-ES" dirty="0" err="1"/>
            <a:t>Dise</a:t>
          </a:r>
          <a:r>
            <a:rPr lang="es-NI" dirty="0" err="1"/>
            <a:t>ño</a:t>
          </a:r>
          <a:endParaRPr lang="es-ES" dirty="0"/>
        </a:p>
      </dgm:t>
    </dgm:pt>
    <dgm:pt modelId="{C7E2D7FF-9475-442D-8C2F-403313460198}" type="parTrans" cxnId="{7F93D28D-D4D3-4EA9-8B5F-24B7CEB8BB95}">
      <dgm:prSet/>
      <dgm:spPr/>
      <dgm:t>
        <a:bodyPr/>
        <a:lstStyle/>
        <a:p>
          <a:endParaRPr lang="es-ES"/>
        </a:p>
      </dgm:t>
    </dgm:pt>
    <dgm:pt modelId="{B52477B6-CFFB-40D9-8335-EDB8BD822E71}" type="sibTrans" cxnId="{7F93D28D-D4D3-4EA9-8B5F-24B7CEB8BB95}">
      <dgm:prSet/>
      <dgm:spPr/>
      <dgm:t>
        <a:bodyPr/>
        <a:lstStyle/>
        <a:p>
          <a:endParaRPr lang="es-ES"/>
        </a:p>
      </dgm:t>
    </dgm:pt>
    <dgm:pt modelId="{B7BAAEA0-BF71-43E4-976F-54D8C5331F9B}">
      <dgm:prSet phldrT="[Texto]"/>
      <dgm:spPr/>
      <dgm:t>
        <a:bodyPr/>
        <a:lstStyle/>
        <a:p>
          <a:r>
            <a:rPr lang="es-ES" dirty="0"/>
            <a:t>No experimental</a:t>
          </a:r>
        </a:p>
      </dgm:t>
    </dgm:pt>
    <dgm:pt modelId="{D3B0B22F-770C-49D4-B4CE-B981A82D9B5F}" type="parTrans" cxnId="{94267388-B1FD-4A6C-8471-464E9BAC5701}">
      <dgm:prSet/>
      <dgm:spPr/>
      <dgm:t>
        <a:bodyPr/>
        <a:lstStyle/>
        <a:p>
          <a:endParaRPr lang="es-ES"/>
        </a:p>
      </dgm:t>
    </dgm:pt>
    <dgm:pt modelId="{76A40731-2B9F-4CFB-B86F-4FB42473647F}" type="sibTrans" cxnId="{94267388-B1FD-4A6C-8471-464E9BAC5701}">
      <dgm:prSet/>
      <dgm:spPr/>
      <dgm:t>
        <a:bodyPr/>
        <a:lstStyle/>
        <a:p>
          <a:endParaRPr lang="es-ES"/>
        </a:p>
      </dgm:t>
    </dgm:pt>
    <dgm:pt modelId="{54782915-53EF-49B5-92F1-852BA67194D6}">
      <dgm:prSet phldrT="[Texto]"/>
      <dgm:spPr/>
      <dgm:t>
        <a:bodyPr/>
        <a:lstStyle/>
        <a:p>
          <a:r>
            <a:rPr lang="es-ES" dirty="0"/>
            <a:t>Tipo de Investigación </a:t>
          </a:r>
        </a:p>
      </dgm:t>
    </dgm:pt>
    <dgm:pt modelId="{EDF01F33-79E9-44A1-99A9-CCAA663DDCC9}" type="parTrans" cxnId="{94536BA3-5904-47DE-836A-1AD83237C98B}">
      <dgm:prSet/>
      <dgm:spPr/>
      <dgm:t>
        <a:bodyPr/>
        <a:lstStyle/>
        <a:p>
          <a:endParaRPr lang="es-ES"/>
        </a:p>
      </dgm:t>
    </dgm:pt>
    <dgm:pt modelId="{575A3B8B-022B-47CC-B1F7-2BBFB67858CD}" type="sibTrans" cxnId="{94536BA3-5904-47DE-836A-1AD83237C98B}">
      <dgm:prSet/>
      <dgm:spPr/>
      <dgm:t>
        <a:bodyPr/>
        <a:lstStyle/>
        <a:p>
          <a:endParaRPr lang="es-ES"/>
        </a:p>
      </dgm:t>
    </dgm:pt>
    <dgm:pt modelId="{DB140F31-6067-43CD-9386-1641621858BD}">
      <dgm:prSet phldrT="[Texto]"/>
      <dgm:spPr/>
      <dgm:t>
        <a:bodyPr/>
        <a:lstStyle/>
        <a:p>
          <a:r>
            <a:rPr lang="es-ES" dirty="0"/>
            <a:t>Universo, Población y Muestra</a:t>
          </a:r>
        </a:p>
      </dgm:t>
    </dgm:pt>
    <dgm:pt modelId="{552F18B8-AECB-4600-B505-9611913892EB}" type="parTrans" cxnId="{B5CC8294-431B-4B94-866D-61D501607C16}">
      <dgm:prSet/>
      <dgm:spPr/>
      <dgm:t>
        <a:bodyPr/>
        <a:lstStyle/>
        <a:p>
          <a:endParaRPr lang="es-ES"/>
        </a:p>
      </dgm:t>
    </dgm:pt>
    <dgm:pt modelId="{6ACCFF8A-090B-439E-897E-BB6FAB910C69}" type="sibTrans" cxnId="{B5CC8294-431B-4B94-866D-61D501607C16}">
      <dgm:prSet/>
      <dgm:spPr/>
      <dgm:t>
        <a:bodyPr/>
        <a:lstStyle/>
        <a:p>
          <a:endParaRPr lang="es-ES"/>
        </a:p>
      </dgm:t>
    </dgm:pt>
    <dgm:pt modelId="{51E796A3-4E7C-497F-BDE5-7AC9C5626964}">
      <dgm:prSet phldrT="[Texto]"/>
      <dgm:spPr/>
      <dgm:t>
        <a:bodyPr/>
        <a:lstStyle/>
        <a:p>
          <a:r>
            <a:rPr lang="es-ES" dirty="0"/>
            <a:t>Descriptiva -correlacional</a:t>
          </a:r>
        </a:p>
      </dgm:t>
    </dgm:pt>
    <dgm:pt modelId="{2B43DDD7-7592-4513-B35B-39493C7B5B32}" type="parTrans" cxnId="{1FA76B5D-E10C-4E37-A4B7-29A433DC20CB}">
      <dgm:prSet/>
      <dgm:spPr/>
      <dgm:t>
        <a:bodyPr/>
        <a:lstStyle/>
        <a:p>
          <a:endParaRPr lang="es-ES"/>
        </a:p>
      </dgm:t>
    </dgm:pt>
    <dgm:pt modelId="{A8FA5979-4817-47F6-B6EE-89611B272C77}" type="sibTrans" cxnId="{1FA76B5D-E10C-4E37-A4B7-29A433DC20CB}">
      <dgm:prSet/>
      <dgm:spPr/>
      <dgm:t>
        <a:bodyPr/>
        <a:lstStyle/>
        <a:p>
          <a:endParaRPr lang="es-ES"/>
        </a:p>
      </dgm:t>
    </dgm:pt>
    <dgm:pt modelId="{587936C9-C287-4ADC-91B9-E657F92B77CC}">
      <dgm:prSet phldrT="[Texto]"/>
      <dgm:spPr/>
      <dgm:t>
        <a:bodyPr/>
        <a:lstStyle/>
        <a:p>
          <a:r>
            <a:rPr lang="es-ES" dirty="0"/>
            <a:t> Técnica de Recolección de Datos</a:t>
          </a:r>
        </a:p>
      </dgm:t>
    </dgm:pt>
    <dgm:pt modelId="{15CF6C32-B2FD-449D-825B-118699944D7E}" type="parTrans" cxnId="{0DE7F0C4-23B3-4D8A-A7F1-F6134F8ED2AE}">
      <dgm:prSet/>
      <dgm:spPr/>
      <dgm:t>
        <a:bodyPr/>
        <a:lstStyle/>
        <a:p>
          <a:endParaRPr lang="es-ES"/>
        </a:p>
      </dgm:t>
    </dgm:pt>
    <dgm:pt modelId="{1BA3105B-07B2-4E8E-B10E-AEFB512E4FC1}" type="sibTrans" cxnId="{0DE7F0C4-23B3-4D8A-A7F1-F6134F8ED2AE}">
      <dgm:prSet/>
      <dgm:spPr/>
      <dgm:t>
        <a:bodyPr/>
        <a:lstStyle/>
        <a:p>
          <a:endParaRPr lang="es-ES"/>
        </a:p>
      </dgm:t>
    </dgm:pt>
    <dgm:pt modelId="{3F91BE25-00A2-44DA-B8B7-6205500FB29E}">
      <dgm:prSet phldrT="[Texto]"/>
      <dgm:spPr/>
      <dgm:t>
        <a:bodyPr/>
        <a:lstStyle/>
        <a:p>
          <a:r>
            <a:rPr lang="es-ES" dirty="0"/>
            <a:t>ONG existentes en Nicaragua (150)</a:t>
          </a:r>
        </a:p>
      </dgm:t>
    </dgm:pt>
    <dgm:pt modelId="{49FE2B29-B8FA-4A30-86A9-EE104FB2E013}" type="parTrans" cxnId="{8435B317-694F-4367-9896-B2C1C01A404C}">
      <dgm:prSet/>
      <dgm:spPr/>
      <dgm:t>
        <a:bodyPr/>
        <a:lstStyle/>
        <a:p>
          <a:endParaRPr lang="es-ES"/>
        </a:p>
      </dgm:t>
    </dgm:pt>
    <dgm:pt modelId="{7514DEA9-9064-4740-A83B-FE6D217D2D83}" type="sibTrans" cxnId="{8435B317-694F-4367-9896-B2C1C01A404C}">
      <dgm:prSet/>
      <dgm:spPr/>
      <dgm:t>
        <a:bodyPr/>
        <a:lstStyle/>
        <a:p>
          <a:endParaRPr lang="es-ES"/>
        </a:p>
      </dgm:t>
    </dgm:pt>
    <dgm:pt modelId="{FB7D6415-234C-422D-A1AC-E60E28E6FF08}">
      <dgm:prSet/>
      <dgm:spPr/>
      <dgm:t>
        <a:bodyPr/>
        <a:lstStyle/>
        <a:p>
          <a:r>
            <a:rPr lang="es-ES" dirty="0"/>
            <a:t>Entrevistas y Cuestionarios </a:t>
          </a:r>
        </a:p>
      </dgm:t>
    </dgm:pt>
    <dgm:pt modelId="{BF3DAF77-F257-48B3-BE6D-935FD98FE96F}" type="parTrans" cxnId="{769F12A3-ABF9-4316-8FEC-4D407F059DEC}">
      <dgm:prSet/>
      <dgm:spPr/>
      <dgm:t>
        <a:bodyPr/>
        <a:lstStyle/>
        <a:p>
          <a:endParaRPr lang="es-ES"/>
        </a:p>
      </dgm:t>
    </dgm:pt>
    <dgm:pt modelId="{F2376FBF-214F-474E-853B-902B5792B706}" type="sibTrans" cxnId="{769F12A3-ABF9-4316-8FEC-4D407F059DEC}">
      <dgm:prSet/>
      <dgm:spPr/>
      <dgm:t>
        <a:bodyPr/>
        <a:lstStyle/>
        <a:p>
          <a:endParaRPr lang="es-ES"/>
        </a:p>
      </dgm:t>
    </dgm:pt>
    <dgm:pt modelId="{6FC2F964-5AE7-4B2C-A464-419DA3BE7CEA}">
      <dgm:prSet phldrT="[Texto]"/>
      <dgm:spPr/>
      <dgm:t>
        <a:bodyPr/>
        <a:lstStyle/>
        <a:p>
          <a:r>
            <a:rPr lang="es-ES" dirty="0"/>
            <a:t>Una ONG: Glasswing</a:t>
          </a:r>
        </a:p>
      </dgm:t>
    </dgm:pt>
    <dgm:pt modelId="{2893DA52-7097-45FD-8E01-9BD0EAD9D34A}" type="parTrans" cxnId="{9CC73A22-C032-4674-9CEA-704C43F87934}">
      <dgm:prSet/>
      <dgm:spPr/>
      <dgm:t>
        <a:bodyPr/>
        <a:lstStyle/>
        <a:p>
          <a:endParaRPr lang="es-ES"/>
        </a:p>
      </dgm:t>
    </dgm:pt>
    <dgm:pt modelId="{187AEE63-76AC-4276-A7EF-654A48DE8E9A}" type="sibTrans" cxnId="{9CC73A22-C032-4674-9CEA-704C43F87934}">
      <dgm:prSet/>
      <dgm:spPr/>
      <dgm:t>
        <a:bodyPr/>
        <a:lstStyle/>
        <a:p>
          <a:endParaRPr lang="es-ES"/>
        </a:p>
      </dgm:t>
    </dgm:pt>
    <dgm:pt modelId="{9C7B6CE8-B300-4F17-BC24-5CF106D67DF5}" type="pres">
      <dgm:prSet presAssocID="{2125F562-993D-41C3-8D8C-E9E9C9CF89AD}" presName="Name0" presStyleCnt="0">
        <dgm:presLayoutVars>
          <dgm:dir/>
          <dgm:animLvl val="lvl"/>
          <dgm:resizeHandles/>
        </dgm:presLayoutVars>
      </dgm:prSet>
      <dgm:spPr/>
    </dgm:pt>
    <dgm:pt modelId="{A5ACC241-661B-4701-B9FA-064876DF6788}" type="pres">
      <dgm:prSet presAssocID="{C0E176E8-6F28-4F39-81AC-C5FAF1314960}" presName="linNode" presStyleCnt="0"/>
      <dgm:spPr/>
    </dgm:pt>
    <dgm:pt modelId="{B273CE07-530D-46B3-9D5D-B6361E6378F8}" type="pres">
      <dgm:prSet presAssocID="{C0E176E8-6F28-4F39-81AC-C5FAF1314960}" presName="parentShp" presStyleLbl="node1" presStyleIdx="0" presStyleCnt="5">
        <dgm:presLayoutVars>
          <dgm:bulletEnabled val="1"/>
        </dgm:presLayoutVars>
      </dgm:prSet>
      <dgm:spPr/>
    </dgm:pt>
    <dgm:pt modelId="{BD0A0822-29C4-48C7-A27A-634363C08BAA}" type="pres">
      <dgm:prSet presAssocID="{C0E176E8-6F28-4F39-81AC-C5FAF1314960}" presName="childShp" presStyleLbl="bgAccFollowNode1" presStyleIdx="0" presStyleCnt="5">
        <dgm:presLayoutVars>
          <dgm:bulletEnabled val="1"/>
        </dgm:presLayoutVars>
      </dgm:prSet>
      <dgm:spPr/>
    </dgm:pt>
    <dgm:pt modelId="{2B4957D0-609C-4D3C-94FF-05890F3D035B}" type="pres">
      <dgm:prSet presAssocID="{1C2C990C-20F5-420F-9A80-4D61F28F96CE}" presName="spacing" presStyleCnt="0"/>
      <dgm:spPr/>
    </dgm:pt>
    <dgm:pt modelId="{2D29A950-CDD9-446B-BC0D-42120C08100A}" type="pres">
      <dgm:prSet presAssocID="{1F17F0F2-5D26-4E94-94A5-4F27B4FF168A}" presName="linNode" presStyleCnt="0"/>
      <dgm:spPr/>
    </dgm:pt>
    <dgm:pt modelId="{24CFF1C8-8427-41B0-90DF-D377068AEDE2}" type="pres">
      <dgm:prSet presAssocID="{1F17F0F2-5D26-4E94-94A5-4F27B4FF168A}" presName="parentShp" presStyleLbl="node1" presStyleIdx="1" presStyleCnt="5">
        <dgm:presLayoutVars>
          <dgm:bulletEnabled val="1"/>
        </dgm:presLayoutVars>
      </dgm:prSet>
      <dgm:spPr/>
    </dgm:pt>
    <dgm:pt modelId="{CA10CBE6-A02E-4E61-99EE-DD3D5C51B66D}" type="pres">
      <dgm:prSet presAssocID="{1F17F0F2-5D26-4E94-94A5-4F27B4FF168A}" presName="childShp" presStyleLbl="bgAccFollowNode1" presStyleIdx="1" presStyleCnt="5">
        <dgm:presLayoutVars>
          <dgm:bulletEnabled val="1"/>
        </dgm:presLayoutVars>
      </dgm:prSet>
      <dgm:spPr/>
    </dgm:pt>
    <dgm:pt modelId="{270452A9-CEC5-4799-9152-BC17A02EA343}" type="pres">
      <dgm:prSet presAssocID="{B52477B6-CFFB-40D9-8335-EDB8BD822E71}" presName="spacing" presStyleCnt="0"/>
      <dgm:spPr/>
    </dgm:pt>
    <dgm:pt modelId="{7B85212B-CCCF-4078-9224-7C5205156EA0}" type="pres">
      <dgm:prSet presAssocID="{54782915-53EF-49B5-92F1-852BA67194D6}" presName="linNode" presStyleCnt="0"/>
      <dgm:spPr/>
    </dgm:pt>
    <dgm:pt modelId="{B5F280EC-EBF2-4683-93D9-8B2005EF22AA}" type="pres">
      <dgm:prSet presAssocID="{54782915-53EF-49B5-92F1-852BA67194D6}" presName="parentShp" presStyleLbl="node1" presStyleIdx="2" presStyleCnt="5">
        <dgm:presLayoutVars>
          <dgm:bulletEnabled val="1"/>
        </dgm:presLayoutVars>
      </dgm:prSet>
      <dgm:spPr/>
    </dgm:pt>
    <dgm:pt modelId="{F41CF955-C08E-4A0F-9D36-95989770D8DA}" type="pres">
      <dgm:prSet presAssocID="{54782915-53EF-49B5-92F1-852BA67194D6}" presName="childShp" presStyleLbl="bgAccFollowNode1" presStyleIdx="2" presStyleCnt="5">
        <dgm:presLayoutVars>
          <dgm:bulletEnabled val="1"/>
        </dgm:presLayoutVars>
      </dgm:prSet>
      <dgm:spPr/>
    </dgm:pt>
    <dgm:pt modelId="{B2E81FDD-703A-4FCA-9F34-02084B5DB1D5}" type="pres">
      <dgm:prSet presAssocID="{575A3B8B-022B-47CC-B1F7-2BBFB67858CD}" presName="spacing" presStyleCnt="0"/>
      <dgm:spPr/>
    </dgm:pt>
    <dgm:pt modelId="{D209682E-38AD-4CED-BE5A-33D0E62E9D74}" type="pres">
      <dgm:prSet presAssocID="{DB140F31-6067-43CD-9386-1641621858BD}" presName="linNode" presStyleCnt="0"/>
      <dgm:spPr/>
    </dgm:pt>
    <dgm:pt modelId="{16C1851C-775B-4AF1-98A2-E65915075B5F}" type="pres">
      <dgm:prSet presAssocID="{DB140F31-6067-43CD-9386-1641621858BD}" presName="parentShp" presStyleLbl="node1" presStyleIdx="3" presStyleCnt="5">
        <dgm:presLayoutVars>
          <dgm:bulletEnabled val="1"/>
        </dgm:presLayoutVars>
      </dgm:prSet>
      <dgm:spPr/>
    </dgm:pt>
    <dgm:pt modelId="{7D57ECC5-F556-4B8C-ADB1-88759B501CF6}" type="pres">
      <dgm:prSet presAssocID="{DB140F31-6067-43CD-9386-1641621858BD}" presName="childShp" presStyleLbl="bgAccFollowNode1" presStyleIdx="3" presStyleCnt="5">
        <dgm:presLayoutVars>
          <dgm:bulletEnabled val="1"/>
        </dgm:presLayoutVars>
      </dgm:prSet>
      <dgm:spPr/>
    </dgm:pt>
    <dgm:pt modelId="{D05A3B5A-F2CE-4C93-8F07-F7E82D28B069}" type="pres">
      <dgm:prSet presAssocID="{6ACCFF8A-090B-439E-897E-BB6FAB910C69}" presName="spacing" presStyleCnt="0"/>
      <dgm:spPr/>
    </dgm:pt>
    <dgm:pt modelId="{D8F6281E-0132-4C19-B367-A406FB14CABE}" type="pres">
      <dgm:prSet presAssocID="{587936C9-C287-4ADC-91B9-E657F92B77CC}" presName="linNode" presStyleCnt="0"/>
      <dgm:spPr/>
    </dgm:pt>
    <dgm:pt modelId="{1ED40877-DA8B-4AED-9B23-C60566F19E7A}" type="pres">
      <dgm:prSet presAssocID="{587936C9-C287-4ADC-91B9-E657F92B77CC}" presName="parentShp" presStyleLbl="node1" presStyleIdx="4" presStyleCnt="5">
        <dgm:presLayoutVars>
          <dgm:bulletEnabled val="1"/>
        </dgm:presLayoutVars>
      </dgm:prSet>
      <dgm:spPr/>
    </dgm:pt>
    <dgm:pt modelId="{B0ECA54C-C9C6-4D75-B1C7-E4DB7713E5EE}" type="pres">
      <dgm:prSet presAssocID="{587936C9-C287-4ADC-91B9-E657F92B77CC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94536BA3-5904-47DE-836A-1AD83237C98B}" srcId="{2125F562-993D-41C3-8D8C-E9E9C9CF89AD}" destId="{54782915-53EF-49B5-92F1-852BA67194D6}" srcOrd="2" destOrd="0" parTransId="{EDF01F33-79E9-44A1-99A9-CCAA663DDCC9}" sibTransId="{575A3B8B-022B-47CC-B1F7-2BBFB67858CD}"/>
    <dgm:cxn modelId="{86AAD283-BEE9-4039-9612-4F5A14324AC8}" type="presOf" srcId="{DB140F31-6067-43CD-9386-1641621858BD}" destId="{16C1851C-775B-4AF1-98A2-E65915075B5F}" srcOrd="0" destOrd="0" presId="urn:microsoft.com/office/officeart/2005/8/layout/vList6"/>
    <dgm:cxn modelId="{AD3AA5F3-A2B1-4AE9-A336-60DBFBDE4564}" type="presOf" srcId="{2125F562-993D-41C3-8D8C-E9E9C9CF89AD}" destId="{9C7B6CE8-B300-4F17-BC24-5CF106D67DF5}" srcOrd="0" destOrd="0" presId="urn:microsoft.com/office/officeart/2005/8/layout/vList6"/>
    <dgm:cxn modelId="{70E9013F-C34B-4711-AA1E-F3D2A50024F9}" type="presOf" srcId="{587936C9-C287-4ADC-91B9-E657F92B77CC}" destId="{1ED40877-DA8B-4AED-9B23-C60566F19E7A}" srcOrd="0" destOrd="0" presId="urn:microsoft.com/office/officeart/2005/8/layout/vList6"/>
    <dgm:cxn modelId="{614B2329-5921-441E-B52E-BF669E804BE9}" type="presOf" srcId="{51E796A3-4E7C-497F-BDE5-7AC9C5626964}" destId="{F41CF955-C08E-4A0F-9D36-95989770D8DA}" srcOrd="0" destOrd="0" presId="urn:microsoft.com/office/officeart/2005/8/layout/vList6"/>
    <dgm:cxn modelId="{F140B923-008B-4C55-884A-7BD3D156EE44}" type="presOf" srcId="{C0E176E8-6F28-4F39-81AC-C5FAF1314960}" destId="{B273CE07-530D-46B3-9D5D-B6361E6378F8}" srcOrd="0" destOrd="0" presId="urn:microsoft.com/office/officeart/2005/8/layout/vList6"/>
    <dgm:cxn modelId="{0DE7F0C4-23B3-4D8A-A7F1-F6134F8ED2AE}" srcId="{2125F562-993D-41C3-8D8C-E9E9C9CF89AD}" destId="{587936C9-C287-4ADC-91B9-E657F92B77CC}" srcOrd="4" destOrd="0" parTransId="{15CF6C32-B2FD-449D-825B-118699944D7E}" sibTransId="{1BA3105B-07B2-4E8E-B10E-AEFB512E4FC1}"/>
    <dgm:cxn modelId="{D6E1EE3D-8AB7-49B3-AA5E-AAE15B6FCE50}" type="presOf" srcId="{FB7D6415-234C-422D-A1AC-E60E28E6FF08}" destId="{B0ECA54C-C9C6-4D75-B1C7-E4DB7713E5EE}" srcOrd="0" destOrd="0" presId="urn:microsoft.com/office/officeart/2005/8/layout/vList6"/>
    <dgm:cxn modelId="{A35BCBCF-FBB3-468F-8653-C0639062A295}" type="presOf" srcId="{B7BAAEA0-BF71-43E4-976F-54D8C5331F9B}" destId="{CA10CBE6-A02E-4E61-99EE-DD3D5C51B66D}" srcOrd="0" destOrd="0" presId="urn:microsoft.com/office/officeart/2005/8/layout/vList6"/>
    <dgm:cxn modelId="{D94C852D-1D22-441A-8A8D-E776358F6374}" srcId="{2125F562-993D-41C3-8D8C-E9E9C9CF89AD}" destId="{C0E176E8-6F28-4F39-81AC-C5FAF1314960}" srcOrd="0" destOrd="0" parTransId="{6D87C5A9-E1D7-495A-925D-6A593B47D109}" sibTransId="{1C2C990C-20F5-420F-9A80-4D61F28F96CE}"/>
    <dgm:cxn modelId="{7F93D28D-D4D3-4EA9-8B5F-24B7CEB8BB95}" srcId="{2125F562-993D-41C3-8D8C-E9E9C9CF89AD}" destId="{1F17F0F2-5D26-4E94-94A5-4F27B4FF168A}" srcOrd="1" destOrd="0" parTransId="{C7E2D7FF-9475-442D-8C2F-403313460198}" sibTransId="{B52477B6-CFFB-40D9-8335-EDB8BD822E71}"/>
    <dgm:cxn modelId="{9CC73A22-C032-4674-9CEA-704C43F87934}" srcId="{DB140F31-6067-43CD-9386-1641621858BD}" destId="{6FC2F964-5AE7-4B2C-A464-419DA3BE7CEA}" srcOrd="1" destOrd="0" parTransId="{2893DA52-7097-45FD-8E01-9BD0EAD9D34A}" sibTransId="{187AEE63-76AC-4276-A7EF-654A48DE8E9A}"/>
    <dgm:cxn modelId="{8435B317-694F-4367-9896-B2C1C01A404C}" srcId="{DB140F31-6067-43CD-9386-1641621858BD}" destId="{3F91BE25-00A2-44DA-B8B7-6205500FB29E}" srcOrd="0" destOrd="0" parTransId="{49FE2B29-B8FA-4A30-86A9-EE104FB2E013}" sibTransId="{7514DEA9-9064-4740-A83B-FE6D217D2D83}"/>
    <dgm:cxn modelId="{FA701BAA-AE2E-4448-826E-9F12EAED09E8}" type="presOf" srcId="{3F291984-EC84-417E-B8C2-C1F74E49428F}" destId="{BD0A0822-29C4-48C7-A27A-634363C08BAA}" srcOrd="0" destOrd="0" presId="urn:microsoft.com/office/officeart/2005/8/layout/vList6"/>
    <dgm:cxn modelId="{EB0E9178-E509-4BBD-B859-9443940B7AFB}" type="presOf" srcId="{54782915-53EF-49B5-92F1-852BA67194D6}" destId="{B5F280EC-EBF2-4683-93D9-8B2005EF22AA}" srcOrd="0" destOrd="0" presId="urn:microsoft.com/office/officeart/2005/8/layout/vList6"/>
    <dgm:cxn modelId="{FE3C71C6-2F06-4F63-8A7A-20C76C0EFE84}" srcId="{C0E176E8-6F28-4F39-81AC-C5FAF1314960}" destId="{3F291984-EC84-417E-B8C2-C1F74E49428F}" srcOrd="0" destOrd="0" parTransId="{DD5C03E4-C284-4F7A-B20B-A3260241E662}" sibTransId="{03265480-C89B-4138-8B77-E283A80FDB00}"/>
    <dgm:cxn modelId="{B5CC8294-431B-4B94-866D-61D501607C16}" srcId="{2125F562-993D-41C3-8D8C-E9E9C9CF89AD}" destId="{DB140F31-6067-43CD-9386-1641621858BD}" srcOrd="3" destOrd="0" parTransId="{552F18B8-AECB-4600-B505-9611913892EB}" sibTransId="{6ACCFF8A-090B-439E-897E-BB6FAB910C69}"/>
    <dgm:cxn modelId="{21047600-AF20-4D6E-95E8-221AB3F8E37C}" type="presOf" srcId="{3F91BE25-00A2-44DA-B8B7-6205500FB29E}" destId="{7D57ECC5-F556-4B8C-ADB1-88759B501CF6}" srcOrd="0" destOrd="0" presId="urn:microsoft.com/office/officeart/2005/8/layout/vList6"/>
    <dgm:cxn modelId="{769F12A3-ABF9-4316-8FEC-4D407F059DEC}" srcId="{587936C9-C287-4ADC-91B9-E657F92B77CC}" destId="{FB7D6415-234C-422D-A1AC-E60E28E6FF08}" srcOrd="0" destOrd="0" parTransId="{BF3DAF77-F257-48B3-BE6D-935FD98FE96F}" sibTransId="{F2376FBF-214F-474E-853B-902B5792B706}"/>
    <dgm:cxn modelId="{94267388-B1FD-4A6C-8471-464E9BAC5701}" srcId="{1F17F0F2-5D26-4E94-94A5-4F27B4FF168A}" destId="{B7BAAEA0-BF71-43E4-976F-54D8C5331F9B}" srcOrd="0" destOrd="0" parTransId="{D3B0B22F-770C-49D4-B4CE-B981A82D9B5F}" sibTransId="{76A40731-2B9F-4CFB-B86F-4FB42473647F}"/>
    <dgm:cxn modelId="{A0E6BD2C-1A57-4F10-A61C-68E43DABF384}" type="presOf" srcId="{6FC2F964-5AE7-4B2C-A464-419DA3BE7CEA}" destId="{7D57ECC5-F556-4B8C-ADB1-88759B501CF6}" srcOrd="0" destOrd="1" presId="urn:microsoft.com/office/officeart/2005/8/layout/vList6"/>
    <dgm:cxn modelId="{8546DE97-0F10-4A11-A6B9-ED8EF9B7CD41}" type="presOf" srcId="{1F17F0F2-5D26-4E94-94A5-4F27B4FF168A}" destId="{24CFF1C8-8427-41B0-90DF-D377068AEDE2}" srcOrd="0" destOrd="0" presId="urn:microsoft.com/office/officeart/2005/8/layout/vList6"/>
    <dgm:cxn modelId="{1FA76B5D-E10C-4E37-A4B7-29A433DC20CB}" srcId="{54782915-53EF-49B5-92F1-852BA67194D6}" destId="{51E796A3-4E7C-497F-BDE5-7AC9C5626964}" srcOrd="0" destOrd="0" parTransId="{2B43DDD7-7592-4513-B35B-39493C7B5B32}" sibTransId="{A8FA5979-4817-47F6-B6EE-89611B272C77}"/>
    <dgm:cxn modelId="{735B8254-6BEF-4263-AECE-1D2350018F70}" type="presParOf" srcId="{9C7B6CE8-B300-4F17-BC24-5CF106D67DF5}" destId="{A5ACC241-661B-4701-B9FA-064876DF6788}" srcOrd="0" destOrd="0" presId="urn:microsoft.com/office/officeart/2005/8/layout/vList6"/>
    <dgm:cxn modelId="{4D2944CB-6C8D-43C7-BE28-C76ECB549909}" type="presParOf" srcId="{A5ACC241-661B-4701-B9FA-064876DF6788}" destId="{B273CE07-530D-46B3-9D5D-B6361E6378F8}" srcOrd="0" destOrd="0" presId="urn:microsoft.com/office/officeart/2005/8/layout/vList6"/>
    <dgm:cxn modelId="{3D77FC43-3C6D-4045-8C4A-CECCFD12C977}" type="presParOf" srcId="{A5ACC241-661B-4701-B9FA-064876DF6788}" destId="{BD0A0822-29C4-48C7-A27A-634363C08BAA}" srcOrd="1" destOrd="0" presId="urn:microsoft.com/office/officeart/2005/8/layout/vList6"/>
    <dgm:cxn modelId="{10419AAB-64B3-42BD-AB6C-6AEF0A4981EB}" type="presParOf" srcId="{9C7B6CE8-B300-4F17-BC24-5CF106D67DF5}" destId="{2B4957D0-609C-4D3C-94FF-05890F3D035B}" srcOrd="1" destOrd="0" presId="urn:microsoft.com/office/officeart/2005/8/layout/vList6"/>
    <dgm:cxn modelId="{AAC31304-45A3-4BF8-B406-0CDBA3FBB638}" type="presParOf" srcId="{9C7B6CE8-B300-4F17-BC24-5CF106D67DF5}" destId="{2D29A950-CDD9-446B-BC0D-42120C08100A}" srcOrd="2" destOrd="0" presId="urn:microsoft.com/office/officeart/2005/8/layout/vList6"/>
    <dgm:cxn modelId="{6A12DA5F-BB90-4730-B592-67D68FF2C814}" type="presParOf" srcId="{2D29A950-CDD9-446B-BC0D-42120C08100A}" destId="{24CFF1C8-8427-41B0-90DF-D377068AEDE2}" srcOrd="0" destOrd="0" presId="urn:microsoft.com/office/officeart/2005/8/layout/vList6"/>
    <dgm:cxn modelId="{E964F984-9B9C-498B-8CA4-7C8E5314683E}" type="presParOf" srcId="{2D29A950-CDD9-446B-BC0D-42120C08100A}" destId="{CA10CBE6-A02E-4E61-99EE-DD3D5C51B66D}" srcOrd="1" destOrd="0" presId="urn:microsoft.com/office/officeart/2005/8/layout/vList6"/>
    <dgm:cxn modelId="{597037EE-9385-4D6D-95D5-5BFEE61D4C63}" type="presParOf" srcId="{9C7B6CE8-B300-4F17-BC24-5CF106D67DF5}" destId="{270452A9-CEC5-4799-9152-BC17A02EA343}" srcOrd="3" destOrd="0" presId="urn:microsoft.com/office/officeart/2005/8/layout/vList6"/>
    <dgm:cxn modelId="{D55B9D2B-919A-41F3-BCBF-E53D7FCA0C07}" type="presParOf" srcId="{9C7B6CE8-B300-4F17-BC24-5CF106D67DF5}" destId="{7B85212B-CCCF-4078-9224-7C5205156EA0}" srcOrd="4" destOrd="0" presId="urn:microsoft.com/office/officeart/2005/8/layout/vList6"/>
    <dgm:cxn modelId="{3513B42F-0E31-40D7-A847-A8E4CF03F72D}" type="presParOf" srcId="{7B85212B-CCCF-4078-9224-7C5205156EA0}" destId="{B5F280EC-EBF2-4683-93D9-8B2005EF22AA}" srcOrd="0" destOrd="0" presId="urn:microsoft.com/office/officeart/2005/8/layout/vList6"/>
    <dgm:cxn modelId="{B8781EE5-C1EB-40F2-A3AE-862402CF55B0}" type="presParOf" srcId="{7B85212B-CCCF-4078-9224-7C5205156EA0}" destId="{F41CF955-C08E-4A0F-9D36-95989770D8DA}" srcOrd="1" destOrd="0" presId="urn:microsoft.com/office/officeart/2005/8/layout/vList6"/>
    <dgm:cxn modelId="{E808D8F7-497D-4CC2-AA48-EBA6F20E085F}" type="presParOf" srcId="{9C7B6CE8-B300-4F17-BC24-5CF106D67DF5}" destId="{B2E81FDD-703A-4FCA-9F34-02084B5DB1D5}" srcOrd="5" destOrd="0" presId="urn:microsoft.com/office/officeart/2005/8/layout/vList6"/>
    <dgm:cxn modelId="{ADEC0539-C587-463D-95A4-6DE81B7A8ADB}" type="presParOf" srcId="{9C7B6CE8-B300-4F17-BC24-5CF106D67DF5}" destId="{D209682E-38AD-4CED-BE5A-33D0E62E9D74}" srcOrd="6" destOrd="0" presId="urn:microsoft.com/office/officeart/2005/8/layout/vList6"/>
    <dgm:cxn modelId="{E9CD8FD0-7B3E-4ED3-BC5A-EA1E2D53455C}" type="presParOf" srcId="{D209682E-38AD-4CED-BE5A-33D0E62E9D74}" destId="{16C1851C-775B-4AF1-98A2-E65915075B5F}" srcOrd="0" destOrd="0" presId="urn:microsoft.com/office/officeart/2005/8/layout/vList6"/>
    <dgm:cxn modelId="{6E9BEE68-FC56-4F2E-8D57-980832D3A16F}" type="presParOf" srcId="{D209682E-38AD-4CED-BE5A-33D0E62E9D74}" destId="{7D57ECC5-F556-4B8C-ADB1-88759B501CF6}" srcOrd="1" destOrd="0" presId="urn:microsoft.com/office/officeart/2005/8/layout/vList6"/>
    <dgm:cxn modelId="{3E02DBD5-B900-444C-887F-7790A82BE6E2}" type="presParOf" srcId="{9C7B6CE8-B300-4F17-BC24-5CF106D67DF5}" destId="{D05A3B5A-F2CE-4C93-8F07-F7E82D28B069}" srcOrd="7" destOrd="0" presId="urn:microsoft.com/office/officeart/2005/8/layout/vList6"/>
    <dgm:cxn modelId="{DE5C20F3-B27D-4F51-AA30-2125AA06E7BA}" type="presParOf" srcId="{9C7B6CE8-B300-4F17-BC24-5CF106D67DF5}" destId="{D8F6281E-0132-4C19-B367-A406FB14CABE}" srcOrd="8" destOrd="0" presId="urn:microsoft.com/office/officeart/2005/8/layout/vList6"/>
    <dgm:cxn modelId="{E7AB2C18-9013-4510-A89B-3B6134272595}" type="presParOf" srcId="{D8F6281E-0132-4C19-B367-A406FB14CABE}" destId="{1ED40877-DA8B-4AED-9B23-C60566F19E7A}" srcOrd="0" destOrd="0" presId="urn:microsoft.com/office/officeart/2005/8/layout/vList6"/>
    <dgm:cxn modelId="{14E189A2-13ED-4231-B9B6-99435570A00F}" type="presParOf" srcId="{D8F6281E-0132-4C19-B367-A406FB14CABE}" destId="{B0ECA54C-C9C6-4D75-B1C7-E4DB7713E5E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453C0E-E8F8-413F-90BD-9DE2D81CA8EF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5C7472EE-289B-447D-B9F5-A3F2B524E0D7}">
      <dgm:prSet phldrT="[Texto]"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Analisis </a:t>
          </a:r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de Requisitos y Requerimientos</a:t>
          </a:r>
        </a:p>
      </dgm:t>
    </dgm:pt>
    <dgm:pt modelId="{8355512A-B4D8-4FF3-A4E5-06B268E5A5A5}" type="parTrans" cxnId="{5DDA44BC-DF76-4163-AFC2-B6D5E96E483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3AD459-B31B-4561-AF77-51A787FCAFAE}" type="sibTrans" cxnId="{5DDA44BC-DF76-4163-AFC2-B6D5E96E483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CAE3B2-C16C-443A-BB96-44305E57D064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Factibilidad y Viabilidad</a:t>
          </a:r>
        </a:p>
      </dgm:t>
    </dgm:pt>
    <dgm:pt modelId="{84B71F72-E77C-4B5A-8C1C-EA4631C89FC6}" type="parTrans" cxnId="{470B0D7C-592E-4BCC-A788-F130B9DA362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739512-FD8B-48F7-A593-21D836B3AC01}" type="sibTrans" cxnId="{470B0D7C-592E-4BCC-A788-F130B9DA362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DAD449-4AA7-491A-A2D9-E0CF0F8ACD2E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Documentación de Procesos</a:t>
          </a:r>
          <a:b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59143E-0676-42EE-A9B4-7BB2542C32A5}" type="parTrans" cxnId="{01319EFE-787D-4593-B7D5-8408087CC16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32E53A-DF2E-4525-8E6C-17E0F38B4675}" type="sibTrans" cxnId="{01319EFE-787D-4593-B7D5-8408087CC16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9D359C-3B0E-4D83-841C-BF7FAE92270C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Modelado de Base de datos</a:t>
          </a:r>
        </a:p>
      </dgm:t>
    </dgm:pt>
    <dgm:pt modelId="{913B2B4D-A87B-4C75-94F7-1EB4C8E3AE1D}" type="parTrans" cxnId="{C64C56C9-7ECD-453A-BCB8-B5284DBC450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EEF161-88B6-488A-AE78-27491CBE433E}" type="sibTrans" cxnId="{C64C56C9-7ECD-453A-BCB8-B5284DBC450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912AE-89C0-47B9-85C1-D1B295896FA4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Prototipo Visual del Sistema</a:t>
          </a:r>
        </a:p>
      </dgm:t>
    </dgm:pt>
    <dgm:pt modelId="{98A756F5-5C7C-4C1F-AC18-A03981AAB06D}" type="parTrans" cxnId="{544D53CE-864E-4D62-A23D-67324DABA611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BEC339-D260-47E4-AC93-AF6C3FDF3246}" type="sibTrans" cxnId="{544D53CE-864E-4D62-A23D-67324DABA611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ACC70E-12DB-4AEF-A69F-EDDFA55830DF}" type="pres">
      <dgm:prSet presAssocID="{6F453C0E-E8F8-413F-90BD-9DE2D81CA8EF}" presName="Name0" presStyleCnt="0">
        <dgm:presLayoutVars>
          <dgm:dir/>
          <dgm:resizeHandles val="exact"/>
        </dgm:presLayoutVars>
      </dgm:prSet>
      <dgm:spPr/>
    </dgm:pt>
    <dgm:pt modelId="{B23FC9A4-029E-4754-8DF4-BD1522279CD5}" type="pres">
      <dgm:prSet presAssocID="{5C7472EE-289B-447D-B9F5-A3F2B524E0D7}" presName="parTxOnly" presStyleLbl="node1" presStyleIdx="0" presStyleCnt="5">
        <dgm:presLayoutVars>
          <dgm:bulletEnabled val="1"/>
        </dgm:presLayoutVars>
      </dgm:prSet>
      <dgm:spPr/>
    </dgm:pt>
    <dgm:pt modelId="{82E5340A-450E-4A19-8125-3BF1CF83FE7D}" type="pres">
      <dgm:prSet presAssocID="{2B3AD459-B31B-4561-AF77-51A787FCAFAE}" presName="parSpace" presStyleCnt="0"/>
      <dgm:spPr/>
    </dgm:pt>
    <dgm:pt modelId="{7D265CDB-89F4-4AFD-A312-3BE0A399A3D8}" type="pres">
      <dgm:prSet presAssocID="{F5CAE3B2-C16C-443A-BB96-44305E57D064}" presName="parTxOnly" presStyleLbl="node1" presStyleIdx="1" presStyleCnt="5">
        <dgm:presLayoutVars>
          <dgm:bulletEnabled val="1"/>
        </dgm:presLayoutVars>
      </dgm:prSet>
      <dgm:spPr/>
    </dgm:pt>
    <dgm:pt modelId="{9FA6DC05-B375-41A4-8F42-95C26297F940}" type="pres">
      <dgm:prSet presAssocID="{E3739512-FD8B-48F7-A593-21D836B3AC01}" presName="parSpace" presStyleCnt="0"/>
      <dgm:spPr/>
    </dgm:pt>
    <dgm:pt modelId="{08CC5503-510C-4FE9-8943-DCF0030C6BF9}" type="pres">
      <dgm:prSet presAssocID="{22DAD449-4AA7-491A-A2D9-E0CF0F8ACD2E}" presName="parTxOnly" presStyleLbl="node1" presStyleIdx="2" presStyleCnt="5">
        <dgm:presLayoutVars>
          <dgm:bulletEnabled val="1"/>
        </dgm:presLayoutVars>
      </dgm:prSet>
      <dgm:spPr/>
    </dgm:pt>
    <dgm:pt modelId="{5308567D-A893-46F7-AC81-B6D884C712DE}" type="pres">
      <dgm:prSet presAssocID="{9D32E53A-DF2E-4525-8E6C-17E0F38B4675}" presName="parSpace" presStyleCnt="0"/>
      <dgm:spPr/>
    </dgm:pt>
    <dgm:pt modelId="{F60ED48A-8E01-4830-A738-D3869CC34222}" type="pres">
      <dgm:prSet presAssocID="{BE9D359C-3B0E-4D83-841C-BF7FAE92270C}" presName="parTxOnly" presStyleLbl="node1" presStyleIdx="3" presStyleCnt="5">
        <dgm:presLayoutVars>
          <dgm:bulletEnabled val="1"/>
        </dgm:presLayoutVars>
      </dgm:prSet>
      <dgm:spPr/>
    </dgm:pt>
    <dgm:pt modelId="{6E828E18-6FEE-4C90-BFAA-D3467304D5DE}" type="pres">
      <dgm:prSet presAssocID="{CEEEF161-88B6-488A-AE78-27491CBE433E}" presName="parSpace" presStyleCnt="0"/>
      <dgm:spPr/>
    </dgm:pt>
    <dgm:pt modelId="{199052E1-D066-4A25-9790-86C15CFC0FE2}" type="pres">
      <dgm:prSet presAssocID="{4BB912AE-89C0-47B9-85C1-D1B295896FA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73F96DF-E4B9-42B7-B4D0-27679DB20DC6}" type="presOf" srcId="{BE9D359C-3B0E-4D83-841C-BF7FAE92270C}" destId="{F60ED48A-8E01-4830-A738-D3869CC34222}" srcOrd="0" destOrd="0" presId="urn:microsoft.com/office/officeart/2005/8/layout/hChevron3"/>
    <dgm:cxn modelId="{04D95CB2-2AD2-4584-9AB7-EBECC957EADE}" type="presOf" srcId="{4BB912AE-89C0-47B9-85C1-D1B295896FA4}" destId="{199052E1-D066-4A25-9790-86C15CFC0FE2}" srcOrd="0" destOrd="0" presId="urn:microsoft.com/office/officeart/2005/8/layout/hChevron3"/>
    <dgm:cxn modelId="{544D53CE-864E-4D62-A23D-67324DABA611}" srcId="{6F453C0E-E8F8-413F-90BD-9DE2D81CA8EF}" destId="{4BB912AE-89C0-47B9-85C1-D1B295896FA4}" srcOrd="4" destOrd="0" parTransId="{98A756F5-5C7C-4C1F-AC18-A03981AAB06D}" sibTransId="{A5BEC339-D260-47E4-AC93-AF6C3FDF3246}"/>
    <dgm:cxn modelId="{C64C56C9-7ECD-453A-BCB8-B5284DBC4508}" srcId="{6F453C0E-E8F8-413F-90BD-9DE2D81CA8EF}" destId="{BE9D359C-3B0E-4D83-841C-BF7FAE92270C}" srcOrd="3" destOrd="0" parTransId="{913B2B4D-A87B-4C75-94F7-1EB4C8E3AE1D}" sibTransId="{CEEEF161-88B6-488A-AE78-27491CBE433E}"/>
    <dgm:cxn modelId="{588D40D0-457F-40FD-9519-FEEFA9CB4EA8}" type="presOf" srcId="{22DAD449-4AA7-491A-A2D9-E0CF0F8ACD2E}" destId="{08CC5503-510C-4FE9-8943-DCF0030C6BF9}" srcOrd="0" destOrd="0" presId="urn:microsoft.com/office/officeart/2005/8/layout/hChevron3"/>
    <dgm:cxn modelId="{2C9BA571-BB8A-4842-96C8-F8D37A73BA4E}" type="presOf" srcId="{5C7472EE-289B-447D-B9F5-A3F2B524E0D7}" destId="{B23FC9A4-029E-4754-8DF4-BD1522279CD5}" srcOrd="0" destOrd="0" presId="urn:microsoft.com/office/officeart/2005/8/layout/hChevron3"/>
    <dgm:cxn modelId="{01319EFE-787D-4593-B7D5-8408087CC165}" srcId="{6F453C0E-E8F8-413F-90BD-9DE2D81CA8EF}" destId="{22DAD449-4AA7-491A-A2D9-E0CF0F8ACD2E}" srcOrd="2" destOrd="0" parTransId="{4A59143E-0676-42EE-A9B4-7BB2542C32A5}" sibTransId="{9D32E53A-DF2E-4525-8E6C-17E0F38B4675}"/>
    <dgm:cxn modelId="{BFC67EE2-021A-4FE3-8729-C3FD1752B2AA}" type="presOf" srcId="{F5CAE3B2-C16C-443A-BB96-44305E57D064}" destId="{7D265CDB-89F4-4AFD-A312-3BE0A399A3D8}" srcOrd="0" destOrd="0" presId="urn:microsoft.com/office/officeart/2005/8/layout/hChevron3"/>
    <dgm:cxn modelId="{470B0D7C-592E-4BCC-A788-F130B9DA3628}" srcId="{6F453C0E-E8F8-413F-90BD-9DE2D81CA8EF}" destId="{F5CAE3B2-C16C-443A-BB96-44305E57D064}" srcOrd="1" destOrd="0" parTransId="{84B71F72-E77C-4B5A-8C1C-EA4631C89FC6}" sibTransId="{E3739512-FD8B-48F7-A593-21D836B3AC01}"/>
    <dgm:cxn modelId="{F1FF547C-6177-4E49-9DFC-41917A03C930}" type="presOf" srcId="{6F453C0E-E8F8-413F-90BD-9DE2D81CA8EF}" destId="{C1ACC70E-12DB-4AEF-A69F-EDDFA55830DF}" srcOrd="0" destOrd="0" presId="urn:microsoft.com/office/officeart/2005/8/layout/hChevron3"/>
    <dgm:cxn modelId="{5DDA44BC-DF76-4163-AFC2-B6D5E96E4838}" srcId="{6F453C0E-E8F8-413F-90BD-9DE2D81CA8EF}" destId="{5C7472EE-289B-447D-B9F5-A3F2B524E0D7}" srcOrd="0" destOrd="0" parTransId="{8355512A-B4D8-4FF3-A4E5-06B268E5A5A5}" sibTransId="{2B3AD459-B31B-4561-AF77-51A787FCAFAE}"/>
    <dgm:cxn modelId="{4F1F91F0-5452-4F50-A4DB-DDC9E22F2D99}" type="presParOf" srcId="{C1ACC70E-12DB-4AEF-A69F-EDDFA55830DF}" destId="{B23FC9A4-029E-4754-8DF4-BD1522279CD5}" srcOrd="0" destOrd="0" presId="urn:microsoft.com/office/officeart/2005/8/layout/hChevron3"/>
    <dgm:cxn modelId="{A5EE14CD-3315-43C1-8635-A7DC494A6ED6}" type="presParOf" srcId="{C1ACC70E-12DB-4AEF-A69F-EDDFA55830DF}" destId="{82E5340A-450E-4A19-8125-3BF1CF83FE7D}" srcOrd="1" destOrd="0" presId="urn:microsoft.com/office/officeart/2005/8/layout/hChevron3"/>
    <dgm:cxn modelId="{45320A57-EC13-4606-8EBE-A8474074AB5C}" type="presParOf" srcId="{C1ACC70E-12DB-4AEF-A69F-EDDFA55830DF}" destId="{7D265CDB-89F4-4AFD-A312-3BE0A399A3D8}" srcOrd="2" destOrd="0" presId="urn:microsoft.com/office/officeart/2005/8/layout/hChevron3"/>
    <dgm:cxn modelId="{2D220FED-8731-434A-9493-93495BA6481C}" type="presParOf" srcId="{C1ACC70E-12DB-4AEF-A69F-EDDFA55830DF}" destId="{9FA6DC05-B375-41A4-8F42-95C26297F940}" srcOrd="3" destOrd="0" presId="urn:microsoft.com/office/officeart/2005/8/layout/hChevron3"/>
    <dgm:cxn modelId="{0530C005-1DE7-41CF-AC2E-BF5EE6442B8F}" type="presParOf" srcId="{C1ACC70E-12DB-4AEF-A69F-EDDFA55830DF}" destId="{08CC5503-510C-4FE9-8943-DCF0030C6BF9}" srcOrd="4" destOrd="0" presId="urn:microsoft.com/office/officeart/2005/8/layout/hChevron3"/>
    <dgm:cxn modelId="{91455CC5-4AD1-4D69-AFA8-CD9E2DF6B8F5}" type="presParOf" srcId="{C1ACC70E-12DB-4AEF-A69F-EDDFA55830DF}" destId="{5308567D-A893-46F7-AC81-B6D884C712DE}" srcOrd="5" destOrd="0" presId="urn:microsoft.com/office/officeart/2005/8/layout/hChevron3"/>
    <dgm:cxn modelId="{D6FC43F9-099F-496F-BDC2-4B8EAFEAE3EB}" type="presParOf" srcId="{C1ACC70E-12DB-4AEF-A69F-EDDFA55830DF}" destId="{F60ED48A-8E01-4830-A738-D3869CC34222}" srcOrd="6" destOrd="0" presId="urn:microsoft.com/office/officeart/2005/8/layout/hChevron3"/>
    <dgm:cxn modelId="{B3DA9CB6-0F1A-42BB-A45C-E1FB99B9033D}" type="presParOf" srcId="{C1ACC70E-12DB-4AEF-A69F-EDDFA55830DF}" destId="{6E828E18-6FEE-4C90-BFAA-D3467304D5DE}" srcOrd="7" destOrd="0" presId="urn:microsoft.com/office/officeart/2005/8/layout/hChevron3"/>
    <dgm:cxn modelId="{DBC785CC-A71C-41A2-8B17-FEA5DE3086F7}" type="presParOf" srcId="{C1ACC70E-12DB-4AEF-A69F-EDDFA55830DF}" destId="{199052E1-D066-4A25-9790-86C15CFC0FE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AD54-0A77-4042-B65E-37003477DE2D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5200" b="0" kern="1200" dirty="0">
              <a:solidFill>
                <a:schemeClr val="tx1"/>
              </a:solidFill>
            </a:rPr>
            <a:t>El diseño del sistema será carácter Web</a:t>
          </a:r>
          <a:endParaRPr lang="es-ES" sz="5200" b="0" kern="1200" dirty="0">
            <a:solidFill>
              <a:schemeClr val="tx1"/>
            </a:solidFill>
          </a:endParaRPr>
        </a:p>
      </dsp:txBody>
      <dsp:txXfrm>
        <a:off x="100979" y="133207"/>
        <a:ext cx="10313642" cy="1866602"/>
      </dsp:txXfrm>
    </dsp:sp>
    <dsp:sp modelId="{5B93E142-5DD9-4E0D-945C-FA5F1EE47F4D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NI" sz="5200" b="0" kern="1200" dirty="0">
              <a:solidFill>
                <a:schemeClr val="tx1"/>
              </a:solidFill>
            </a:rPr>
            <a:t>No se realizará desarrollo ni Implementación.</a:t>
          </a:r>
          <a:endParaRPr lang="es-ES" sz="5200" kern="1200" dirty="0">
            <a:solidFill>
              <a:schemeClr val="tx1"/>
            </a:solidFill>
          </a:endParaRPr>
        </a:p>
      </dsp:txBody>
      <dsp:txXfrm>
        <a:off x="100979" y="2351528"/>
        <a:ext cx="10313642" cy="186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581C7-8009-48A7-924E-494469792D0D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NI" sz="2000" kern="1200" dirty="0">
              <a:latin typeface="Arial" panose="020B0604020202020204" pitchFamily="34" charset="0"/>
              <a:cs typeface="Arial" panose="020B0604020202020204" pitchFamily="34" charset="0"/>
            </a:rPr>
            <a:t>1. Realizar un análisis de requerimientos y requisitos.</a:t>
          </a:r>
          <a:endParaRPr lang="es-E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940" y="22940"/>
        <a:ext cx="7160195" cy="737360"/>
      </dsp:txXfrm>
    </dsp:sp>
    <dsp:sp modelId="{188EBA11-E234-4994-90A4-4E0D545891B2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 dirty="0"/>
            <a:t>2. Presentar un informe de Factibilidad y de Viabilidad.</a:t>
          </a:r>
          <a:endParaRPr lang="es-ES" sz="2000" kern="1200" dirty="0"/>
        </a:p>
      </dsp:txBody>
      <dsp:txXfrm>
        <a:off x="627587" y="914964"/>
        <a:ext cx="6937378" cy="737360"/>
      </dsp:txXfrm>
    </dsp:sp>
    <dsp:sp modelId="{78FDE0FF-F4DC-46A9-BC63-78FD38C9E193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NI" sz="2000" kern="1200" dirty="0"/>
            <a:t>3. Diseñar el sistema y procesos de entrada - salida de datos y de procesos negocios en UML y BPMN.</a:t>
          </a:r>
        </a:p>
      </dsp:txBody>
      <dsp:txXfrm>
        <a:off x="1232233" y="1806988"/>
        <a:ext cx="6937378" cy="737360"/>
      </dsp:txXfrm>
    </dsp:sp>
    <dsp:sp modelId="{41E18DAB-91D0-4B01-9921-310FDEE0EBCC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NI" sz="2000" kern="1200" dirty="0"/>
            <a:t>4.Elaborar el modelo de las bases de datos.</a:t>
          </a:r>
          <a:endParaRPr lang="es-ES" sz="2000" kern="1200" dirty="0"/>
        </a:p>
      </dsp:txBody>
      <dsp:txXfrm>
        <a:off x="1836880" y="2699012"/>
        <a:ext cx="6937378" cy="737360"/>
      </dsp:txXfrm>
    </dsp:sp>
    <dsp:sp modelId="{4244DA8A-42BD-4099-9971-85130B4CF88B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NI" sz="2000" kern="1200" dirty="0"/>
            <a:t>5. Elaborar y Diseñar los prototipos de la interfaz.</a:t>
          </a:r>
          <a:endParaRPr lang="es-ES" sz="2000" kern="1200" dirty="0"/>
        </a:p>
      </dsp:txBody>
      <dsp:txXfrm>
        <a:off x="2441527" y="3591037"/>
        <a:ext cx="6937378" cy="737360"/>
      </dsp:txXfrm>
    </dsp:sp>
    <dsp:sp modelId="{D6FD206D-4B45-4821-846E-826A940874E9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7702454" y="572200"/>
        <a:ext cx="280008" cy="383102"/>
      </dsp:txXfrm>
    </dsp:sp>
    <dsp:sp modelId="{EF91DED5-4801-4D5B-9163-8F728559D319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8307101" y="1464225"/>
        <a:ext cx="280008" cy="383102"/>
      </dsp:txXfrm>
    </dsp:sp>
    <dsp:sp modelId="{A4A95219-F484-4121-94D3-6A9C046C8E22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8911748" y="2343195"/>
        <a:ext cx="280008" cy="383102"/>
      </dsp:txXfrm>
    </dsp:sp>
    <dsp:sp modelId="{82C6F013-DA44-4DDF-9DD7-606EE1D20017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F5A4F-FAE6-4D9A-8970-A1CAB9EC194C}">
      <dsp:nvSpPr>
        <dsp:cNvPr id="0" name=""/>
        <dsp:cNvSpPr/>
      </dsp:nvSpPr>
      <dsp:spPr>
        <a:xfrm>
          <a:off x="5699448" y="5894963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576ED-1BC6-4245-8A32-5744DEF7FE64}">
      <dsp:nvSpPr>
        <dsp:cNvPr id="0" name=""/>
        <dsp:cNvSpPr/>
      </dsp:nvSpPr>
      <dsp:spPr>
        <a:xfrm>
          <a:off x="5453197" y="5995042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DB2A0-EA16-45F2-870A-F4A71FD05E9F}">
      <dsp:nvSpPr>
        <dsp:cNvPr id="0" name=""/>
        <dsp:cNvSpPr/>
      </dsp:nvSpPr>
      <dsp:spPr>
        <a:xfrm>
          <a:off x="5201508" y="6077775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1A0D-40A5-4A8F-A350-4767859BAD54}">
      <dsp:nvSpPr>
        <dsp:cNvPr id="0" name=""/>
        <dsp:cNvSpPr/>
      </dsp:nvSpPr>
      <dsp:spPr>
        <a:xfrm>
          <a:off x="4945934" y="6141826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D39A6-42B0-4B9F-9187-9494027E319A}">
      <dsp:nvSpPr>
        <dsp:cNvPr id="0" name=""/>
        <dsp:cNvSpPr/>
      </dsp:nvSpPr>
      <dsp:spPr>
        <a:xfrm>
          <a:off x="7043344" y="4926191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7F50D-DA1B-41C4-8A65-EE66672A506A}">
      <dsp:nvSpPr>
        <dsp:cNvPr id="0" name=""/>
        <dsp:cNvSpPr/>
      </dsp:nvSpPr>
      <dsp:spPr>
        <a:xfrm>
          <a:off x="6848362" y="5123682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0DA2-67E9-4A45-BC92-D7E5623705DA}">
      <dsp:nvSpPr>
        <dsp:cNvPr id="0" name=""/>
        <dsp:cNvSpPr/>
      </dsp:nvSpPr>
      <dsp:spPr>
        <a:xfrm>
          <a:off x="7850458" y="3725236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7C5D6-EA70-461D-BB51-64FCC6DB3816}">
      <dsp:nvSpPr>
        <dsp:cNvPr id="0" name=""/>
        <dsp:cNvSpPr/>
      </dsp:nvSpPr>
      <dsp:spPr>
        <a:xfrm>
          <a:off x="8283923" y="2262071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394B-8AFE-4D2A-8093-8EC24E3021D7}">
      <dsp:nvSpPr>
        <dsp:cNvPr id="0" name=""/>
        <dsp:cNvSpPr/>
      </dsp:nvSpPr>
      <dsp:spPr>
        <a:xfrm>
          <a:off x="8067190" y="531360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74E04-5BD4-44CB-9EBF-F6FE0DFF655A}">
      <dsp:nvSpPr>
        <dsp:cNvPr id="0" name=""/>
        <dsp:cNvSpPr/>
      </dsp:nvSpPr>
      <dsp:spPr>
        <a:xfrm>
          <a:off x="8228769" y="406594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E621-C029-4CFF-9D7A-EF4D7EC3E4C0}">
      <dsp:nvSpPr>
        <dsp:cNvPr id="0" name=""/>
        <dsp:cNvSpPr/>
      </dsp:nvSpPr>
      <dsp:spPr>
        <a:xfrm>
          <a:off x="8390347" y="281161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0593B-E2A5-492F-A23A-34ECFDB4BF34}">
      <dsp:nvSpPr>
        <dsp:cNvPr id="0" name=""/>
        <dsp:cNvSpPr/>
      </dsp:nvSpPr>
      <dsp:spPr>
        <a:xfrm>
          <a:off x="8552702" y="406594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767B9-9756-49ED-B57D-5A3651C539C5}">
      <dsp:nvSpPr>
        <dsp:cNvPr id="0" name=""/>
        <dsp:cNvSpPr/>
      </dsp:nvSpPr>
      <dsp:spPr>
        <a:xfrm>
          <a:off x="8714280" y="531360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13C74-CFBC-49E1-B19D-A02F70DE05B2}">
      <dsp:nvSpPr>
        <dsp:cNvPr id="0" name=""/>
        <dsp:cNvSpPr/>
      </dsp:nvSpPr>
      <dsp:spPr>
        <a:xfrm>
          <a:off x="8390347" y="545371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3A14B-5FDC-4AC7-A716-24EB3EABED6B}">
      <dsp:nvSpPr>
        <dsp:cNvPr id="0" name=""/>
        <dsp:cNvSpPr/>
      </dsp:nvSpPr>
      <dsp:spPr>
        <a:xfrm>
          <a:off x="8390347" y="809581"/>
          <a:ext cx="111085" cy="1110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11A83-E4E6-41CB-8731-33082AD7DDAD}">
      <dsp:nvSpPr>
        <dsp:cNvPr id="0" name=""/>
        <dsp:cNvSpPr/>
      </dsp:nvSpPr>
      <dsp:spPr>
        <a:xfrm>
          <a:off x="4737302" y="6368915"/>
          <a:ext cx="2393377" cy="6418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598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Analisis </a:t>
          </a: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de Requisitos y Requerimientos</a:t>
          </a:r>
        </a:p>
      </dsp:txBody>
      <dsp:txXfrm>
        <a:off x="4768634" y="6400247"/>
        <a:ext cx="2330713" cy="579180"/>
      </dsp:txXfrm>
    </dsp:sp>
    <dsp:sp modelId="{C8791322-1584-4574-9EF6-70C521FF2021}">
      <dsp:nvSpPr>
        <dsp:cNvPr id="0" name=""/>
        <dsp:cNvSpPr/>
      </dsp:nvSpPr>
      <dsp:spPr>
        <a:xfrm>
          <a:off x="3664961" y="5725993"/>
          <a:ext cx="1110073" cy="1109549"/>
        </a:xfrm>
        <a:prstGeom prst="teardrop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3037E-ECE8-4D9C-B357-D2D6836F4699}">
      <dsp:nvSpPr>
        <dsp:cNvPr id="0" name=""/>
        <dsp:cNvSpPr/>
      </dsp:nvSpPr>
      <dsp:spPr>
        <a:xfrm>
          <a:off x="6840149" y="5610312"/>
          <a:ext cx="2393377" cy="6418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598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Factibilidad y Viabilidad</a:t>
          </a:r>
        </a:p>
      </dsp:txBody>
      <dsp:txXfrm>
        <a:off x="6871481" y="5641644"/>
        <a:ext cx="2330713" cy="579180"/>
      </dsp:txXfrm>
    </dsp:sp>
    <dsp:sp modelId="{BC87F1C7-D7F3-4615-B918-2C96263EE246}">
      <dsp:nvSpPr>
        <dsp:cNvPr id="0" name=""/>
        <dsp:cNvSpPr/>
      </dsp:nvSpPr>
      <dsp:spPr>
        <a:xfrm>
          <a:off x="5767808" y="4967389"/>
          <a:ext cx="1110073" cy="1109549"/>
        </a:xfrm>
        <a:prstGeom prst="teardrop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83F2-A973-4CDB-B031-1C1E4576695A}">
      <dsp:nvSpPr>
        <dsp:cNvPr id="0" name=""/>
        <dsp:cNvSpPr/>
      </dsp:nvSpPr>
      <dsp:spPr>
        <a:xfrm>
          <a:off x="7980518" y="4514106"/>
          <a:ext cx="2393377" cy="6418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598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Documentación de Procesos</a:t>
          </a:r>
          <a:b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11850" y="4545438"/>
        <a:ext cx="2330713" cy="579180"/>
      </dsp:txXfrm>
    </dsp:sp>
    <dsp:sp modelId="{3B45A4CC-4FBA-48CF-A9EB-1E9CA32CADA0}">
      <dsp:nvSpPr>
        <dsp:cNvPr id="0" name=""/>
        <dsp:cNvSpPr/>
      </dsp:nvSpPr>
      <dsp:spPr>
        <a:xfrm>
          <a:off x="6908177" y="3871183"/>
          <a:ext cx="1110073" cy="1109549"/>
        </a:xfrm>
        <a:prstGeom prst="teardrop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A9ED-CC4A-49D8-82BF-3BBAD5481B45}">
      <dsp:nvSpPr>
        <dsp:cNvPr id="0" name=""/>
        <dsp:cNvSpPr/>
      </dsp:nvSpPr>
      <dsp:spPr>
        <a:xfrm>
          <a:off x="8167788" y="3090896"/>
          <a:ext cx="2393377" cy="6418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598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Modelado de Base de datos</a:t>
          </a:r>
        </a:p>
      </dsp:txBody>
      <dsp:txXfrm>
        <a:off x="8199120" y="3122228"/>
        <a:ext cx="2330713" cy="579180"/>
      </dsp:txXfrm>
    </dsp:sp>
    <dsp:sp modelId="{34AB22B6-26D0-4E75-BCDD-1D641719F8F6}">
      <dsp:nvSpPr>
        <dsp:cNvPr id="0" name=""/>
        <dsp:cNvSpPr/>
      </dsp:nvSpPr>
      <dsp:spPr>
        <a:xfrm>
          <a:off x="7503997" y="2462062"/>
          <a:ext cx="1110073" cy="110954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BE788-E2B8-4F09-9F42-FD619C25A7A8}">
      <dsp:nvSpPr>
        <dsp:cNvPr id="0" name=""/>
        <dsp:cNvSpPr/>
      </dsp:nvSpPr>
      <dsp:spPr>
        <a:xfrm>
          <a:off x="8499490" y="1656420"/>
          <a:ext cx="2393377" cy="6418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598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Prototipo Visual del Sistema</a:t>
          </a:r>
        </a:p>
      </dsp:txBody>
      <dsp:txXfrm>
        <a:off x="8530822" y="1687752"/>
        <a:ext cx="2330713" cy="579180"/>
      </dsp:txXfrm>
    </dsp:sp>
    <dsp:sp modelId="{B0E519C8-86FF-4421-858D-38688B016402}">
      <dsp:nvSpPr>
        <dsp:cNvPr id="0" name=""/>
        <dsp:cNvSpPr/>
      </dsp:nvSpPr>
      <dsp:spPr>
        <a:xfrm>
          <a:off x="7835699" y="1027587"/>
          <a:ext cx="1110073" cy="11095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423F-0F1E-44EC-AB28-D115DCF75DBF}">
      <dsp:nvSpPr>
        <dsp:cNvPr id="0" name=""/>
        <dsp:cNvSpPr/>
      </dsp:nvSpPr>
      <dsp:spPr>
        <a:xfrm>
          <a:off x="4945" y="2101446"/>
          <a:ext cx="1533153" cy="10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Identificar al Cliente</a:t>
          </a:r>
        </a:p>
      </dsp:txBody>
      <dsp:txXfrm>
        <a:off x="36939" y="2133440"/>
        <a:ext cx="1469165" cy="1028383"/>
      </dsp:txXfrm>
    </dsp:sp>
    <dsp:sp modelId="{B0CFB62C-D207-4433-A8C1-3C06B2A27BA2}">
      <dsp:nvSpPr>
        <dsp:cNvPr id="0" name=""/>
        <dsp:cNvSpPr/>
      </dsp:nvSpPr>
      <dsp:spPr>
        <a:xfrm>
          <a:off x="1691414" y="2457521"/>
          <a:ext cx="325028" cy="380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solidFill>
              <a:sysClr val="windowText" lastClr="000000"/>
            </a:solidFill>
          </a:endParaRPr>
        </a:p>
      </dsp:txBody>
      <dsp:txXfrm>
        <a:off x="1691414" y="2533565"/>
        <a:ext cx="227520" cy="228134"/>
      </dsp:txXfrm>
    </dsp:sp>
    <dsp:sp modelId="{3778444C-D040-45E1-A71C-FD48CF47510B}">
      <dsp:nvSpPr>
        <dsp:cNvPr id="0" name=""/>
        <dsp:cNvSpPr/>
      </dsp:nvSpPr>
      <dsp:spPr>
        <a:xfrm>
          <a:off x="2151360" y="2101446"/>
          <a:ext cx="1533153" cy="10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Entrevista al Cliente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</dsp:txBody>
      <dsp:txXfrm>
        <a:off x="2183354" y="2133440"/>
        <a:ext cx="1469165" cy="1028383"/>
      </dsp:txXfrm>
    </dsp:sp>
    <dsp:sp modelId="{2EDD589D-15E5-43A6-BA7A-B2EFD1482F6F}">
      <dsp:nvSpPr>
        <dsp:cNvPr id="0" name=""/>
        <dsp:cNvSpPr/>
      </dsp:nvSpPr>
      <dsp:spPr>
        <a:xfrm>
          <a:off x="3837829" y="2457521"/>
          <a:ext cx="325028" cy="380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solidFill>
              <a:sysClr val="windowText" lastClr="000000"/>
            </a:solidFill>
          </a:endParaRPr>
        </a:p>
      </dsp:txBody>
      <dsp:txXfrm>
        <a:off x="3837829" y="2533565"/>
        <a:ext cx="227520" cy="228134"/>
      </dsp:txXfrm>
    </dsp:sp>
    <dsp:sp modelId="{00C23549-1200-46D5-BAA4-C7A45043C1A6}">
      <dsp:nvSpPr>
        <dsp:cNvPr id="0" name=""/>
        <dsp:cNvSpPr/>
      </dsp:nvSpPr>
      <dsp:spPr>
        <a:xfrm>
          <a:off x="4297775" y="2101446"/>
          <a:ext cx="1533153" cy="10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Creacion de un documento de requisitos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050" kern="1200" dirty="0"/>
        </a:p>
      </dsp:txBody>
      <dsp:txXfrm>
        <a:off x="4329769" y="2133440"/>
        <a:ext cx="1469165" cy="1028383"/>
      </dsp:txXfrm>
    </dsp:sp>
    <dsp:sp modelId="{D4BD1413-A2C4-4D3C-806F-1B496E97F5F8}">
      <dsp:nvSpPr>
        <dsp:cNvPr id="0" name=""/>
        <dsp:cNvSpPr/>
      </dsp:nvSpPr>
      <dsp:spPr>
        <a:xfrm>
          <a:off x="5984244" y="2457521"/>
          <a:ext cx="325028" cy="380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solidFill>
              <a:sysClr val="windowText" lastClr="000000"/>
            </a:solidFill>
          </a:endParaRPr>
        </a:p>
      </dsp:txBody>
      <dsp:txXfrm>
        <a:off x="5984244" y="2533565"/>
        <a:ext cx="227520" cy="228134"/>
      </dsp:txXfrm>
    </dsp:sp>
    <dsp:sp modelId="{FEF02900-C5EE-4249-B675-C1126E90B282}">
      <dsp:nvSpPr>
        <dsp:cNvPr id="0" name=""/>
        <dsp:cNvSpPr/>
      </dsp:nvSpPr>
      <dsp:spPr>
        <a:xfrm>
          <a:off x="6444190" y="2101446"/>
          <a:ext cx="1533153" cy="10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Revisar los requisitos</a:t>
          </a:r>
        </a:p>
      </dsp:txBody>
      <dsp:txXfrm>
        <a:off x="6476184" y="2133440"/>
        <a:ext cx="1469165" cy="1028383"/>
      </dsp:txXfrm>
    </dsp:sp>
    <dsp:sp modelId="{DCC20700-52B9-4EEF-B8BD-56417B733DAD}">
      <dsp:nvSpPr>
        <dsp:cNvPr id="0" name=""/>
        <dsp:cNvSpPr/>
      </dsp:nvSpPr>
      <dsp:spPr>
        <a:xfrm>
          <a:off x="8130659" y="2457521"/>
          <a:ext cx="325028" cy="380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solidFill>
              <a:sysClr val="windowText" lastClr="000000"/>
            </a:solidFill>
          </a:endParaRPr>
        </a:p>
      </dsp:txBody>
      <dsp:txXfrm>
        <a:off x="8130659" y="2533565"/>
        <a:ext cx="227520" cy="228134"/>
      </dsp:txXfrm>
    </dsp:sp>
    <dsp:sp modelId="{ADBD666E-A3FD-4001-AF9E-8980AFCFACB1}">
      <dsp:nvSpPr>
        <dsp:cNvPr id="0" name=""/>
        <dsp:cNvSpPr/>
      </dsp:nvSpPr>
      <dsp:spPr>
        <a:xfrm>
          <a:off x="8590605" y="2101446"/>
          <a:ext cx="1533153" cy="1092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Detallar los requisitos </a:t>
          </a:r>
        </a:p>
      </dsp:txBody>
      <dsp:txXfrm>
        <a:off x="8622599" y="2133440"/>
        <a:ext cx="1469165" cy="1028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A0822-29C4-48C7-A27A-634363C08BAA}">
      <dsp:nvSpPr>
        <dsp:cNvPr id="0" name=""/>
        <dsp:cNvSpPr/>
      </dsp:nvSpPr>
      <dsp:spPr>
        <a:xfrm>
          <a:off x="4206239" y="1590"/>
          <a:ext cx="6309360" cy="861070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Cualitativa</a:t>
          </a:r>
        </a:p>
      </dsp:txBody>
      <dsp:txXfrm>
        <a:off x="4206239" y="109224"/>
        <a:ext cx="5986459" cy="645802"/>
      </dsp:txXfrm>
    </dsp:sp>
    <dsp:sp modelId="{B273CE07-530D-46B3-9D5D-B6361E6378F8}">
      <dsp:nvSpPr>
        <dsp:cNvPr id="0" name=""/>
        <dsp:cNvSpPr/>
      </dsp:nvSpPr>
      <dsp:spPr>
        <a:xfrm>
          <a:off x="0" y="1590"/>
          <a:ext cx="4206240" cy="861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Metodología</a:t>
          </a:r>
        </a:p>
      </dsp:txBody>
      <dsp:txXfrm>
        <a:off x="42034" y="43624"/>
        <a:ext cx="4122172" cy="777002"/>
      </dsp:txXfrm>
    </dsp:sp>
    <dsp:sp modelId="{CA10CBE6-A02E-4E61-99EE-DD3D5C51B66D}">
      <dsp:nvSpPr>
        <dsp:cNvPr id="0" name=""/>
        <dsp:cNvSpPr/>
      </dsp:nvSpPr>
      <dsp:spPr>
        <a:xfrm>
          <a:off x="4206239" y="948768"/>
          <a:ext cx="6309360" cy="861070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No experimental</a:t>
          </a:r>
        </a:p>
      </dsp:txBody>
      <dsp:txXfrm>
        <a:off x="4206239" y="1056402"/>
        <a:ext cx="5986459" cy="645802"/>
      </dsp:txXfrm>
    </dsp:sp>
    <dsp:sp modelId="{24CFF1C8-8427-41B0-90DF-D377068AEDE2}">
      <dsp:nvSpPr>
        <dsp:cNvPr id="0" name=""/>
        <dsp:cNvSpPr/>
      </dsp:nvSpPr>
      <dsp:spPr>
        <a:xfrm>
          <a:off x="0" y="948768"/>
          <a:ext cx="4206240" cy="861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 de </a:t>
          </a:r>
          <a:r>
            <a:rPr lang="es-ES" sz="2400" kern="1200" dirty="0" err="1"/>
            <a:t>Dise</a:t>
          </a:r>
          <a:r>
            <a:rPr lang="es-NI" sz="2400" kern="1200" dirty="0" err="1"/>
            <a:t>ño</a:t>
          </a:r>
          <a:endParaRPr lang="es-ES" sz="2400" kern="1200" dirty="0"/>
        </a:p>
      </dsp:txBody>
      <dsp:txXfrm>
        <a:off x="42034" y="990802"/>
        <a:ext cx="4122172" cy="777002"/>
      </dsp:txXfrm>
    </dsp:sp>
    <dsp:sp modelId="{F41CF955-C08E-4A0F-9D36-95989770D8DA}">
      <dsp:nvSpPr>
        <dsp:cNvPr id="0" name=""/>
        <dsp:cNvSpPr/>
      </dsp:nvSpPr>
      <dsp:spPr>
        <a:xfrm>
          <a:off x="4206239" y="1895946"/>
          <a:ext cx="6309360" cy="861070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Descriptiva -correlacional</a:t>
          </a:r>
        </a:p>
      </dsp:txBody>
      <dsp:txXfrm>
        <a:off x="4206239" y="2003580"/>
        <a:ext cx="5986459" cy="645802"/>
      </dsp:txXfrm>
    </dsp:sp>
    <dsp:sp modelId="{B5F280EC-EBF2-4683-93D9-8B2005EF22AA}">
      <dsp:nvSpPr>
        <dsp:cNvPr id="0" name=""/>
        <dsp:cNvSpPr/>
      </dsp:nvSpPr>
      <dsp:spPr>
        <a:xfrm>
          <a:off x="0" y="1895946"/>
          <a:ext cx="4206240" cy="861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 de Investigación </a:t>
          </a:r>
        </a:p>
      </dsp:txBody>
      <dsp:txXfrm>
        <a:off x="42034" y="1937980"/>
        <a:ext cx="4122172" cy="777002"/>
      </dsp:txXfrm>
    </dsp:sp>
    <dsp:sp modelId="{7D57ECC5-F556-4B8C-ADB1-88759B501CF6}">
      <dsp:nvSpPr>
        <dsp:cNvPr id="0" name=""/>
        <dsp:cNvSpPr/>
      </dsp:nvSpPr>
      <dsp:spPr>
        <a:xfrm>
          <a:off x="4206239" y="2843123"/>
          <a:ext cx="6309360" cy="861070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ONG existentes en Nicaragua (150)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Una ONG: Glasswing</a:t>
          </a:r>
        </a:p>
      </dsp:txBody>
      <dsp:txXfrm>
        <a:off x="4206239" y="2950757"/>
        <a:ext cx="5986459" cy="645802"/>
      </dsp:txXfrm>
    </dsp:sp>
    <dsp:sp modelId="{16C1851C-775B-4AF1-98A2-E65915075B5F}">
      <dsp:nvSpPr>
        <dsp:cNvPr id="0" name=""/>
        <dsp:cNvSpPr/>
      </dsp:nvSpPr>
      <dsp:spPr>
        <a:xfrm>
          <a:off x="0" y="2843123"/>
          <a:ext cx="4206240" cy="861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Universo, Población y Muestra</a:t>
          </a:r>
        </a:p>
      </dsp:txBody>
      <dsp:txXfrm>
        <a:off x="42034" y="2885157"/>
        <a:ext cx="4122172" cy="777002"/>
      </dsp:txXfrm>
    </dsp:sp>
    <dsp:sp modelId="{B0ECA54C-C9C6-4D75-B1C7-E4DB7713E5EE}">
      <dsp:nvSpPr>
        <dsp:cNvPr id="0" name=""/>
        <dsp:cNvSpPr/>
      </dsp:nvSpPr>
      <dsp:spPr>
        <a:xfrm>
          <a:off x="4206240" y="3790301"/>
          <a:ext cx="6309360" cy="861070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Entrevistas y Cuestionarios </a:t>
          </a:r>
        </a:p>
      </dsp:txBody>
      <dsp:txXfrm>
        <a:off x="4206240" y="3897935"/>
        <a:ext cx="5986459" cy="645802"/>
      </dsp:txXfrm>
    </dsp:sp>
    <dsp:sp modelId="{1ED40877-DA8B-4AED-9B23-C60566F19E7A}">
      <dsp:nvSpPr>
        <dsp:cNvPr id="0" name=""/>
        <dsp:cNvSpPr/>
      </dsp:nvSpPr>
      <dsp:spPr>
        <a:xfrm>
          <a:off x="0" y="3790301"/>
          <a:ext cx="4206240" cy="861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 Técnica de Recolección de Datos</a:t>
          </a:r>
        </a:p>
      </dsp:txBody>
      <dsp:txXfrm>
        <a:off x="42034" y="3832335"/>
        <a:ext cx="4122172" cy="777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FC9A4-029E-4754-8DF4-BD1522279CD5}">
      <dsp:nvSpPr>
        <dsp:cNvPr id="0" name=""/>
        <dsp:cNvSpPr/>
      </dsp:nvSpPr>
      <dsp:spPr>
        <a:xfrm>
          <a:off x="1216" y="2016658"/>
          <a:ext cx="2372259" cy="94890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Analisis </a:t>
          </a: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de Requisitos y Requerimientos</a:t>
          </a:r>
        </a:p>
      </dsp:txBody>
      <dsp:txXfrm>
        <a:off x="1216" y="2016658"/>
        <a:ext cx="2135033" cy="948903"/>
      </dsp:txXfrm>
    </dsp:sp>
    <dsp:sp modelId="{7D265CDB-89F4-4AFD-A312-3BE0A399A3D8}">
      <dsp:nvSpPr>
        <dsp:cNvPr id="0" name=""/>
        <dsp:cNvSpPr/>
      </dsp:nvSpPr>
      <dsp:spPr>
        <a:xfrm>
          <a:off x="1899023" y="2016658"/>
          <a:ext cx="2372259" cy="9489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Factibilidad y Viabilidad</a:t>
          </a:r>
        </a:p>
      </dsp:txBody>
      <dsp:txXfrm>
        <a:off x="2373475" y="2016658"/>
        <a:ext cx="1423356" cy="948903"/>
      </dsp:txXfrm>
    </dsp:sp>
    <dsp:sp modelId="{08CC5503-510C-4FE9-8943-DCF0030C6BF9}">
      <dsp:nvSpPr>
        <dsp:cNvPr id="0" name=""/>
        <dsp:cNvSpPr/>
      </dsp:nvSpPr>
      <dsp:spPr>
        <a:xfrm>
          <a:off x="3796830" y="2016658"/>
          <a:ext cx="2372259" cy="9489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Documentación de Procesos</a:t>
          </a:r>
          <a:b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71282" y="2016658"/>
        <a:ext cx="1423356" cy="948903"/>
      </dsp:txXfrm>
    </dsp:sp>
    <dsp:sp modelId="{F60ED48A-8E01-4830-A738-D3869CC34222}">
      <dsp:nvSpPr>
        <dsp:cNvPr id="0" name=""/>
        <dsp:cNvSpPr/>
      </dsp:nvSpPr>
      <dsp:spPr>
        <a:xfrm>
          <a:off x="5694638" y="2016658"/>
          <a:ext cx="2372259" cy="9489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Modelado de Base de datos</a:t>
          </a:r>
        </a:p>
      </dsp:txBody>
      <dsp:txXfrm>
        <a:off x="6169090" y="2016658"/>
        <a:ext cx="1423356" cy="948903"/>
      </dsp:txXfrm>
    </dsp:sp>
    <dsp:sp modelId="{199052E1-D066-4A25-9790-86C15CFC0FE2}">
      <dsp:nvSpPr>
        <dsp:cNvPr id="0" name=""/>
        <dsp:cNvSpPr/>
      </dsp:nvSpPr>
      <dsp:spPr>
        <a:xfrm>
          <a:off x="7592445" y="2016658"/>
          <a:ext cx="2372259" cy="9489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Prototipo Visual del Sistema</a:t>
          </a:r>
        </a:p>
      </dsp:txBody>
      <dsp:txXfrm>
        <a:off x="8066897" y="2016658"/>
        <a:ext cx="1423356" cy="948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51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5308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024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825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766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050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9059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7279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686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591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2007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196D-6CBB-42C4-8F4C-EBD4FE56BD26}" type="datetimeFigureOut">
              <a:rPr lang="es-NI" smtClean="0"/>
              <a:t>18/1/2017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1C13-3314-4DE8-83C0-86824C00339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9840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36935"/>
            <a:ext cx="9144000" cy="2860833"/>
          </a:xfrm>
        </p:spPr>
        <p:txBody>
          <a:bodyPr>
            <a:normAutofit/>
          </a:bodyPr>
          <a:lstStyle/>
          <a:p>
            <a:r>
              <a:rPr lang="es-NI" dirty="0">
                <a:latin typeface="Arial" panose="020B0604020202020204" pitchFamily="34" charset="0"/>
                <a:cs typeface="Arial" panose="020B0604020202020204" pitchFamily="34" charset="0"/>
              </a:rPr>
              <a:t>Tesis para obtener el grado  de Ingeniero en Sistemas de Información</a:t>
            </a:r>
          </a:p>
          <a:p>
            <a:r>
              <a:rPr lang="es-NI" dirty="0">
                <a:latin typeface="Arial" panose="020B0604020202020204" pitchFamily="34" charset="0"/>
                <a:cs typeface="Arial" panose="020B0604020202020204" pitchFamily="34" charset="0"/>
              </a:rPr>
              <a:t>Presenta:</a:t>
            </a:r>
          </a:p>
          <a:p>
            <a:r>
              <a:rPr lang="es-NI" b="1" dirty="0">
                <a:latin typeface="Arial" panose="020B0604020202020204" pitchFamily="34" charset="0"/>
                <a:cs typeface="Arial" panose="020B0604020202020204" pitchFamily="34" charset="0"/>
              </a:rPr>
              <a:t>Br. Brayan Alexander Gaitán Montenegro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3"/>
            <a:ext cx="9144000" cy="2387600"/>
          </a:xfrm>
        </p:spPr>
        <p:txBody>
          <a:bodyPr>
            <a:normAutofit/>
          </a:bodyPr>
          <a:lstStyle/>
          <a:p>
            <a:r>
              <a:rPr lang="es-NI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UNIVERSIDAD AMERICANA </a:t>
            </a:r>
            <a:br>
              <a:rPr lang="es-NI" sz="5300" b="1" dirty="0"/>
            </a:br>
            <a:endParaRPr lang="es-NI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14920"/>
          <a:stretch/>
        </p:blipFill>
        <p:spPr>
          <a:xfrm flipV="1">
            <a:off x="0" y="6584926"/>
            <a:ext cx="12192000" cy="27307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149742" y="5928436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latin typeface="Arial" panose="020B0604020202020204" pitchFamily="34" charset="0"/>
                <a:cs typeface="Arial" panose="020B0604020202020204" pitchFamily="34" charset="0"/>
              </a:rPr>
              <a:t>Enero 2016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76011" y="5928436"/>
            <a:ext cx="259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latin typeface="Arial" panose="020B0604020202020204" pitchFamily="34" charset="0"/>
                <a:cs typeface="Arial" panose="020B0604020202020204" pitchFamily="34" charset="0"/>
              </a:rPr>
              <a:t>Managua, Nicaragua.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1560510"/>
            <a:ext cx="2200275" cy="1876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122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Conceptual</a:t>
            </a:r>
            <a:r>
              <a:rPr lang="es-NI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08653135"/>
              </p:ext>
            </p:extLst>
          </p:nvPr>
        </p:nvGraphicFramePr>
        <p:xfrm>
          <a:off x="1031647" y="1027906"/>
          <a:ext cx="10128705" cy="529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/>
          <p:cNvSpPr/>
          <p:nvPr/>
        </p:nvSpPr>
        <p:spPr>
          <a:xfrm>
            <a:off x="3882570" y="5533068"/>
            <a:ext cx="4426858" cy="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dirty="0"/>
              <a:t>Proceso de la toma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7724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Conceptual</a:t>
            </a:r>
            <a:r>
              <a:rPr lang="es-NI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52" y="1690688"/>
            <a:ext cx="6817019" cy="364058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882571" y="5699803"/>
            <a:ext cx="4426858" cy="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dirty="0"/>
              <a:t>Ciclo de Vida de Un Proyecto de Software</a:t>
            </a:r>
          </a:p>
        </p:txBody>
      </p:sp>
    </p:spTree>
    <p:extLst>
      <p:ext uri="{BB962C8B-B14F-4D97-AF65-F5344CB8AC3E}">
        <p14:creationId xmlns:p14="http://schemas.microsoft.com/office/powerpoint/2010/main" val="401972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Metodológico</a:t>
            </a:r>
            <a:endParaRPr lang="es-N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100961"/>
              </p:ext>
            </p:extLst>
          </p:nvPr>
        </p:nvGraphicFramePr>
        <p:xfrm>
          <a:off x="838200" y="1524000"/>
          <a:ext cx="105156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7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en base a objetivos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187254"/>
              </p:ext>
            </p:extLst>
          </p:nvPr>
        </p:nvGraphicFramePr>
        <p:xfrm>
          <a:off x="1113039" y="1356041"/>
          <a:ext cx="9965921" cy="498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097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NI" dirty="0"/>
              <a:t>Se realizo el análisis y diseño de  Un Sistema de Información para administración y creación de Reportes para Glasswing Nicaragua.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pic>
        <p:nvPicPr>
          <p:cNvPr id="5" name="Imagen 4" descr="C:\Users\Alexander\AppData\Local\Microsoft\Windows\INetCacheContent.Word\Logo AP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32" y="3336449"/>
            <a:ext cx="3670935" cy="1637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495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pic>
        <p:nvPicPr>
          <p:cNvPr id="4098" name="Picture 2" descr="Resultado de imagen para gracias Ic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29" y="2354853"/>
            <a:ext cx="7108371" cy="42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1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436935"/>
            <a:ext cx="9144000" cy="2860833"/>
          </a:xfrm>
        </p:spPr>
        <p:txBody>
          <a:bodyPr>
            <a:normAutofit/>
          </a:bodyPr>
          <a:lstStyle/>
          <a:p>
            <a:r>
              <a:rPr lang="es-NI" sz="2800" b="1" dirty="0">
                <a:latin typeface="Arial" panose="020B0604020202020204" pitchFamily="34" charset="0"/>
                <a:cs typeface="Arial" panose="020B0604020202020204" pitchFamily="34" charset="0"/>
              </a:rPr>
              <a:t>ANALISIS Y DISEÑO DE UN SISTEMA DE INFORMACIÓN PARA GLASSWING INTERNACIONAL EN NICARAGUA</a:t>
            </a:r>
          </a:p>
          <a:p>
            <a:r>
              <a:rPr lang="es-NI" sz="2800" dirty="0">
                <a:latin typeface="Arial" panose="020B0604020202020204" pitchFamily="34" charset="0"/>
                <a:cs typeface="Arial" panose="020B0604020202020204" pitchFamily="34" charset="0"/>
              </a:rPr>
              <a:t>Tutor:</a:t>
            </a:r>
          </a:p>
          <a:p>
            <a:r>
              <a:rPr lang="es-NI" sz="2800" b="1" dirty="0">
                <a:latin typeface="Arial" panose="020B0604020202020204" pitchFamily="34" charset="0"/>
                <a:cs typeface="Arial" panose="020B0604020202020204" pitchFamily="34" charset="0"/>
              </a:rPr>
              <a:t>Ing. Rene Mansell</a:t>
            </a:r>
          </a:p>
          <a:p>
            <a:endParaRPr lang="es-NI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NI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14920"/>
          <a:stretch/>
        </p:blipFill>
        <p:spPr>
          <a:xfrm flipV="1">
            <a:off x="0" y="6584926"/>
            <a:ext cx="12192000" cy="27307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18" y="812725"/>
            <a:ext cx="2740401" cy="23370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55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393" y="2595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Agradecimientos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8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  <a:endParaRPr lang="es-N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NI" dirty="0"/>
              <a:t>Como justificación Académica y practica  se puede decir que:</a:t>
            </a:r>
          </a:p>
          <a:p>
            <a:pPr marL="0" indent="0" algn="just">
              <a:buNone/>
            </a:pPr>
            <a:r>
              <a:rPr lang="es-NI" dirty="0"/>
              <a:t>Que A través de la Aplicación las diferentes metodologías y herramientas de ingeniería en Software poder realizar un Análisis y Diseño de un SI para Glasswing.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Limitaciones</a:t>
            </a:r>
            <a:endParaRPr lang="es-N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697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endParaRPr lang="es-N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NI" dirty="0"/>
              <a:t>Glasswing  se encuentra en funcionamiento desde el 2014 en Nicaragua, ejecutando proyectos en base a donativos de empresas que desean realizan RSE.</a:t>
            </a:r>
          </a:p>
          <a:p>
            <a:pPr marL="0" indent="0" algn="just">
              <a:buNone/>
            </a:pPr>
            <a:r>
              <a:rPr lang="es-ES" dirty="0"/>
              <a:t>EL flujo de  información actual de Glasswing, es procesado por distintas aplicaciones ofimáticas, controlando los datos por hojas de calculo compartidas por Google Drive. </a:t>
            </a:r>
          </a:p>
          <a:p>
            <a:pPr marL="0" indent="0" algn="just">
              <a:buNone/>
            </a:pPr>
            <a:endParaRPr lang="es-ES" dirty="0"/>
          </a:p>
          <a:p>
            <a:endParaRPr lang="es-NI" dirty="0"/>
          </a:p>
        </p:txBody>
      </p:sp>
      <p:pic>
        <p:nvPicPr>
          <p:cNvPr id="2050" name="Picture 2" descr="Resultado de imagen para Glasswing nicarag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996" y="2026508"/>
            <a:ext cx="5292009" cy="33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s-N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NI" dirty="0">
                <a:latin typeface="Arial" panose="020B0604020202020204" pitchFamily="34" charset="0"/>
                <a:cs typeface="Arial" panose="020B0604020202020204" pitchFamily="34" charset="0"/>
              </a:rPr>
              <a:t>Diseñar una herramienta con la cual "Glasswing" podrá tener mejor control sobre los reportes e informes estadísticos a partir de información administrativa de dicha organización,  </a:t>
            </a:r>
          </a:p>
          <a:p>
            <a:pPr marL="0" indent="0">
              <a:buNone/>
            </a:pP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s-NI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517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Alcances</a:t>
            </a:r>
          </a:p>
        </p:txBody>
      </p:sp>
      <p:sp>
        <p:nvSpPr>
          <p:cNvPr id="24" name="Marcador de contenido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NI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875"/>
            <a:ext cx="12192000" cy="238125"/>
          </a:xfrm>
          <a:prstGeom prst="rect">
            <a:avLst/>
          </a:prstGeom>
        </p:spPr>
      </p:pic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37344"/>
              </p:ext>
            </p:extLst>
          </p:nvPr>
        </p:nvGraphicFramePr>
        <p:xfrm>
          <a:off x="-1182915" y="-214818"/>
          <a:ext cx="14557829" cy="727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566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394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Tahoma</vt:lpstr>
      <vt:lpstr>Tema de Office</vt:lpstr>
      <vt:lpstr>UNIVERSIDAD AMERICANA  </vt:lpstr>
      <vt:lpstr>Presentación de PowerPoint</vt:lpstr>
      <vt:lpstr>Agradecimientos</vt:lpstr>
      <vt:lpstr>Justificación</vt:lpstr>
      <vt:lpstr>Limitaciones</vt:lpstr>
      <vt:lpstr>Antecedentes</vt:lpstr>
      <vt:lpstr>Objetivo General</vt:lpstr>
      <vt:lpstr>Objetivos específicos</vt:lpstr>
      <vt:lpstr>Alcances</vt:lpstr>
      <vt:lpstr>Marco Conceptual </vt:lpstr>
      <vt:lpstr>Presentación de PowerPoint</vt:lpstr>
      <vt:lpstr>Marco Metodológico</vt:lpstr>
      <vt:lpstr>Resultados en base a objetivos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  UN SISTEMA DE INFORMACIÓN PARA   GLASSWING INTERNACIONAL EN NICARAGUA</dc:title>
  <dc:creator>Alexander</dc:creator>
  <cp:lastModifiedBy>Alexander</cp:lastModifiedBy>
  <cp:revision>33</cp:revision>
  <dcterms:created xsi:type="dcterms:W3CDTF">2016-11-30T05:26:05Z</dcterms:created>
  <dcterms:modified xsi:type="dcterms:W3CDTF">2017-01-18T16:08:05Z</dcterms:modified>
</cp:coreProperties>
</file>