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833" autoAdjust="0"/>
    <p:restoredTop sz="94660"/>
  </p:normalViewPr>
  <p:slideViewPr>
    <p:cSldViewPr snapToGrid="0" showGuides="1">
      <p:cViewPr>
        <p:scale>
          <a:sx n="66" d="100"/>
          <a:sy n="66" d="100"/>
        </p:scale>
        <p:origin x="648"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48787-B174-4EAA-AFA9-11C878B6A718}"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IN"/>
        </a:p>
      </dgm:t>
    </dgm:pt>
    <dgm:pt modelId="{EFCA3CAF-E9ED-4229-9C6E-F359715C3CD1}">
      <dgm:prSet phldrT="[Text]"/>
      <dgm:spPr/>
      <dgm:t>
        <a:bodyPr/>
        <a:lstStyle/>
        <a:p>
          <a:r>
            <a:rPr lang="en-IN" dirty="0"/>
            <a:t>Bibliography</a:t>
          </a:r>
        </a:p>
      </dgm:t>
    </dgm:pt>
    <dgm:pt modelId="{E88F213C-543E-49F3-B15B-FFDBD56B3EEB}" type="parTrans" cxnId="{7CAAB8D6-58D6-4F53-8997-DEC5A2AB3FEC}">
      <dgm:prSet/>
      <dgm:spPr/>
      <dgm:t>
        <a:bodyPr/>
        <a:lstStyle/>
        <a:p>
          <a:endParaRPr lang="en-IN"/>
        </a:p>
      </dgm:t>
    </dgm:pt>
    <dgm:pt modelId="{C37BC79F-5031-444D-876E-E7B7997ED1E1}" type="sibTrans" cxnId="{7CAAB8D6-58D6-4F53-8997-DEC5A2AB3FEC}">
      <dgm:prSet/>
      <dgm:spPr/>
      <dgm:t>
        <a:bodyPr/>
        <a:lstStyle/>
        <a:p>
          <a:r>
            <a:rPr lang="en-IN" dirty="0"/>
            <a:t>Conclusion</a:t>
          </a:r>
        </a:p>
      </dgm:t>
    </dgm:pt>
    <dgm:pt modelId="{432E2C16-72AE-4ECB-A0B8-13FBDC964516}">
      <dgm:prSet phldrT="[Text]"/>
      <dgm:spPr/>
      <dgm:t>
        <a:bodyPr/>
        <a:lstStyle/>
        <a:p>
          <a:r>
            <a:rPr lang="en-IN" dirty="0"/>
            <a:t>workflow</a:t>
          </a:r>
        </a:p>
      </dgm:t>
    </dgm:pt>
    <dgm:pt modelId="{0633E763-89BB-4F3B-9BA5-36C2836D5AFB}" type="sibTrans" cxnId="{05A64017-FA7E-4234-81F0-FF6E6864BA06}">
      <dgm:prSet/>
      <dgm:spPr/>
      <dgm:t>
        <a:bodyPr/>
        <a:lstStyle/>
        <a:p>
          <a:r>
            <a:rPr lang="en-IN" dirty="0"/>
            <a:t>introduction</a:t>
          </a:r>
        </a:p>
      </dgm:t>
    </dgm:pt>
    <dgm:pt modelId="{C7B2B299-FB46-4FDD-BDE1-D187F6D11434}" type="parTrans" cxnId="{05A64017-FA7E-4234-81F0-FF6E6864BA06}">
      <dgm:prSet/>
      <dgm:spPr/>
      <dgm:t>
        <a:bodyPr/>
        <a:lstStyle/>
        <a:p>
          <a:endParaRPr lang="en-IN"/>
        </a:p>
      </dgm:t>
    </dgm:pt>
    <dgm:pt modelId="{4B225305-712C-4DAD-B722-CABB1C45DEA4}">
      <dgm:prSet phldrT="[Text]"/>
      <dgm:spPr/>
      <dgm:t>
        <a:bodyPr/>
        <a:lstStyle/>
        <a:p>
          <a:endParaRPr lang="en-IN" dirty="0"/>
        </a:p>
      </dgm:t>
    </dgm:pt>
    <dgm:pt modelId="{6C956C57-1705-4622-9576-3E554F2149A6}" type="sibTrans" cxnId="{A1267D38-91D6-4392-8056-B78C3D2AA80E}">
      <dgm:prSet/>
      <dgm:spPr/>
      <dgm:t>
        <a:bodyPr/>
        <a:lstStyle/>
        <a:p>
          <a:endParaRPr lang="en-IN"/>
        </a:p>
      </dgm:t>
    </dgm:pt>
    <dgm:pt modelId="{C108F9E8-ED14-4A78-83E7-A9F36F0C2D04}" type="parTrans" cxnId="{A1267D38-91D6-4392-8056-B78C3D2AA80E}">
      <dgm:prSet/>
      <dgm:spPr/>
      <dgm:t>
        <a:bodyPr/>
        <a:lstStyle/>
        <a:p>
          <a:endParaRPr lang="en-IN"/>
        </a:p>
      </dgm:t>
    </dgm:pt>
    <dgm:pt modelId="{16886845-25DE-40CB-B409-D77F1B6BD74F}">
      <dgm:prSet phldrT="[Text]"/>
      <dgm:spPr/>
      <dgm:t>
        <a:bodyPr/>
        <a:lstStyle/>
        <a:p>
          <a:r>
            <a:rPr lang="en-US" dirty="0"/>
            <a:t>Scope and Planning</a:t>
          </a:r>
          <a:endParaRPr lang="en-IN" dirty="0"/>
        </a:p>
      </dgm:t>
    </dgm:pt>
    <dgm:pt modelId="{491612B2-92DB-4DE3-B308-29F3CD4ADCE5}" type="sibTrans" cxnId="{DE639308-347F-4394-A9D6-4047DB10DD3D}">
      <dgm:prSet/>
      <dgm:spPr/>
      <dgm:t>
        <a:bodyPr/>
        <a:lstStyle/>
        <a:p>
          <a:r>
            <a:rPr lang="en-IN" dirty="0"/>
            <a:t>Designing</a:t>
          </a:r>
        </a:p>
      </dgm:t>
    </dgm:pt>
    <dgm:pt modelId="{1862983F-2A5F-41FC-9661-344625ED01E2}" type="parTrans" cxnId="{DE639308-347F-4394-A9D6-4047DB10DD3D}">
      <dgm:prSet/>
      <dgm:spPr/>
      <dgm:t>
        <a:bodyPr/>
        <a:lstStyle/>
        <a:p>
          <a:endParaRPr lang="en-IN"/>
        </a:p>
      </dgm:t>
    </dgm:pt>
    <dgm:pt modelId="{BD1270DF-BDB3-4C40-8CA4-CA4606112C4A}">
      <dgm:prSet phldrT="[Text]"/>
      <dgm:spPr/>
      <dgm:t>
        <a:bodyPr/>
        <a:lstStyle/>
        <a:p>
          <a:r>
            <a:rPr lang="en-US" dirty="0"/>
            <a:t>Scope and Planning</a:t>
          </a:r>
          <a:endParaRPr lang="en-IN" dirty="0"/>
        </a:p>
      </dgm:t>
    </dgm:pt>
    <dgm:pt modelId="{CE744CD5-9F0D-4C35-9AD3-6C191EA1F7D6}" type="parTrans" cxnId="{F1587629-7DB2-4FF3-96DB-8B614AECD33C}">
      <dgm:prSet/>
      <dgm:spPr/>
      <dgm:t>
        <a:bodyPr/>
        <a:lstStyle/>
        <a:p>
          <a:endParaRPr lang="en-IN"/>
        </a:p>
      </dgm:t>
    </dgm:pt>
    <dgm:pt modelId="{9C9E00CA-0FD7-4104-98DA-4B457ED2727B}" type="sibTrans" cxnId="{F1587629-7DB2-4FF3-96DB-8B614AECD33C}">
      <dgm:prSet/>
      <dgm:spPr>
        <a:noFill/>
      </dgm:spPr>
      <dgm:t>
        <a:bodyPr/>
        <a:lstStyle/>
        <a:p>
          <a:endParaRPr lang="en-IN">
            <a:solidFill>
              <a:srgbClr val="FF0000"/>
            </a:solidFill>
          </a:endParaRPr>
        </a:p>
      </dgm:t>
    </dgm:pt>
    <dgm:pt modelId="{BD969DBC-123F-4C8D-8624-DAEEDABBDE40}" type="pres">
      <dgm:prSet presAssocID="{5B148787-B174-4EAA-AFA9-11C878B6A718}" presName="Name0" presStyleCnt="0">
        <dgm:presLayoutVars>
          <dgm:chMax/>
          <dgm:chPref/>
          <dgm:dir/>
          <dgm:animLvl val="lvl"/>
        </dgm:presLayoutVars>
      </dgm:prSet>
      <dgm:spPr/>
    </dgm:pt>
    <dgm:pt modelId="{4C39161B-1A07-4ADF-BE79-61224D3603A9}" type="pres">
      <dgm:prSet presAssocID="{432E2C16-72AE-4ECB-A0B8-13FBDC964516}" presName="composite" presStyleCnt="0"/>
      <dgm:spPr/>
    </dgm:pt>
    <dgm:pt modelId="{674CEB47-B60E-494F-B085-FA16CFFABF62}" type="pres">
      <dgm:prSet presAssocID="{432E2C16-72AE-4ECB-A0B8-13FBDC964516}" presName="Parent1" presStyleLbl="node1" presStyleIdx="0" presStyleCnt="8" custScaleX="102324" custLinFactX="16274" custLinFactNeighborX="100000">
        <dgm:presLayoutVars>
          <dgm:chMax val="1"/>
          <dgm:chPref val="1"/>
          <dgm:bulletEnabled val="1"/>
        </dgm:presLayoutVars>
      </dgm:prSet>
      <dgm:spPr/>
    </dgm:pt>
    <dgm:pt modelId="{9059D06F-90D5-4E0A-9DB2-B55902DA1364}" type="pres">
      <dgm:prSet presAssocID="{432E2C16-72AE-4ECB-A0B8-13FBDC964516}" presName="Childtext1" presStyleLbl="revTx" presStyleIdx="0" presStyleCnt="4">
        <dgm:presLayoutVars>
          <dgm:chMax val="0"/>
          <dgm:chPref val="0"/>
          <dgm:bulletEnabled val="1"/>
        </dgm:presLayoutVars>
      </dgm:prSet>
      <dgm:spPr/>
    </dgm:pt>
    <dgm:pt modelId="{1E091E6D-D569-4A39-80EE-3D07FF0EE519}" type="pres">
      <dgm:prSet presAssocID="{432E2C16-72AE-4ECB-A0B8-13FBDC964516}" presName="BalanceSpacing" presStyleCnt="0"/>
      <dgm:spPr/>
    </dgm:pt>
    <dgm:pt modelId="{0A9AD9A5-706D-4EE2-B14F-30AB1E465606}" type="pres">
      <dgm:prSet presAssocID="{432E2C16-72AE-4ECB-A0B8-13FBDC964516}" presName="BalanceSpacing1" presStyleCnt="0"/>
      <dgm:spPr/>
    </dgm:pt>
    <dgm:pt modelId="{477EE342-2929-4744-A667-D7C0B873D512}" type="pres">
      <dgm:prSet presAssocID="{0633E763-89BB-4F3B-9BA5-36C2836D5AFB}" presName="Accent1Text" presStyleLbl="node1" presStyleIdx="1" presStyleCnt="8" custLinFactX="16274" custLinFactNeighborX="100000"/>
      <dgm:spPr/>
    </dgm:pt>
    <dgm:pt modelId="{018F2E02-CA6D-419A-AC64-83462E232493}" type="pres">
      <dgm:prSet presAssocID="{0633E763-89BB-4F3B-9BA5-36C2836D5AFB}" presName="spaceBetweenRectangles" presStyleCnt="0"/>
      <dgm:spPr/>
    </dgm:pt>
    <dgm:pt modelId="{8BB117A8-70FA-4672-A216-4C0327E6879C}" type="pres">
      <dgm:prSet presAssocID="{16886845-25DE-40CB-B409-D77F1B6BD74F}" presName="composite" presStyleCnt="0"/>
      <dgm:spPr/>
    </dgm:pt>
    <dgm:pt modelId="{11450E84-F8D5-4A50-B5C9-67BE3AEB018F}" type="pres">
      <dgm:prSet presAssocID="{16886845-25DE-40CB-B409-D77F1B6BD74F}" presName="Parent1" presStyleLbl="node1" presStyleIdx="2" presStyleCnt="8">
        <dgm:presLayoutVars>
          <dgm:chMax val="1"/>
          <dgm:chPref val="1"/>
          <dgm:bulletEnabled val="1"/>
        </dgm:presLayoutVars>
      </dgm:prSet>
      <dgm:spPr/>
    </dgm:pt>
    <dgm:pt modelId="{905997FF-6E05-4AA2-946A-FD57CE8CE1B3}" type="pres">
      <dgm:prSet presAssocID="{16886845-25DE-40CB-B409-D77F1B6BD74F}" presName="Childtext1" presStyleLbl="revTx" presStyleIdx="1" presStyleCnt="4">
        <dgm:presLayoutVars>
          <dgm:chMax val="0"/>
          <dgm:chPref val="0"/>
          <dgm:bulletEnabled val="1"/>
        </dgm:presLayoutVars>
      </dgm:prSet>
      <dgm:spPr/>
    </dgm:pt>
    <dgm:pt modelId="{25974D8A-4D21-4A86-B0BA-78589BF9E190}" type="pres">
      <dgm:prSet presAssocID="{16886845-25DE-40CB-B409-D77F1B6BD74F}" presName="BalanceSpacing" presStyleCnt="0"/>
      <dgm:spPr/>
    </dgm:pt>
    <dgm:pt modelId="{C0EF6C7F-CF93-4B25-8BF4-C9AA44B3E65D}" type="pres">
      <dgm:prSet presAssocID="{16886845-25DE-40CB-B409-D77F1B6BD74F}" presName="BalanceSpacing1" presStyleCnt="0"/>
      <dgm:spPr/>
    </dgm:pt>
    <dgm:pt modelId="{275E965B-365C-454B-A129-FF5623C55A53}" type="pres">
      <dgm:prSet presAssocID="{491612B2-92DB-4DE3-B308-29F3CD4ADCE5}" presName="Accent1Text" presStyleLbl="node1" presStyleIdx="3" presStyleCnt="8"/>
      <dgm:spPr/>
    </dgm:pt>
    <dgm:pt modelId="{D51E1BCE-8427-4B92-9209-DC4248FED5C1}" type="pres">
      <dgm:prSet presAssocID="{491612B2-92DB-4DE3-B308-29F3CD4ADCE5}" presName="spaceBetweenRectangles" presStyleCnt="0"/>
      <dgm:spPr/>
    </dgm:pt>
    <dgm:pt modelId="{50EC5CBE-13DE-41E8-ADBC-B54EE8E4002E}" type="pres">
      <dgm:prSet presAssocID="{BD1270DF-BDB3-4C40-8CA4-CA4606112C4A}" presName="composite" presStyleCnt="0"/>
      <dgm:spPr/>
    </dgm:pt>
    <dgm:pt modelId="{C9A1AC20-7343-4603-B78D-5C91E990F52A}" type="pres">
      <dgm:prSet presAssocID="{BD1270DF-BDB3-4C40-8CA4-CA4606112C4A}" presName="Parent1" presStyleLbl="node1" presStyleIdx="4" presStyleCnt="8">
        <dgm:presLayoutVars>
          <dgm:chMax val="1"/>
          <dgm:chPref val="1"/>
          <dgm:bulletEnabled val="1"/>
        </dgm:presLayoutVars>
      </dgm:prSet>
      <dgm:spPr/>
    </dgm:pt>
    <dgm:pt modelId="{1241B8EA-6BF9-4A2F-B091-54AA94159D07}" type="pres">
      <dgm:prSet presAssocID="{BD1270DF-BDB3-4C40-8CA4-CA4606112C4A}" presName="Childtext1" presStyleLbl="revTx" presStyleIdx="2" presStyleCnt="4">
        <dgm:presLayoutVars>
          <dgm:chMax val="0"/>
          <dgm:chPref val="0"/>
          <dgm:bulletEnabled val="1"/>
        </dgm:presLayoutVars>
      </dgm:prSet>
      <dgm:spPr/>
    </dgm:pt>
    <dgm:pt modelId="{5E465791-198E-46E1-936E-1FE98BB59F66}" type="pres">
      <dgm:prSet presAssocID="{BD1270DF-BDB3-4C40-8CA4-CA4606112C4A}" presName="BalanceSpacing" presStyleCnt="0"/>
      <dgm:spPr/>
    </dgm:pt>
    <dgm:pt modelId="{EB2DF4B0-5E49-4B99-9F2E-F3C3B1CF26CD}" type="pres">
      <dgm:prSet presAssocID="{BD1270DF-BDB3-4C40-8CA4-CA4606112C4A}" presName="BalanceSpacing1" presStyleCnt="0"/>
      <dgm:spPr/>
    </dgm:pt>
    <dgm:pt modelId="{63974724-856E-4420-A672-1B0CCD491A89}" type="pres">
      <dgm:prSet presAssocID="{9C9E00CA-0FD7-4104-98DA-4B457ED2727B}" presName="Accent1Text" presStyleLbl="node1" presStyleIdx="5" presStyleCnt="8" custAng="0" custFlipVert="1" custFlipHor="1" custScaleX="32944" custScaleY="29942" custLinFactNeighborX="-68705" custLinFactNeighborY="41459"/>
      <dgm:spPr/>
    </dgm:pt>
    <dgm:pt modelId="{D0AEEA10-E2BA-4B4D-B195-2913B32102F2}" type="pres">
      <dgm:prSet presAssocID="{9C9E00CA-0FD7-4104-98DA-4B457ED2727B}" presName="spaceBetweenRectangles" presStyleCnt="0"/>
      <dgm:spPr/>
    </dgm:pt>
    <dgm:pt modelId="{8D44C344-6B73-4A9B-8289-68159A7F0F94}" type="pres">
      <dgm:prSet presAssocID="{EFCA3CAF-E9ED-4229-9C6E-F359715C3CD1}" presName="composite" presStyleCnt="0"/>
      <dgm:spPr/>
    </dgm:pt>
    <dgm:pt modelId="{02A95EFB-132B-4A34-865C-4CDED1F08A91}" type="pres">
      <dgm:prSet presAssocID="{EFCA3CAF-E9ED-4229-9C6E-F359715C3CD1}" presName="Parent1" presStyleLbl="node1" presStyleIdx="6" presStyleCnt="8" custLinFactX="66025" custLinFactNeighborX="100000" custLinFactNeighborY="-86566">
        <dgm:presLayoutVars>
          <dgm:chMax val="1"/>
          <dgm:chPref val="1"/>
          <dgm:bulletEnabled val="1"/>
        </dgm:presLayoutVars>
      </dgm:prSet>
      <dgm:spPr/>
    </dgm:pt>
    <dgm:pt modelId="{7D570799-53C4-4AB4-A1A5-BC92043E7841}" type="pres">
      <dgm:prSet presAssocID="{EFCA3CAF-E9ED-4229-9C6E-F359715C3CD1}" presName="Childtext1" presStyleLbl="revTx" presStyleIdx="3" presStyleCnt="4">
        <dgm:presLayoutVars>
          <dgm:chMax val="0"/>
          <dgm:chPref val="0"/>
          <dgm:bulletEnabled val="1"/>
        </dgm:presLayoutVars>
      </dgm:prSet>
      <dgm:spPr/>
    </dgm:pt>
    <dgm:pt modelId="{4DD7D064-425D-4F18-B068-25F28B5D59B4}" type="pres">
      <dgm:prSet presAssocID="{EFCA3CAF-E9ED-4229-9C6E-F359715C3CD1}" presName="BalanceSpacing" presStyleCnt="0"/>
      <dgm:spPr/>
    </dgm:pt>
    <dgm:pt modelId="{1D8504CB-41E1-4955-87D7-03ABD471058D}" type="pres">
      <dgm:prSet presAssocID="{EFCA3CAF-E9ED-4229-9C6E-F359715C3CD1}" presName="BalanceSpacing1" presStyleCnt="0"/>
      <dgm:spPr/>
    </dgm:pt>
    <dgm:pt modelId="{24987DFA-3A9E-4AED-80A2-F769B567C58D}" type="pres">
      <dgm:prSet presAssocID="{C37BC79F-5031-444D-876E-E7B7997ED1E1}" presName="Accent1Text" presStyleLbl="node1" presStyleIdx="7" presStyleCnt="8" custLinFactX="11721" custLinFactY="-71549" custLinFactNeighborX="100000" custLinFactNeighborY="-100000"/>
      <dgm:spPr/>
    </dgm:pt>
  </dgm:ptLst>
  <dgm:cxnLst>
    <dgm:cxn modelId="{DE639308-347F-4394-A9D6-4047DB10DD3D}" srcId="{5B148787-B174-4EAA-AFA9-11C878B6A718}" destId="{16886845-25DE-40CB-B409-D77F1B6BD74F}" srcOrd="1" destOrd="0" parTransId="{1862983F-2A5F-41FC-9661-344625ED01E2}" sibTransId="{491612B2-92DB-4DE3-B308-29F3CD4ADCE5}"/>
    <dgm:cxn modelId="{4729F015-72ED-49D2-BDFF-8B7BE00F84AA}" type="presOf" srcId="{9C9E00CA-0FD7-4104-98DA-4B457ED2727B}" destId="{63974724-856E-4420-A672-1B0CCD491A89}" srcOrd="0" destOrd="0" presId="urn:microsoft.com/office/officeart/2008/layout/AlternatingHexagons"/>
    <dgm:cxn modelId="{05A64017-FA7E-4234-81F0-FF6E6864BA06}" srcId="{5B148787-B174-4EAA-AFA9-11C878B6A718}" destId="{432E2C16-72AE-4ECB-A0B8-13FBDC964516}" srcOrd="0" destOrd="0" parTransId="{C7B2B299-FB46-4FDD-BDE1-D187F6D11434}" sibTransId="{0633E763-89BB-4F3B-9BA5-36C2836D5AFB}"/>
    <dgm:cxn modelId="{F1587629-7DB2-4FF3-96DB-8B614AECD33C}" srcId="{5B148787-B174-4EAA-AFA9-11C878B6A718}" destId="{BD1270DF-BDB3-4C40-8CA4-CA4606112C4A}" srcOrd="2" destOrd="0" parTransId="{CE744CD5-9F0D-4C35-9AD3-6C191EA1F7D6}" sibTransId="{9C9E00CA-0FD7-4104-98DA-4B457ED2727B}"/>
    <dgm:cxn modelId="{A1267D38-91D6-4392-8056-B78C3D2AA80E}" srcId="{432E2C16-72AE-4ECB-A0B8-13FBDC964516}" destId="{4B225305-712C-4DAD-B722-CABB1C45DEA4}" srcOrd="0" destOrd="0" parTransId="{C108F9E8-ED14-4A78-83E7-A9F36F0C2D04}" sibTransId="{6C956C57-1705-4622-9576-3E554F2149A6}"/>
    <dgm:cxn modelId="{355BAD5F-83ED-49CB-8324-CC675D64BD82}" type="presOf" srcId="{4B225305-712C-4DAD-B722-CABB1C45DEA4}" destId="{9059D06F-90D5-4E0A-9DB2-B55902DA1364}" srcOrd="0" destOrd="0" presId="urn:microsoft.com/office/officeart/2008/layout/AlternatingHexagons"/>
    <dgm:cxn modelId="{2E928146-5382-4681-BFB2-F73EB4A28A96}" type="presOf" srcId="{EFCA3CAF-E9ED-4229-9C6E-F359715C3CD1}" destId="{02A95EFB-132B-4A34-865C-4CDED1F08A91}" srcOrd="0" destOrd="0" presId="urn:microsoft.com/office/officeart/2008/layout/AlternatingHexagons"/>
    <dgm:cxn modelId="{B63F5377-5159-47C5-B198-92AF5DA4C84F}" type="presOf" srcId="{0633E763-89BB-4F3B-9BA5-36C2836D5AFB}" destId="{477EE342-2929-4744-A667-D7C0B873D512}" srcOrd="0" destOrd="0" presId="urn:microsoft.com/office/officeart/2008/layout/AlternatingHexagons"/>
    <dgm:cxn modelId="{00FF507A-4673-4198-9A27-D59A78907094}" type="presOf" srcId="{16886845-25DE-40CB-B409-D77F1B6BD74F}" destId="{11450E84-F8D5-4A50-B5C9-67BE3AEB018F}" srcOrd="0" destOrd="0" presId="urn:microsoft.com/office/officeart/2008/layout/AlternatingHexagons"/>
    <dgm:cxn modelId="{188BFF7D-F04C-4E91-9970-E58481DF2B5B}" type="presOf" srcId="{491612B2-92DB-4DE3-B308-29F3CD4ADCE5}" destId="{275E965B-365C-454B-A129-FF5623C55A53}" srcOrd="0" destOrd="0" presId="urn:microsoft.com/office/officeart/2008/layout/AlternatingHexagons"/>
    <dgm:cxn modelId="{44E25784-64BE-41D2-822A-25EB94699D9B}" type="presOf" srcId="{C37BC79F-5031-444D-876E-E7B7997ED1E1}" destId="{24987DFA-3A9E-4AED-80A2-F769B567C58D}" srcOrd="0" destOrd="0" presId="urn:microsoft.com/office/officeart/2008/layout/AlternatingHexagons"/>
    <dgm:cxn modelId="{5590D6C5-045D-4D55-9BD3-03537A72D238}" type="presOf" srcId="{BD1270DF-BDB3-4C40-8CA4-CA4606112C4A}" destId="{C9A1AC20-7343-4603-B78D-5C91E990F52A}" srcOrd="0" destOrd="0" presId="urn:microsoft.com/office/officeart/2008/layout/AlternatingHexagons"/>
    <dgm:cxn modelId="{7CAAB8D6-58D6-4F53-8997-DEC5A2AB3FEC}" srcId="{5B148787-B174-4EAA-AFA9-11C878B6A718}" destId="{EFCA3CAF-E9ED-4229-9C6E-F359715C3CD1}" srcOrd="3" destOrd="0" parTransId="{E88F213C-543E-49F3-B15B-FFDBD56B3EEB}" sibTransId="{C37BC79F-5031-444D-876E-E7B7997ED1E1}"/>
    <dgm:cxn modelId="{CE2BB5E7-8A93-4886-85E0-ED28A5D55E35}" type="presOf" srcId="{432E2C16-72AE-4ECB-A0B8-13FBDC964516}" destId="{674CEB47-B60E-494F-B085-FA16CFFABF62}" srcOrd="0" destOrd="0" presId="urn:microsoft.com/office/officeart/2008/layout/AlternatingHexagons"/>
    <dgm:cxn modelId="{FDF4F9FC-DFC5-4EE3-8521-ECA1E8DF6E2F}" type="presOf" srcId="{5B148787-B174-4EAA-AFA9-11C878B6A718}" destId="{BD969DBC-123F-4C8D-8624-DAEEDABBDE40}" srcOrd="0" destOrd="0" presId="urn:microsoft.com/office/officeart/2008/layout/AlternatingHexagons"/>
    <dgm:cxn modelId="{A3E2BA8F-4024-498E-8D99-EAAC9B51AD24}" type="presParOf" srcId="{BD969DBC-123F-4C8D-8624-DAEEDABBDE40}" destId="{4C39161B-1A07-4ADF-BE79-61224D3603A9}" srcOrd="0" destOrd="0" presId="urn:microsoft.com/office/officeart/2008/layout/AlternatingHexagons"/>
    <dgm:cxn modelId="{DAF79AAF-063E-4DA7-97D3-B1DDE10598E9}" type="presParOf" srcId="{4C39161B-1A07-4ADF-BE79-61224D3603A9}" destId="{674CEB47-B60E-494F-B085-FA16CFFABF62}" srcOrd="0" destOrd="0" presId="urn:microsoft.com/office/officeart/2008/layout/AlternatingHexagons"/>
    <dgm:cxn modelId="{ADEC21BC-6631-4D30-9431-1BA30C8B14A4}" type="presParOf" srcId="{4C39161B-1A07-4ADF-BE79-61224D3603A9}" destId="{9059D06F-90D5-4E0A-9DB2-B55902DA1364}" srcOrd="1" destOrd="0" presId="urn:microsoft.com/office/officeart/2008/layout/AlternatingHexagons"/>
    <dgm:cxn modelId="{199BF5FE-14B9-4152-8E88-2D23BCCB47AA}" type="presParOf" srcId="{4C39161B-1A07-4ADF-BE79-61224D3603A9}" destId="{1E091E6D-D569-4A39-80EE-3D07FF0EE519}" srcOrd="2" destOrd="0" presId="urn:microsoft.com/office/officeart/2008/layout/AlternatingHexagons"/>
    <dgm:cxn modelId="{A2CC24E4-821D-45A8-A56C-4DDAD1B06DF3}" type="presParOf" srcId="{4C39161B-1A07-4ADF-BE79-61224D3603A9}" destId="{0A9AD9A5-706D-4EE2-B14F-30AB1E465606}" srcOrd="3" destOrd="0" presId="urn:microsoft.com/office/officeart/2008/layout/AlternatingHexagons"/>
    <dgm:cxn modelId="{4C6CB0F9-4586-4387-8377-C6C7A5931602}" type="presParOf" srcId="{4C39161B-1A07-4ADF-BE79-61224D3603A9}" destId="{477EE342-2929-4744-A667-D7C0B873D512}" srcOrd="4" destOrd="0" presId="urn:microsoft.com/office/officeart/2008/layout/AlternatingHexagons"/>
    <dgm:cxn modelId="{2F1F077A-F7CE-4630-8E80-BDBFF1648CE3}" type="presParOf" srcId="{BD969DBC-123F-4C8D-8624-DAEEDABBDE40}" destId="{018F2E02-CA6D-419A-AC64-83462E232493}" srcOrd="1" destOrd="0" presId="urn:microsoft.com/office/officeart/2008/layout/AlternatingHexagons"/>
    <dgm:cxn modelId="{59CF831B-F448-43C8-BCBD-9485D267005A}" type="presParOf" srcId="{BD969DBC-123F-4C8D-8624-DAEEDABBDE40}" destId="{8BB117A8-70FA-4672-A216-4C0327E6879C}" srcOrd="2" destOrd="0" presId="urn:microsoft.com/office/officeart/2008/layout/AlternatingHexagons"/>
    <dgm:cxn modelId="{6ABA2A21-A25B-45A0-A14A-EEF74E7DF5AF}" type="presParOf" srcId="{8BB117A8-70FA-4672-A216-4C0327E6879C}" destId="{11450E84-F8D5-4A50-B5C9-67BE3AEB018F}" srcOrd="0" destOrd="0" presId="urn:microsoft.com/office/officeart/2008/layout/AlternatingHexagons"/>
    <dgm:cxn modelId="{879B08A1-131B-4865-B9FE-F6D0901A5B75}" type="presParOf" srcId="{8BB117A8-70FA-4672-A216-4C0327E6879C}" destId="{905997FF-6E05-4AA2-946A-FD57CE8CE1B3}" srcOrd="1" destOrd="0" presId="urn:microsoft.com/office/officeart/2008/layout/AlternatingHexagons"/>
    <dgm:cxn modelId="{34A14318-2DD8-4B3C-B568-4141A622003E}" type="presParOf" srcId="{8BB117A8-70FA-4672-A216-4C0327E6879C}" destId="{25974D8A-4D21-4A86-B0BA-78589BF9E190}" srcOrd="2" destOrd="0" presId="urn:microsoft.com/office/officeart/2008/layout/AlternatingHexagons"/>
    <dgm:cxn modelId="{1FD72B9A-188A-48C2-81E2-1EC083341ACE}" type="presParOf" srcId="{8BB117A8-70FA-4672-A216-4C0327E6879C}" destId="{C0EF6C7F-CF93-4B25-8BF4-C9AA44B3E65D}" srcOrd="3" destOrd="0" presId="urn:microsoft.com/office/officeart/2008/layout/AlternatingHexagons"/>
    <dgm:cxn modelId="{8A086D29-1198-4E55-98E0-DF6817264C0B}" type="presParOf" srcId="{8BB117A8-70FA-4672-A216-4C0327E6879C}" destId="{275E965B-365C-454B-A129-FF5623C55A53}" srcOrd="4" destOrd="0" presId="urn:microsoft.com/office/officeart/2008/layout/AlternatingHexagons"/>
    <dgm:cxn modelId="{7151B1DD-80FC-41B5-A920-96B22733F1DE}" type="presParOf" srcId="{BD969DBC-123F-4C8D-8624-DAEEDABBDE40}" destId="{D51E1BCE-8427-4B92-9209-DC4248FED5C1}" srcOrd="3" destOrd="0" presId="urn:microsoft.com/office/officeart/2008/layout/AlternatingHexagons"/>
    <dgm:cxn modelId="{0A10637B-D538-447C-B7DF-3403292F88F1}" type="presParOf" srcId="{BD969DBC-123F-4C8D-8624-DAEEDABBDE40}" destId="{50EC5CBE-13DE-41E8-ADBC-B54EE8E4002E}" srcOrd="4" destOrd="0" presId="urn:microsoft.com/office/officeart/2008/layout/AlternatingHexagons"/>
    <dgm:cxn modelId="{32D4A052-453C-4927-B63A-94F6CE8226A0}" type="presParOf" srcId="{50EC5CBE-13DE-41E8-ADBC-B54EE8E4002E}" destId="{C9A1AC20-7343-4603-B78D-5C91E990F52A}" srcOrd="0" destOrd="0" presId="urn:microsoft.com/office/officeart/2008/layout/AlternatingHexagons"/>
    <dgm:cxn modelId="{0C9F7B7A-28CA-4EFC-8485-57C6971DABB3}" type="presParOf" srcId="{50EC5CBE-13DE-41E8-ADBC-B54EE8E4002E}" destId="{1241B8EA-6BF9-4A2F-B091-54AA94159D07}" srcOrd="1" destOrd="0" presId="urn:microsoft.com/office/officeart/2008/layout/AlternatingHexagons"/>
    <dgm:cxn modelId="{9D6267E9-638D-4B92-9108-AE46BEA3D9DF}" type="presParOf" srcId="{50EC5CBE-13DE-41E8-ADBC-B54EE8E4002E}" destId="{5E465791-198E-46E1-936E-1FE98BB59F66}" srcOrd="2" destOrd="0" presId="urn:microsoft.com/office/officeart/2008/layout/AlternatingHexagons"/>
    <dgm:cxn modelId="{F1CDF836-582D-4C90-9001-335B0ACA928D}" type="presParOf" srcId="{50EC5CBE-13DE-41E8-ADBC-B54EE8E4002E}" destId="{EB2DF4B0-5E49-4B99-9F2E-F3C3B1CF26CD}" srcOrd="3" destOrd="0" presId="urn:microsoft.com/office/officeart/2008/layout/AlternatingHexagons"/>
    <dgm:cxn modelId="{695D41DE-10E1-4FD8-9C75-C790319F1081}" type="presParOf" srcId="{50EC5CBE-13DE-41E8-ADBC-B54EE8E4002E}" destId="{63974724-856E-4420-A672-1B0CCD491A89}" srcOrd="4" destOrd="0" presId="urn:microsoft.com/office/officeart/2008/layout/AlternatingHexagons"/>
    <dgm:cxn modelId="{0E7D6525-0153-463D-B1C0-64A2AA00BC85}" type="presParOf" srcId="{BD969DBC-123F-4C8D-8624-DAEEDABBDE40}" destId="{D0AEEA10-E2BA-4B4D-B195-2913B32102F2}" srcOrd="5" destOrd="0" presId="urn:microsoft.com/office/officeart/2008/layout/AlternatingHexagons"/>
    <dgm:cxn modelId="{2C5299BC-7ED5-4C75-B2F5-91D99CA2B58B}" type="presParOf" srcId="{BD969DBC-123F-4C8D-8624-DAEEDABBDE40}" destId="{8D44C344-6B73-4A9B-8289-68159A7F0F94}" srcOrd="6" destOrd="0" presId="urn:microsoft.com/office/officeart/2008/layout/AlternatingHexagons"/>
    <dgm:cxn modelId="{E80DE7BB-4DA5-469E-A7B0-5D5AE52C00AD}" type="presParOf" srcId="{8D44C344-6B73-4A9B-8289-68159A7F0F94}" destId="{02A95EFB-132B-4A34-865C-4CDED1F08A91}" srcOrd="0" destOrd="0" presId="urn:microsoft.com/office/officeart/2008/layout/AlternatingHexagons"/>
    <dgm:cxn modelId="{1397CBE3-10EB-4DAE-9AF2-9BA36F1F5233}" type="presParOf" srcId="{8D44C344-6B73-4A9B-8289-68159A7F0F94}" destId="{7D570799-53C4-4AB4-A1A5-BC92043E7841}" srcOrd="1" destOrd="0" presId="urn:microsoft.com/office/officeart/2008/layout/AlternatingHexagons"/>
    <dgm:cxn modelId="{4D5A2CB6-EF13-4700-9DCD-A021CF8E0C2F}" type="presParOf" srcId="{8D44C344-6B73-4A9B-8289-68159A7F0F94}" destId="{4DD7D064-425D-4F18-B068-25F28B5D59B4}" srcOrd="2" destOrd="0" presId="urn:microsoft.com/office/officeart/2008/layout/AlternatingHexagons"/>
    <dgm:cxn modelId="{DA4E123C-B168-40AD-9599-6CF66E259AD6}" type="presParOf" srcId="{8D44C344-6B73-4A9B-8289-68159A7F0F94}" destId="{1D8504CB-41E1-4955-87D7-03ABD471058D}" srcOrd="3" destOrd="0" presId="urn:microsoft.com/office/officeart/2008/layout/AlternatingHexagons"/>
    <dgm:cxn modelId="{04FF6993-A2FA-4B97-81FE-50217B0A4CC0}" type="presParOf" srcId="{8D44C344-6B73-4A9B-8289-68159A7F0F94}" destId="{24987DFA-3A9E-4AED-80A2-F769B567C58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CEB47-B60E-494F-B085-FA16CFFABF62}">
      <dsp:nvSpPr>
        <dsp:cNvPr id="0" name=""/>
        <dsp:cNvSpPr/>
      </dsp:nvSpPr>
      <dsp:spPr>
        <a:xfrm rot="5400000">
          <a:off x="6391074" y="102066"/>
          <a:ext cx="1827273" cy="1626672"/>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workflow</a:t>
          </a:r>
        </a:p>
      </dsp:txBody>
      <dsp:txXfrm rot="-5400000">
        <a:off x="6747604" y="289595"/>
        <a:ext cx="1114212" cy="1251615"/>
      </dsp:txXfrm>
    </dsp:sp>
    <dsp:sp modelId="{9059D06F-90D5-4E0A-9DB2-B55902DA1364}">
      <dsp:nvSpPr>
        <dsp:cNvPr id="0" name=""/>
        <dsp:cNvSpPr/>
      </dsp:nvSpPr>
      <dsp:spPr>
        <a:xfrm>
          <a:off x="6299374" y="367220"/>
          <a:ext cx="2039236" cy="109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endParaRPr lang="en-IN" sz="1500" kern="1200" dirty="0"/>
        </a:p>
      </dsp:txBody>
      <dsp:txXfrm>
        <a:off x="6299374" y="367220"/>
        <a:ext cx="2039236" cy="1096363"/>
      </dsp:txXfrm>
    </dsp:sp>
    <dsp:sp modelId="{477EE342-2929-4744-A667-D7C0B873D512}">
      <dsp:nvSpPr>
        <dsp:cNvPr id="0" name=""/>
        <dsp:cNvSpPr/>
      </dsp:nvSpPr>
      <dsp:spPr>
        <a:xfrm rot="5400000">
          <a:off x="4674168" y="120539"/>
          <a:ext cx="1827273" cy="1589727"/>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kern="1200" dirty="0"/>
            <a:t>introduction</a:t>
          </a:r>
        </a:p>
      </dsp:txBody>
      <dsp:txXfrm rot="-5400000">
        <a:off x="5040673" y="286516"/>
        <a:ext cx="1094263" cy="1257773"/>
      </dsp:txXfrm>
    </dsp:sp>
    <dsp:sp modelId="{11450E84-F8D5-4A50-B5C9-67BE3AEB018F}">
      <dsp:nvSpPr>
        <dsp:cNvPr id="0" name=""/>
        <dsp:cNvSpPr/>
      </dsp:nvSpPr>
      <dsp:spPr>
        <a:xfrm rot="5400000">
          <a:off x="3680892" y="1671528"/>
          <a:ext cx="1827273" cy="1589727"/>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Scope and Planning</a:t>
          </a:r>
          <a:endParaRPr lang="en-IN" sz="1500" kern="1200" dirty="0"/>
        </a:p>
      </dsp:txBody>
      <dsp:txXfrm rot="-5400000">
        <a:off x="4047397" y="1837505"/>
        <a:ext cx="1094263" cy="1257773"/>
      </dsp:txXfrm>
    </dsp:sp>
    <dsp:sp modelId="{905997FF-6E05-4AA2-946A-FD57CE8CE1B3}">
      <dsp:nvSpPr>
        <dsp:cNvPr id="0" name=""/>
        <dsp:cNvSpPr/>
      </dsp:nvSpPr>
      <dsp:spPr>
        <a:xfrm>
          <a:off x="1760428" y="1918210"/>
          <a:ext cx="1973454" cy="1096363"/>
        </a:xfrm>
        <a:prstGeom prst="rect">
          <a:avLst/>
        </a:prstGeom>
        <a:noFill/>
        <a:ln>
          <a:noFill/>
        </a:ln>
        <a:effectLst/>
      </dsp:spPr>
      <dsp:style>
        <a:lnRef idx="0">
          <a:scrgbClr r="0" g="0" b="0"/>
        </a:lnRef>
        <a:fillRef idx="0">
          <a:scrgbClr r="0" g="0" b="0"/>
        </a:fillRef>
        <a:effectRef idx="0">
          <a:scrgbClr r="0" g="0" b="0"/>
        </a:effectRef>
        <a:fontRef idx="minor"/>
      </dsp:style>
    </dsp:sp>
    <dsp:sp modelId="{275E965B-365C-454B-A129-FF5623C55A53}">
      <dsp:nvSpPr>
        <dsp:cNvPr id="0" name=""/>
        <dsp:cNvSpPr/>
      </dsp:nvSpPr>
      <dsp:spPr>
        <a:xfrm rot="5400000">
          <a:off x="5397798" y="1671528"/>
          <a:ext cx="1827273" cy="1589727"/>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kern="1200" dirty="0"/>
            <a:t>Designing</a:t>
          </a:r>
        </a:p>
      </dsp:txBody>
      <dsp:txXfrm rot="-5400000">
        <a:off x="5764303" y="1837505"/>
        <a:ext cx="1094263" cy="1257773"/>
      </dsp:txXfrm>
    </dsp:sp>
    <dsp:sp modelId="{C9A1AC20-7343-4603-B78D-5C91E990F52A}">
      <dsp:nvSpPr>
        <dsp:cNvPr id="0" name=""/>
        <dsp:cNvSpPr/>
      </dsp:nvSpPr>
      <dsp:spPr>
        <a:xfrm rot="5400000">
          <a:off x="4542634" y="3222517"/>
          <a:ext cx="1827273" cy="1589727"/>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Scope and Planning</a:t>
          </a:r>
          <a:endParaRPr lang="en-IN" sz="1500" kern="1200" dirty="0"/>
        </a:p>
      </dsp:txBody>
      <dsp:txXfrm rot="-5400000">
        <a:off x="4909139" y="3388494"/>
        <a:ext cx="1094263" cy="1257773"/>
      </dsp:txXfrm>
    </dsp:sp>
    <dsp:sp modelId="{1241B8EA-6BF9-4A2F-B091-54AA94159D07}">
      <dsp:nvSpPr>
        <dsp:cNvPr id="0" name=""/>
        <dsp:cNvSpPr/>
      </dsp:nvSpPr>
      <dsp:spPr>
        <a:xfrm>
          <a:off x="6299374" y="3469199"/>
          <a:ext cx="2039236" cy="1096363"/>
        </a:xfrm>
        <a:prstGeom prst="rect">
          <a:avLst/>
        </a:prstGeom>
        <a:noFill/>
        <a:ln>
          <a:noFill/>
        </a:ln>
        <a:effectLst/>
      </dsp:spPr>
      <dsp:style>
        <a:lnRef idx="0">
          <a:scrgbClr r="0" g="0" b="0"/>
        </a:lnRef>
        <a:fillRef idx="0">
          <a:scrgbClr r="0" g="0" b="0"/>
        </a:fillRef>
        <a:effectRef idx="0">
          <a:scrgbClr r="0" g="0" b="0"/>
        </a:effectRef>
        <a:fontRef idx="minor"/>
      </dsp:style>
    </dsp:sp>
    <dsp:sp modelId="{63974724-856E-4420-A672-1B0CCD491A89}">
      <dsp:nvSpPr>
        <dsp:cNvPr id="0" name=""/>
        <dsp:cNvSpPr/>
      </dsp:nvSpPr>
      <dsp:spPr>
        <a:xfrm rot="5400000" flipH="1" flipV="1">
          <a:off x="2373581" y="4513090"/>
          <a:ext cx="547122" cy="523719"/>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solidFill>
              <a:srgbClr val="FF0000"/>
            </a:solidFill>
          </a:endParaRPr>
        </a:p>
      </dsp:txBody>
      <dsp:txXfrm rot="-5400000">
        <a:off x="2470702" y="4590626"/>
        <a:ext cx="352879" cy="368648"/>
      </dsp:txXfrm>
    </dsp:sp>
    <dsp:sp modelId="{02A95EFB-132B-4A34-865C-4CDED1F08A91}">
      <dsp:nvSpPr>
        <dsp:cNvPr id="0" name=""/>
        <dsp:cNvSpPr/>
      </dsp:nvSpPr>
      <dsp:spPr>
        <a:xfrm rot="5400000">
          <a:off x="6320237" y="3191710"/>
          <a:ext cx="1827273" cy="1589727"/>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Bibliography</a:t>
          </a:r>
        </a:p>
      </dsp:txBody>
      <dsp:txXfrm rot="-5400000">
        <a:off x="6686742" y="3357687"/>
        <a:ext cx="1094263" cy="1257773"/>
      </dsp:txXfrm>
    </dsp:sp>
    <dsp:sp modelId="{7D570799-53C4-4AB4-A1A5-BC92043E7841}">
      <dsp:nvSpPr>
        <dsp:cNvPr id="0" name=""/>
        <dsp:cNvSpPr/>
      </dsp:nvSpPr>
      <dsp:spPr>
        <a:xfrm>
          <a:off x="1760428" y="5020189"/>
          <a:ext cx="1973454" cy="1096363"/>
        </a:xfrm>
        <a:prstGeom prst="rect">
          <a:avLst/>
        </a:prstGeom>
        <a:noFill/>
        <a:ln>
          <a:noFill/>
        </a:ln>
        <a:effectLst/>
      </dsp:spPr>
      <dsp:style>
        <a:lnRef idx="0">
          <a:scrgbClr r="0" g="0" b="0"/>
        </a:lnRef>
        <a:fillRef idx="0">
          <a:scrgbClr r="0" g="0" b="0"/>
        </a:fillRef>
        <a:effectRef idx="0">
          <a:scrgbClr r="0" g="0" b="0"/>
        </a:effectRef>
        <a:fontRef idx="minor"/>
      </dsp:style>
    </dsp:sp>
    <dsp:sp modelId="{24987DFA-3A9E-4AED-80A2-F769B567C58D}">
      <dsp:nvSpPr>
        <dsp:cNvPr id="0" name=""/>
        <dsp:cNvSpPr/>
      </dsp:nvSpPr>
      <dsp:spPr>
        <a:xfrm rot="5400000">
          <a:off x="7173857" y="1638838"/>
          <a:ext cx="1827273" cy="1589727"/>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kern="1200" dirty="0"/>
            <a:t>Conclusion</a:t>
          </a:r>
        </a:p>
      </dsp:txBody>
      <dsp:txXfrm rot="-5400000">
        <a:off x="7540362" y="1804815"/>
        <a:ext cx="1094263" cy="125777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2D3C-C72A-2FA6-8386-83DF4255A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38DF1E-0BED-4CA6-EBC1-A9824CCFF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5FA5C4-CF61-C691-4B5B-1D4DE8557030}"/>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5" name="Footer Placeholder 4">
            <a:extLst>
              <a:ext uri="{FF2B5EF4-FFF2-40B4-BE49-F238E27FC236}">
                <a16:creationId xmlns:a16="http://schemas.microsoft.com/office/drawing/2014/main" id="{D7A9F042-2F0B-3A40-558D-BC6C4CCD0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08CB9-41F4-EEFE-55F1-9AF7AC5CD888}"/>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322497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EEBF-86E9-EDAE-B0B7-E518E43FA8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D726F2-8C59-CEC5-E79D-CB6ADBB3FC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68D07-8556-66CD-1BFB-93D4A64B0A47}"/>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5" name="Footer Placeholder 4">
            <a:extLst>
              <a:ext uri="{FF2B5EF4-FFF2-40B4-BE49-F238E27FC236}">
                <a16:creationId xmlns:a16="http://schemas.microsoft.com/office/drawing/2014/main" id="{64CCDAF4-565A-0215-264B-7A1003D53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092C1-5E4E-4641-87D7-FA54CDCF6F3A}"/>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279875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85D46-70CA-7972-C138-DF9CE8A8C9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C8C5A-3752-A48C-AF67-55A535019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4D15D-0A69-FC03-B782-A77B1EA9E201}"/>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5" name="Footer Placeholder 4">
            <a:extLst>
              <a:ext uri="{FF2B5EF4-FFF2-40B4-BE49-F238E27FC236}">
                <a16:creationId xmlns:a16="http://schemas.microsoft.com/office/drawing/2014/main" id="{9810D9B4-B017-2B0F-072A-25854D1A7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3895A-EB35-A449-3CB3-3EABF79382AB}"/>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277572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2A40-8EA3-5713-048D-A135F6774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8FD9F-DC19-6135-D8CB-EDD6A1E6FF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A1AAA-2587-9EF8-4C9D-4DD1494B5674}"/>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5" name="Footer Placeholder 4">
            <a:extLst>
              <a:ext uri="{FF2B5EF4-FFF2-40B4-BE49-F238E27FC236}">
                <a16:creationId xmlns:a16="http://schemas.microsoft.com/office/drawing/2014/main" id="{235ED080-B18D-79CC-DE17-2EE39A85AA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A755A-4ED2-37DB-39CF-7B6D81401587}"/>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203782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B176-17B5-3A74-711A-3B278BD861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D05003-65AC-3E4B-CF35-A701408CB4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37F0C-97C3-6FD1-5850-FBF9D3BD346B}"/>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5" name="Footer Placeholder 4">
            <a:extLst>
              <a:ext uri="{FF2B5EF4-FFF2-40B4-BE49-F238E27FC236}">
                <a16:creationId xmlns:a16="http://schemas.microsoft.com/office/drawing/2014/main" id="{BA1B1D1E-4990-321D-E28E-2B1769231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FD402-B53C-775E-4AEF-7CA623D8D965}"/>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21745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FA9E-5F23-AD1B-F095-7CD85BBFD8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B47720-6D60-A2A3-5FBC-E8A2B5B6F0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5D6CA1-B57D-7FF5-8347-C667DEFF4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B39DE6-BBDA-3D57-EEBB-6C740D1F6354}"/>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6" name="Footer Placeholder 5">
            <a:extLst>
              <a:ext uri="{FF2B5EF4-FFF2-40B4-BE49-F238E27FC236}">
                <a16:creationId xmlns:a16="http://schemas.microsoft.com/office/drawing/2014/main" id="{4FB9E881-D512-26C2-EF38-F66B9C590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04BFA-065B-2ACE-0D37-2A00048BFF68}"/>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315424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4484-B338-FA68-CA9B-EB67735D7E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771178-AA00-1485-E9CA-9A5C624DE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816DB-7E2D-14AC-7563-E82AC88768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C57A09-4EE0-3DF6-5598-4D63BE6F8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EC037-8115-E1A9-ECCD-A09023B1F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9BC0A7-B4A2-E436-820A-D91828593DCE}"/>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8" name="Footer Placeholder 7">
            <a:extLst>
              <a:ext uri="{FF2B5EF4-FFF2-40B4-BE49-F238E27FC236}">
                <a16:creationId xmlns:a16="http://schemas.microsoft.com/office/drawing/2014/main" id="{BEC5F96F-D5B1-1761-CBB6-67C3ECE85E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464087-917E-E0F1-BC2D-7FA4E542C593}"/>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6578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4236-9B2A-0866-E34A-557A353313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D6D9A8-BEE4-AC8E-3DEF-48A5CD961698}"/>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4" name="Footer Placeholder 3">
            <a:extLst>
              <a:ext uri="{FF2B5EF4-FFF2-40B4-BE49-F238E27FC236}">
                <a16:creationId xmlns:a16="http://schemas.microsoft.com/office/drawing/2014/main" id="{A012ECD8-3699-F172-494F-04A4DBE0F3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2FC707-72F0-9695-BAFB-EB87D7DD3C2B}"/>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296958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844A9-5109-64EC-222A-001211053AD6}"/>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3" name="Footer Placeholder 2">
            <a:extLst>
              <a:ext uri="{FF2B5EF4-FFF2-40B4-BE49-F238E27FC236}">
                <a16:creationId xmlns:a16="http://schemas.microsoft.com/office/drawing/2014/main" id="{D3C1E7D6-05D3-F1A3-F770-CCD5184A11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DF6468-C99D-6509-C1E4-05F2D92BE01B}"/>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91800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BD78-2060-D1DD-EFFB-88FF60DE2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A67AE9-5E0E-40DE-E907-D841840D4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A5B6A5-3250-27E8-C4C8-60560C764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35781-CCED-3E49-2BD5-68A15CC66AF2}"/>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6" name="Footer Placeholder 5">
            <a:extLst>
              <a:ext uri="{FF2B5EF4-FFF2-40B4-BE49-F238E27FC236}">
                <a16:creationId xmlns:a16="http://schemas.microsoft.com/office/drawing/2014/main" id="{7E876A5A-C7C0-2095-662C-897245E23F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33EC5-D140-32E7-AD77-1B79FC11A27D}"/>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134481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33CB-285C-9EE4-6843-0EEF726B5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997D-C41C-99FD-3FAA-4DE5E4155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AFDCAD-CDA2-BC8F-3164-EA3585414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DF693-8EC7-0304-57BB-FEE00ECD487A}"/>
              </a:ext>
            </a:extLst>
          </p:cNvPr>
          <p:cNvSpPr>
            <a:spLocks noGrp="1"/>
          </p:cNvSpPr>
          <p:nvPr>
            <p:ph type="dt" sz="half" idx="10"/>
          </p:nvPr>
        </p:nvSpPr>
        <p:spPr/>
        <p:txBody>
          <a:bodyPr/>
          <a:lstStyle/>
          <a:p>
            <a:fld id="{183A23F8-3D10-44B1-A6FD-095237C1B7FC}" type="datetimeFigureOut">
              <a:rPr lang="en-IN" smtClean="0"/>
              <a:t>18-03-2024</a:t>
            </a:fld>
            <a:endParaRPr lang="en-IN"/>
          </a:p>
        </p:txBody>
      </p:sp>
      <p:sp>
        <p:nvSpPr>
          <p:cNvPr id="6" name="Footer Placeholder 5">
            <a:extLst>
              <a:ext uri="{FF2B5EF4-FFF2-40B4-BE49-F238E27FC236}">
                <a16:creationId xmlns:a16="http://schemas.microsoft.com/office/drawing/2014/main" id="{08DFAAC6-24CE-470B-3FB4-76BCD3CFB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E0501-AF6A-4FB3-0524-280D5640D730}"/>
              </a:ext>
            </a:extLst>
          </p:cNvPr>
          <p:cNvSpPr>
            <a:spLocks noGrp="1"/>
          </p:cNvSpPr>
          <p:nvPr>
            <p:ph type="sldNum" sz="quarter" idx="12"/>
          </p:nvPr>
        </p:nvSpPr>
        <p:spPr/>
        <p:txBody>
          <a:bodyPr/>
          <a:lstStyle/>
          <a:p>
            <a:fld id="{D0A93757-C3FF-4AAB-BF4D-A4ACE7DB04EC}" type="slidenum">
              <a:rPr lang="en-IN" smtClean="0"/>
              <a:t>‹#›</a:t>
            </a:fld>
            <a:endParaRPr lang="en-IN"/>
          </a:p>
        </p:txBody>
      </p:sp>
    </p:spTree>
    <p:extLst>
      <p:ext uri="{BB962C8B-B14F-4D97-AF65-F5344CB8AC3E}">
        <p14:creationId xmlns:p14="http://schemas.microsoft.com/office/powerpoint/2010/main" val="272202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77338-4A90-BD35-B249-4B0E2B599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F6F197-3984-929C-CF77-BF47C5E40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4764F-6E89-DA2A-2646-393316409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A23F8-3D10-44B1-A6FD-095237C1B7FC}" type="datetimeFigureOut">
              <a:rPr lang="en-IN" smtClean="0"/>
              <a:t>18-03-2024</a:t>
            </a:fld>
            <a:endParaRPr lang="en-IN"/>
          </a:p>
        </p:txBody>
      </p:sp>
      <p:sp>
        <p:nvSpPr>
          <p:cNvPr id="5" name="Footer Placeholder 4">
            <a:extLst>
              <a:ext uri="{FF2B5EF4-FFF2-40B4-BE49-F238E27FC236}">
                <a16:creationId xmlns:a16="http://schemas.microsoft.com/office/drawing/2014/main" id="{C72FEC76-8965-0B6D-01E7-B011FEBA35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801E30-354E-1B06-BB4E-277375F0E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93757-C3FF-4AAB-BF4D-A4ACE7DB04EC}" type="slidenum">
              <a:rPr lang="en-IN" smtClean="0"/>
              <a:t>‹#›</a:t>
            </a:fld>
            <a:endParaRPr lang="en-IN"/>
          </a:p>
        </p:txBody>
      </p:sp>
    </p:spTree>
    <p:extLst>
      <p:ext uri="{BB962C8B-B14F-4D97-AF65-F5344CB8AC3E}">
        <p14:creationId xmlns:p14="http://schemas.microsoft.com/office/powerpoint/2010/main" val="3278240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20_Family%20Expanse%20Manager.pd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codedesign.co/top-10-event-planning-websites/" TargetMode="External"/><Relationship Id="rId3" Type="http://schemas.openxmlformats.org/officeDocument/2006/relationships/hyperlink" Target="https://youtu.be/LgMbITJUdM0?si=VrSjVj34Xf2PZqUG" TargetMode="External"/><Relationship Id="rId7" Type="http://schemas.openxmlformats.org/officeDocument/2006/relationships/hyperlink" Target="https://youtu.be/r6JqSA2RQPE?si=HfNquSaw5CnYQ0o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youtu.be/iEasMXu72No?si=fj5AlaMaeULzWl4B" TargetMode="External"/><Relationship Id="rId5" Type="http://schemas.openxmlformats.org/officeDocument/2006/relationships/hyperlink" Target="https://youtu.be/SCi-BNgRIhY?si=CeFcnCQD9ETkxOT9" TargetMode="External"/><Relationship Id="rId10" Type="http://schemas.openxmlformats.org/officeDocument/2006/relationships/hyperlink" Target="https://www.v3events.in/" TargetMode="External"/><Relationship Id="rId4" Type="http://schemas.openxmlformats.org/officeDocument/2006/relationships/hyperlink" Target="https://youtu.be/jRq0NWlEw50?si=9ALL2ROOhNytb3Yl" TargetMode="External"/><Relationship Id="rId9" Type="http://schemas.openxmlformats.org/officeDocument/2006/relationships/hyperlink" Target="https://colorlib.com/wp/event-planner-websit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9" name="Title 6">
            <a:extLst>
              <a:ext uri="{FF2B5EF4-FFF2-40B4-BE49-F238E27FC236}">
                <a16:creationId xmlns:a16="http://schemas.microsoft.com/office/drawing/2014/main" id="{14BA034E-F47B-77C5-2979-1A90D6F65172}"/>
              </a:ext>
            </a:extLst>
          </p:cNvPr>
          <p:cNvSpPr txBox="1">
            <a:spLocks/>
          </p:cNvSpPr>
          <p:nvPr/>
        </p:nvSpPr>
        <p:spPr>
          <a:xfrm>
            <a:off x="490415" y="845804"/>
            <a:ext cx="9433197" cy="20574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6600" dirty="0"/>
              <a:t>Event Organizers</a:t>
            </a:r>
          </a:p>
          <a:p>
            <a:r>
              <a:rPr lang="en-US" sz="6600" dirty="0"/>
              <a:t>[Web Application]</a:t>
            </a:r>
          </a:p>
        </p:txBody>
      </p:sp>
      <p:sp>
        <p:nvSpPr>
          <p:cNvPr id="10" name="Rectangle 9">
            <a:extLst>
              <a:ext uri="{FF2B5EF4-FFF2-40B4-BE49-F238E27FC236}">
                <a16:creationId xmlns:a16="http://schemas.microsoft.com/office/drawing/2014/main" id="{C1D20380-E487-2706-AD6A-D678FD823D44}"/>
              </a:ext>
            </a:extLst>
          </p:cNvPr>
          <p:cNvSpPr/>
          <p:nvPr/>
        </p:nvSpPr>
        <p:spPr>
          <a:xfrm>
            <a:off x="2667856" y="3275717"/>
            <a:ext cx="58293" cy="32305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image1.jpeg" descr="logo sdj international college brown">
            <a:extLst>
              <a:ext uri="{FF2B5EF4-FFF2-40B4-BE49-F238E27FC236}">
                <a16:creationId xmlns:a16="http://schemas.microsoft.com/office/drawing/2014/main" id="{EC8CF330-87C0-3F9D-D7C5-9E381035FB1B}"/>
              </a:ext>
            </a:extLst>
          </p:cNvPr>
          <p:cNvPicPr>
            <a:picLocks noChangeAspect="1"/>
          </p:cNvPicPr>
          <p:nvPr/>
        </p:nvPicPr>
        <p:blipFill>
          <a:blip r:embed="rId3" cstate="print"/>
          <a:stretch>
            <a:fillRect/>
          </a:stretch>
        </p:blipFill>
        <p:spPr>
          <a:xfrm>
            <a:off x="8039654" y="10972"/>
            <a:ext cx="4105123" cy="1021987"/>
          </a:xfrm>
          <a:prstGeom prst="rect">
            <a:avLst/>
          </a:prstGeom>
        </p:spPr>
      </p:pic>
      <p:sp>
        <p:nvSpPr>
          <p:cNvPr id="12" name="Slide Number Placeholder 4">
            <a:extLst>
              <a:ext uri="{FF2B5EF4-FFF2-40B4-BE49-F238E27FC236}">
                <a16:creationId xmlns:a16="http://schemas.microsoft.com/office/drawing/2014/main" id="{039133F8-1753-68D1-60F7-C133EDD3B9F5}"/>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1</a:t>
            </a:fld>
            <a:endParaRPr lang="en-US" altLang="zh-CN" dirty="0"/>
          </a:p>
        </p:txBody>
      </p:sp>
      <p:sp>
        <p:nvSpPr>
          <p:cNvPr id="13" name="Text Placeholder 16">
            <a:extLst>
              <a:ext uri="{FF2B5EF4-FFF2-40B4-BE49-F238E27FC236}">
                <a16:creationId xmlns:a16="http://schemas.microsoft.com/office/drawing/2014/main" id="{D7BC0A15-A8BE-F948-5E58-B65EB7918F1B}"/>
              </a:ext>
            </a:extLst>
          </p:cNvPr>
          <p:cNvSpPr txBox="1">
            <a:spLocks/>
          </p:cNvSpPr>
          <p:nvPr/>
        </p:nvSpPr>
        <p:spPr>
          <a:xfrm>
            <a:off x="3004681" y="3507974"/>
            <a:ext cx="5865013" cy="20574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 b="1" dirty="0"/>
              <a:t>Group No :- </a:t>
            </a:r>
            <a:r>
              <a:rPr lang="en" dirty="0"/>
              <a:t>56</a:t>
            </a:r>
          </a:p>
          <a:p>
            <a:pPr marL="0" indent="0">
              <a:spcBef>
                <a:spcPts val="0"/>
              </a:spcBef>
              <a:buFont typeface="Arial" panose="020B0604020202020204" pitchFamily="34" charset="0"/>
              <a:buNone/>
            </a:pPr>
            <a:r>
              <a:rPr lang="en-US" b="1" dirty="0"/>
              <a:t>Presented</a:t>
            </a:r>
            <a:r>
              <a:rPr lang="en" b="1" dirty="0"/>
              <a:t> By :- </a:t>
            </a:r>
          </a:p>
          <a:p>
            <a:pPr marL="0" indent="0">
              <a:spcBef>
                <a:spcPts val="0"/>
              </a:spcBef>
              <a:buFont typeface="Arial" panose="020B0604020202020204" pitchFamily="34" charset="0"/>
              <a:buNone/>
            </a:pPr>
            <a:r>
              <a:rPr lang="en" b="1" dirty="0"/>
              <a:t>	</a:t>
            </a:r>
            <a:r>
              <a:rPr lang="en" sz="2000" dirty="0"/>
              <a:t>Patel Dhruv R. (</a:t>
            </a:r>
            <a:r>
              <a:rPr lang="en-US" sz="2000" dirty="0"/>
              <a:t>6171</a:t>
            </a:r>
            <a:r>
              <a:rPr lang="en" sz="2000" dirty="0"/>
              <a:t>)</a:t>
            </a:r>
          </a:p>
          <a:p>
            <a:pPr marL="0" indent="0">
              <a:buNone/>
            </a:pPr>
            <a:r>
              <a:rPr lang="en-IN" sz="2000" dirty="0"/>
              <a:t>	Patel Dev S. (</a:t>
            </a:r>
            <a:r>
              <a:rPr lang="en-US" sz="2000" dirty="0">
                <a:effectLst/>
                <a:latin typeface="Arial" panose="020B0604020202020204" pitchFamily="34" charset="0"/>
                <a:ea typeface="Times New Roman" panose="02020603050405020304" pitchFamily="18" charset="0"/>
              </a:rPr>
              <a:t>6169</a:t>
            </a:r>
            <a:r>
              <a:rPr lang="en-IN" sz="2000" dirty="0"/>
              <a:t>)</a:t>
            </a:r>
          </a:p>
          <a:p>
            <a:pPr marL="0" indent="0">
              <a:buNone/>
            </a:pPr>
            <a:r>
              <a:rPr lang="en-IN" sz="2000" dirty="0"/>
              <a:t>	</a:t>
            </a:r>
            <a:r>
              <a:rPr lang="en" sz="2000" dirty="0"/>
              <a:t> Patel Kenil D. ()</a:t>
            </a:r>
          </a:p>
          <a:p>
            <a:pPr marL="0" indent="0">
              <a:buNone/>
            </a:pPr>
            <a:r>
              <a:rPr lang="en-IN" sz="2000" dirty="0"/>
              <a:t>	</a:t>
            </a:r>
            <a:r>
              <a:rPr lang="en" sz="2000" dirty="0"/>
              <a:t>Soni Anant R.  (6331)</a:t>
            </a:r>
            <a:endParaRPr lang="en-IN" sz="2000" dirty="0"/>
          </a:p>
          <a:p>
            <a:pPr marL="0" indent="0">
              <a:buNone/>
            </a:pPr>
            <a:r>
              <a:rPr lang="en-IN" b="1" dirty="0"/>
              <a:t>Guided by  :- Prof. Khushboo D Patel</a:t>
            </a:r>
          </a:p>
          <a:p>
            <a:endParaRPr lang="en-IN" dirty="0"/>
          </a:p>
        </p:txBody>
      </p:sp>
    </p:spTree>
    <p:extLst>
      <p:ext uri="{BB962C8B-B14F-4D97-AF65-F5344CB8AC3E}">
        <p14:creationId xmlns:p14="http://schemas.microsoft.com/office/powerpoint/2010/main" val="411951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Slide Number Placeholder 4">
            <a:extLst>
              <a:ext uri="{FF2B5EF4-FFF2-40B4-BE49-F238E27FC236}">
                <a16:creationId xmlns:a16="http://schemas.microsoft.com/office/drawing/2014/main" id="{A561085F-BB0E-0C07-08BE-6565868BC541}"/>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10</a:t>
            </a:fld>
            <a:endParaRPr lang="en-US" altLang="zh-CN" dirty="0"/>
          </a:p>
        </p:txBody>
      </p:sp>
      <p:pic>
        <p:nvPicPr>
          <p:cNvPr id="4" name="Picture 3">
            <a:extLst>
              <a:ext uri="{FF2B5EF4-FFF2-40B4-BE49-F238E27FC236}">
                <a16:creationId xmlns:a16="http://schemas.microsoft.com/office/drawing/2014/main" id="{B4829052-9651-F9FE-BFA5-6AF531B62606}"/>
              </a:ext>
            </a:extLst>
          </p:cNvPr>
          <p:cNvPicPr>
            <a:picLocks noChangeAspect="1"/>
          </p:cNvPicPr>
          <p:nvPr/>
        </p:nvPicPr>
        <p:blipFill>
          <a:blip r:embed="rId3"/>
          <a:stretch>
            <a:fillRect/>
          </a:stretch>
        </p:blipFill>
        <p:spPr>
          <a:xfrm>
            <a:off x="1529080" y="508000"/>
            <a:ext cx="7256105" cy="6350000"/>
          </a:xfrm>
          <a:prstGeom prst="rect">
            <a:avLst/>
          </a:prstGeom>
        </p:spPr>
      </p:pic>
      <p:sp>
        <p:nvSpPr>
          <p:cNvPr id="6" name="Rectangle 5">
            <a:extLst>
              <a:ext uri="{FF2B5EF4-FFF2-40B4-BE49-F238E27FC236}">
                <a16:creationId xmlns:a16="http://schemas.microsoft.com/office/drawing/2014/main" id="{CDA42DA4-28DA-3699-279E-E2B441F2EB7D}"/>
              </a:ext>
            </a:extLst>
          </p:cNvPr>
          <p:cNvSpPr/>
          <p:nvPr/>
        </p:nvSpPr>
        <p:spPr>
          <a:xfrm>
            <a:off x="3618562" y="10775"/>
            <a:ext cx="495488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Database Design</a:t>
            </a:r>
          </a:p>
        </p:txBody>
      </p:sp>
    </p:spTree>
    <p:extLst>
      <p:ext uri="{BB962C8B-B14F-4D97-AF65-F5344CB8AC3E}">
        <p14:creationId xmlns:p14="http://schemas.microsoft.com/office/powerpoint/2010/main" val="129598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11" name="Title 18">
            <a:extLst>
              <a:ext uri="{FF2B5EF4-FFF2-40B4-BE49-F238E27FC236}">
                <a16:creationId xmlns:a16="http://schemas.microsoft.com/office/drawing/2014/main" id="{C48A21FF-860F-F91B-B079-06A79942DB86}"/>
              </a:ext>
            </a:extLst>
          </p:cNvPr>
          <p:cNvSpPr txBox="1">
            <a:spLocks/>
          </p:cNvSpPr>
          <p:nvPr/>
        </p:nvSpPr>
        <p:spPr>
          <a:xfrm>
            <a:off x="216912" y="-534776"/>
            <a:ext cx="5851734" cy="47386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dirty="0"/>
              <a:t>USER </a:t>
            </a:r>
            <a:br>
              <a:rPr lang="en-US" sz="9600" dirty="0"/>
            </a:br>
            <a:r>
              <a:rPr lang="en-US" sz="9600" dirty="0"/>
              <a:t>INTERFACE </a:t>
            </a:r>
            <a:endParaRPr lang="en-IN" sz="9600" dirty="0"/>
          </a:p>
        </p:txBody>
      </p:sp>
      <p:sp>
        <p:nvSpPr>
          <p:cNvPr id="12" name="Slide Number Placeholder 9">
            <a:extLst>
              <a:ext uri="{FF2B5EF4-FFF2-40B4-BE49-F238E27FC236}">
                <a16:creationId xmlns:a16="http://schemas.microsoft.com/office/drawing/2014/main" id="{1A9B0AC9-28E2-D9B5-F3C7-5A29BF479172}"/>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11</a:t>
            </a:fld>
            <a:endParaRPr lang="en-US" altLang="zh-CN" dirty="0"/>
          </a:p>
        </p:txBody>
      </p:sp>
      <p:sp>
        <p:nvSpPr>
          <p:cNvPr id="13" name="Freeform: Shape 11">
            <a:extLst>
              <a:ext uri="{FF2B5EF4-FFF2-40B4-BE49-F238E27FC236}">
                <a16:creationId xmlns:a16="http://schemas.microsoft.com/office/drawing/2014/main" id="{D7ED99D5-0A95-1EFB-B9A1-56AF68A0E501}"/>
              </a:ext>
              <a:ext uri="{C183D7F6-B498-43B3-948B-1728B52AA6E4}">
                <adec:decorative xmlns:adec="http://schemas.microsoft.com/office/drawing/2017/decorative" val="1"/>
              </a:ext>
            </a:extLst>
          </p:cNvPr>
          <p:cNvSpPr/>
          <p:nvPr/>
        </p:nvSpPr>
        <p:spPr>
          <a:xfrm>
            <a:off x="6949440" y="2213010"/>
            <a:ext cx="2082800" cy="247962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40000"/>
              <a:lumOff val="60000"/>
              <a:alpha val="50196"/>
            </a:schemeClr>
          </a:solidFill>
          <a:ln w="12700" cap="flat" cmpd="sng" algn="ctr">
            <a:solidFill>
              <a:schemeClr val="accent6">
                <a:lumMod val="60000"/>
                <a:lumOff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500" b="0" i="0" u="none" strike="noStrike" kern="0" cap="none" spc="0" normalizeH="0" baseline="0" noProof="0" dirty="0">
                <a:ln>
                  <a:noFill/>
                </a:ln>
                <a:solidFill>
                  <a:srgbClr val="FF0000"/>
                </a:solidFill>
                <a:effectLst/>
                <a:uLnTx/>
                <a:uFillTx/>
                <a:latin typeface="Posterama Text SemiBold"/>
                <a:ea typeface="+mn-ea"/>
                <a:cs typeface="+mn-cs"/>
              </a:rPr>
              <a:t>User Side Interface</a:t>
            </a:r>
          </a:p>
        </p:txBody>
      </p:sp>
      <p:sp>
        <p:nvSpPr>
          <p:cNvPr id="14" name="Freeform: Shape 11">
            <a:extLst>
              <a:ext uri="{FF2B5EF4-FFF2-40B4-BE49-F238E27FC236}">
                <a16:creationId xmlns:a16="http://schemas.microsoft.com/office/drawing/2014/main" id="{D9443EB0-946A-C487-6398-5C9D774EE4BC}"/>
              </a:ext>
              <a:ext uri="{C183D7F6-B498-43B3-948B-1728B52AA6E4}">
                <adec:decorative xmlns:adec="http://schemas.microsoft.com/office/drawing/2017/decorative" val="1"/>
              </a:ext>
            </a:extLst>
          </p:cNvPr>
          <p:cNvSpPr/>
          <p:nvPr/>
        </p:nvSpPr>
        <p:spPr>
          <a:xfrm>
            <a:off x="9340665" y="2273970"/>
            <a:ext cx="2082800" cy="235770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500" b="0" i="0" u="none" strike="noStrike" kern="0" cap="none" spc="0" normalizeH="0" baseline="0" noProof="0" dirty="0">
                <a:ln>
                  <a:noFill/>
                </a:ln>
                <a:solidFill>
                  <a:srgbClr val="FF0000"/>
                </a:solidFill>
                <a:effectLst/>
                <a:uLnTx/>
                <a:uFillTx/>
                <a:latin typeface="Posterama Text SemiBold"/>
                <a:ea typeface="+mn-ea"/>
                <a:cs typeface="+mn-cs"/>
              </a:rPr>
              <a:t>Admin Side Interface</a:t>
            </a:r>
          </a:p>
        </p:txBody>
      </p:sp>
      <p:sp>
        <p:nvSpPr>
          <p:cNvPr id="15" name="Freeform: Shape 11">
            <a:extLst>
              <a:ext uri="{FF2B5EF4-FFF2-40B4-BE49-F238E27FC236}">
                <a16:creationId xmlns:a16="http://schemas.microsoft.com/office/drawing/2014/main" id="{FE7A158E-EB4A-8A2C-4086-C8E9DB71DA5F}"/>
              </a:ext>
              <a:ext uri="{C183D7F6-B498-43B3-948B-1728B52AA6E4}">
                <adec:decorative xmlns:adec="http://schemas.microsoft.com/office/drawing/2017/decorative" val="1"/>
              </a:ext>
            </a:extLst>
          </p:cNvPr>
          <p:cNvSpPr/>
          <p:nvPr/>
        </p:nvSpPr>
        <p:spPr>
          <a:xfrm>
            <a:off x="8221361" y="193389"/>
            <a:ext cx="2082800" cy="247962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7030A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500" b="1" i="0" u="none" strike="noStrike" kern="0" cap="none" spc="0" normalizeH="0" baseline="0" noProof="0" dirty="0">
                <a:ln>
                  <a:noFill/>
                </a:ln>
                <a:solidFill>
                  <a:schemeClr val="bg1"/>
                </a:solidFill>
                <a:effectLst/>
                <a:uLnTx/>
                <a:uFillTx/>
                <a:latin typeface="Posterama Text SemiBold"/>
                <a:ea typeface="+mn-ea"/>
                <a:cs typeface="+mn-cs"/>
              </a:rPr>
              <a:t>Date &amp; time</a:t>
            </a:r>
          </a:p>
        </p:txBody>
      </p:sp>
      <p:sp>
        <p:nvSpPr>
          <p:cNvPr id="16" name="Freeform: Shape 11">
            <a:extLst>
              <a:ext uri="{FF2B5EF4-FFF2-40B4-BE49-F238E27FC236}">
                <a16:creationId xmlns:a16="http://schemas.microsoft.com/office/drawing/2014/main" id="{0C76354A-697F-5CF5-BBCB-4BCED12D09B6}"/>
              </a:ext>
              <a:ext uri="{C183D7F6-B498-43B3-948B-1728B52AA6E4}">
                <adec:decorative xmlns:adec="http://schemas.microsoft.com/office/drawing/2017/decorative" val="1"/>
              </a:ext>
            </a:extLst>
          </p:cNvPr>
          <p:cNvSpPr/>
          <p:nvPr/>
        </p:nvSpPr>
        <p:spPr>
          <a:xfrm>
            <a:off x="8145053" y="4184985"/>
            <a:ext cx="2082800" cy="247962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lumMod val="75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500" b="1" i="0" u="none" strike="noStrike" kern="0" cap="none" spc="0" normalizeH="0" baseline="0" noProof="0" dirty="0">
                <a:ln>
                  <a:noFill/>
                </a:ln>
                <a:solidFill>
                  <a:schemeClr val="bg1"/>
                </a:solidFill>
                <a:effectLst/>
                <a:uLnTx/>
                <a:uFillTx/>
                <a:latin typeface="Posterama Text SemiBold"/>
                <a:ea typeface="+mn-ea"/>
                <a:cs typeface="+mn-cs"/>
              </a:rPr>
              <a:t>Email &amp; Contact</a:t>
            </a:r>
          </a:p>
        </p:txBody>
      </p:sp>
      <p:sp>
        <p:nvSpPr>
          <p:cNvPr id="17" name="Freeform: Shape 11">
            <a:extLst>
              <a:ext uri="{FF2B5EF4-FFF2-40B4-BE49-F238E27FC236}">
                <a16:creationId xmlns:a16="http://schemas.microsoft.com/office/drawing/2014/main" id="{1320DB6B-F6A5-ABFC-589C-109EF0E2748B}"/>
              </a:ext>
              <a:ext uri="{C183D7F6-B498-43B3-948B-1728B52AA6E4}">
                <adec:decorative xmlns:adec="http://schemas.microsoft.com/office/drawing/2017/decorative" val="1"/>
              </a:ext>
            </a:extLst>
          </p:cNvPr>
          <p:cNvSpPr/>
          <p:nvPr/>
        </p:nvSpPr>
        <p:spPr>
          <a:xfrm>
            <a:off x="5830136" y="241035"/>
            <a:ext cx="2082800" cy="247962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5">
              <a:lumMod val="40000"/>
              <a:lumOff val="6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500" b="0" i="0" u="none" strike="noStrike" kern="0" cap="none" spc="0" normalizeH="0" baseline="0" noProof="0" dirty="0">
                <a:ln>
                  <a:noFill/>
                </a:ln>
                <a:solidFill>
                  <a:srgbClr val="FF0000"/>
                </a:solidFill>
                <a:effectLst/>
                <a:uLnTx/>
                <a:uFillTx/>
                <a:latin typeface="Posterama Text SemiBold"/>
                <a:ea typeface="+mn-ea"/>
                <a:cs typeface="+mn-cs"/>
              </a:rPr>
              <a:t>Payment Process</a:t>
            </a:r>
          </a:p>
        </p:txBody>
      </p:sp>
    </p:spTree>
    <p:extLst>
      <p:ext uri="{BB962C8B-B14F-4D97-AF65-F5344CB8AC3E}">
        <p14:creationId xmlns:p14="http://schemas.microsoft.com/office/powerpoint/2010/main" val="141982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ext Placeholder 18">
            <a:extLst>
              <a:ext uri="{FF2B5EF4-FFF2-40B4-BE49-F238E27FC236}">
                <a16:creationId xmlns:a16="http://schemas.microsoft.com/office/drawing/2014/main" id="{A06EFA49-B6DC-C1C7-B589-2177D70ABBDD}"/>
              </a:ext>
            </a:extLst>
          </p:cNvPr>
          <p:cNvSpPr txBox="1">
            <a:spLocks/>
          </p:cNvSpPr>
          <p:nvPr/>
        </p:nvSpPr>
        <p:spPr>
          <a:xfrm>
            <a:off x="1759497" y="309118"/>
            <a:ext cx="3558461" cy="1037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spc="600" dirty="0"/>
              <a:t>Testing</a:t>
            </a:r>
            <a:r>
              <a:rPr lang="en-US" sz="4400" spc="600" dirty="0"/>
              <a:t> : </a:t>
            </a:r>
          </a:p>
          <a:p>
            <a:endParaRPr lang="en-US" sz="3300" dirty="0"/>
          </a:p>
        </p:txBody>
      </p:sp>
      <p:sp>
        <p:nvSpPr>
          <p:cNvPr id="4" name="TextBox 3">
            <a:extLst>
              <a:ext uri="{FF2B5EF4-FFF2-40B4-BE49-F238E27FC236}">
                <a16:creationId xmlns:a16="http://schemas.microsoft.com/office/drawing/2014/main" id="{D90BE251-3EE4-9643-C361-34736E8913B5}"/>
              </a:ext>
            </a:extLst>
          </p:cNvPr>
          <p:cNvSpPr txBox="1"/>
          <p:nvPr/>
        </p:nvSpPr>
        <p:spPr>
          <a:xfrm>
            <a:off x="1630339" y="2883076"/>
            <a:ext cx="6096000" cy="646331"/>
          </a:xfrm>
          <a:prstGeom prst="rect">
            <a:avLst/>
          </a:prstGeom>
          <a:noFill/>
        </p:spPr>
        <p:txBody>
          <a:bodyPr wrap="square">
            <a:spAutoFit/>
          </a:bodyPr>
          <a:lstStyle/>
          <a:p>
            <a:pPr marL="285750" indent="-285750">
              <a:buFont typeface="Arial" panose="020B0604020202020204" pitchFamily="34" charset="0"/>
              <a:buChar char="•"/>
            </a:pPr>
            <a:r>
              <a:rPr lang="en-US" sz="3600" spc="300" dirty="0"/>
              <a:t>NAVIGATION TESTING</a:t>
            </a:r>
            <a:endParaRPr lang="en-IN" sz="3600" spc="300" dirty="0"/>
          </a:p>
        </p:txBody>
      </p:sp>
      <p:sp>
        <p:nvSpPr>
          <p:cNvPr id="6" name="TextBox 5">
            <a:hlinkClick r:id="rId3" action="ppaction://hlinkfile"/>
            <a:extLst>
              <a:ext uri="{FF2B5EF4-FFF2-40B4-BE49-F238E27FC236}">
                <a16:creationId xmlns:a16="http://schemas.microsoft.com/office/drawing/2014/main" id="{4A684F0B-7B6E-E8BA-494B-28D540C31FF7}"/>
              </a:ext>
            </a:extLst>
          </p:cNvPr>
          <p:cNvSpPr txBox="1"/>
          <p:nvPr/>
        </p:nvSpPr>
        <p:spPr>
          <a:xfrm>
            <a:off x="1635281" y="2258753"/>
            <a:ext cx="6096000" cy="646331"/>
          </a:xfrm>
          <a:prstGeom prst="rect">
            <a:avLst/>
          </a:prstGeom>
          <a:noFill/>
        </p:spPr>
        <p:txBody>
          <a:bodyPr wrap="square">
            <a:spAutoFit/>
          </a:bodyPr>
          <a:lstStyle/>
          <a:p>
            <a:pPr marL="285750" indent="-285750">
              <a:buFont typeface="Arial" panose="020B0604020202020204" pitchFamily="34" charset="0"/>
              <a:buChar char="•"/>
            </a:pPr>
            <a:r>
              <a:rPr lang="en-US" sz="3600" spc="300" dirty="0"/>
              <a:t>UNIT TESTING</a:t>
            </a:r>
            <a:endParaRPr lang="en-IN" sz="3600" spc="300" dirty="0"/>
          </a:p>
        </p:txBody>
      </p:sp>
      <p:sp>
        <p:nvSpPr>
          <p:cNvPr id="7" name="TextBox 6">
            <a:extLst>
              <a:ext uri="{FF2B5EF4-FFF2-40B4-BE49-F238E27FC236}">
                <a16:creationId xmlns:a16="http://schemas.microsoft.com/office/drawing/2014/main" id="{019EC5F0-2793-4EDB-9A9F-3C2769224D5E}"/>
              </a:ext>
            </a:extLst>
          </p:cNvPr>
          <p:cNvSpPr txBox="1"/>
          <p:nvPr/>
        </p:nvSpPr>
        <p:spPr>
          <a:xfrm>
            <a:off x="1624184" y="3529407"/>
            <a:ext cx="6096000" cy="646331"/>
          </a:xfrm>
          <a:prstGeom prst="rect">
            <a:avLst/>
          </a:prstGeom>
          <a:noFill/>
        </p:spPr>
        <p:txBody>
          <a:bodyPr wrap="square">
            <a:spAutoFit/>
          </a:bodyPr>
          <a:lstStyle/>
          <a:p>
            <a:pPr marL="285750" indent="-285750">
              <a:buFont typeface="Arial" panose="020B0604020202020204" pitchFamily="34" charset="0"/>
              <a:buChar char="•"/>
            </a:pPr>
            <a:r>
              <a:rPr lang="en-US" sz="3600" spc="300" dirty="0"/>
              <a:t>FUNCTIONAL TESTING</a:t>
            </a:r>
            <a:endParaRPr lang="en-IN" sz="3600" spc="300" dirty="0"/>
          </a:p>
        </p:txBody>
      </p:sp>
      <p:sp>
        <p:nvSpPr>
          <p:cNvPr id="8" name="TextBox 7">
            <a:extLst>
              <a:ext uri="{FF2B5EF4-FFF2-40B4-BE49-F238E27FC236}">
                <a16:creationId xmlns:a16="http://schemas.microsoft.com/office/drawing/2014/main" id="{E51C7C6C-291C-3CA3-60D0-8C31FA04DF6C}"/>
              </a:ext>
            </a:extLst>
          </p:cNvPr>
          <p:cNvSpPr txBox="1"/>
          <p:nvPr/>
        </p:nvSpPr>
        <p:spPr>
          <a:xfrm>
            <a:off x="1627261" y="4153730"/>
            <a:ext cx="6096000" cy="646331"/>
          </a:xfrm>
          <a:prstGeom prst="rect">
            <a:avLst/>
          </a:prstGeom>
          <a:noFill/>
        </p:spPr>
        <p:txBody>
          <a:bodyPr wrap="square">
            <a:spAutoFit/>
          </a:bodyPr>
          <a:lstStyle/>
          <a:p>
            <a:pPr marL="285750" indent="-285750">
              <a:buFont typeface="Arial" panose="020B0604020202020204" pitchFamily="34" charset="0"/>
              <a:buChar char="•"/>
            </a:pPr>
            <a:r>
              <a:rPr lang="en-US" sz="3600" spc="300" dirty="0"/>
              <a:t>ENVIRONMENT TESTING</a:t>
            </a:r>
            <a:endParaRPr lang="en-IN" sz="3600" spc="300" dirty="0"/>
          </a:p>
        </p:txBody>
      </p:sp>
      <p:sp>
        <p:nvSpPr>
          <p:cNvPr id="9" name="Slide Number Placeholder 4">
            <a:extLst>
              <a:ext uri="{FF2B5EF4-FFF2-40B4-BE49-F238E27FC236}">
                <a16:creationId xmlns:a16="http://schemas.microsoft.com/office/drawing/2014/main" id="{904F6599-EB23-2483-B7D2-ABD82DA266A1}"/>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682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itle 5">
            <a:extLst>
              <a:ext uri="{FF2B5EF4-FFF2-40B4-BE49-F238E27FC236}">
                <a16:creationId xmlns:a16="http://schemas.microsoft.com/office/drawing/2014/main" id="{EFB66B63-47F8-496D-345A-84BDE0279A6E}"/>
              </a:ext>
            </a:extLst>
          </p:cNvPr>
          <p:cNvSpPr txBox="1">
            <a:spLocks/>
          </p:cNvSpPr>
          <p:nvPr/>
        </p:nvSpPr>
        <p:spPr>
          <a:xfrm>
            <a:off x="449970" y="529149"/>
            <a:ext cx="9823998" cy="6519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b="1" dirty="0">
                <a:latin typeface="Arial" panose="020B0604020202020204" pitchFamily="34" charset="0"/>
                <a:ea typeface="Times New Roman" panose="02020603050405020304" pitchFamily="18" charset="0"/>
              </a:rPr>
              <a:t>Bibliography</a:t>
            </a:r>
            <a:endParaRPr lang="en-US" sz="4500" b="1" dirty="0"/>
          </a:p>
        </p:txBody>
      </p:sp>
      <p:sp>
        <p:nvSpPr>
          <p:cNvPr id="4" name="Text Placeholder 28">
            <a:extLst>
              <a:ext uri="{FF2B5EF4-FFF2-40B4-BE49-F238E27FC236}">
                <a16:creationId xmlns:a16="http://schemas.microsoft.com/office/drawing/2014/main" id="{6143158D-AA91-1A4C-EE31-4AFCC0D72972}"/>
              </a:ext>
            </a:extLst>
          </p:cNvPr>
          <p:cNvSpPr txBox="1">
            <a:spLocks/>
          </p:cNvSpPr>
          <p:nvPr/>
        </p:nvSpPr>
        <p:spPr>
          <a:xfrm>
            <a:off x="664986" y="1932170"/>
            <a:ext cx="11320185" cy="3701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Arial" panose="020B0604020202020204" pitchFamily="34" charset="0"/>
                <a:ea typeface="Times New Roman" panose="02020603050405020304" pitchFamily="18" charset="0"/>
              </a:rPr>
              <a:t>Reference Links:</a:t>
            </a:r>
          </a:p>
          <a:p>
            <a:pPr algn="just"/>
            <a:endParaRPr lang="en-IN" sz="1800" dirty="0">
              <a:latin typeface="Times New Roman" panose="02020603050405020304" pitchFamily="18" charset="0"/>
              <a:ea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https://youtu.be/LgMbITJUdM0?si=VrSjVj34Xf2PZqUG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https://youtu.be/jRq0NWlEw50?si=9ALL2ROOhNytb3Yl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5"/>
              </a:rPr>
              <a:t>https://youtu.be/SCi-BNgRIhY?si=CeFcnCQD9ETkxOT9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6"/>
              </a:rPr>
              <a:t>https://youtu.be/iEasMXu72No?si=fj5AlaMaeULzWl4B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7"/>
              </a:rPr>
              <a:t>https://youtu.be/r6JqSA2RQPE?si=HfNquSaw5CnYQ0os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8"/>
              </a:rPr>
              <a:t>https://codedesign.co/top-10-event-planning-websites/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9"/>
              </a:rPr>
              <a:t>https://colorlib.com/wp/event-planner-websites/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10"/>
              </a:rPr>
              <a:t>https://www.v3events.in/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b="1" dirty="0">
              <a:latin typeface="Arial" panose="020B0604020202020204" pitchFamily="34" charset="0"/>
              <a:ea typeface="Times New Roman" panose="02020603050405020304" pitchFamily="18" charset="0"/>
            </a:endParaRPr>
          </a:p>
          <a:p>
            <a:pPr algn="just"/>
            <a:endParaRPr lang="en-IN" sz="1800" dirty="0">
              <a:latin typeface="Times New Roman" panose="02020603050405020304" pitchFamily="18" charset="0"/>
              <a:ea typeface="Times New Roman" panose="02020603050405020304" pitchFamily="18" charset="0"/>
            </a:endParaRPr>
          </a:p>
          <a:p>
            <a:pPr marL="0" indent="0" algn="just">
              <a:buNone/>
            </a:pPr>
            <a:r>
              <a:rPr lang="en-US" sz="1800" dirty="0">
                <a:latin typeface="Arial" panose="020B0604020202020204" pitchFamily="34" charset="0"/>
                <a:ea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endParaRPr>
          </a:p>
        </p:txBody>
      </p:sp>
      <p:sp>
        <p:nvSpPr>
          <p:cNvPr id="6" name="Slide Number Placeholder 4">
            <a:extLst>
              <a:ext uri="{FF2B5EF4-FFF2-40B4-BE49-F238E27FC236}">
                <a16:creationId xmlns:a16="http://schemas.microsoft.com/office/drawing/2014/main" id="{A04BD0D1-5358-25D0-5B41-42EFD343952F}"/>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95851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itle 23">
            <a:extLst>
              <a:ext uri="{FF2B5EF4-FFF2-40B4-BE49-F238E27FC236}">
                <a16:creationId xmlns:a16="http://schemas.microsoft.com/office/drawing/2014/main" id="{129C3A86-B008-BF10-3CFA-BFCE3958FFB5}"/>
              </a:ext>
            </a:extLst>
          </p:cNvPr>
          <p:cNvSpPr txBox="1">
            <a:spLocks/>
          </p:cNvSpPr>
          <p:nvPr/>
        </p:nvSpPr>
        <p:spPr>
          <a:xfrm>
            <a:off x="3532146" y="3119997"/>
            <a:ext cx="5055698" cy="13255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0" b="1" dirty="0">
                <a:solidFill>
                  <a:srgbClr val="FF0000"/>
                </a:solidFill>
              </a:rPr>
              <a:t>T</a:t>
            </a:r>
            <a:r>
              <a:rPr lang="en-US" sz="12000" b="1" dirty="0">
                <a:solidFill>
                  <a:srgbClr val="00B0F0"/>
                </a:solidFill>
              </a:rPr>
              <a:t>h</a:t>
            </a:r>
            <a:r>
              <a:rPr lang="en-US" sz="12000" b="1" dirty="0">
                <a:solidFill>
                  <a:srgbClr val="FF0000"/>
                </a:solidFill>
              </a:rPr>
              <a:t>a</a:t>
            </a:r>
            <a:r>
              <a:rPr lang="en-US" sz="12000" b="1" dirty="0">
                <a:solidFill>
                  <a:srgbClr val="00B0F0"/>
                </a:solidFill>
              </a:rPr>
              <a:t>n</a:t>
            </a:r>
            <a:r>
              <a:rPr lang="en-US" sz="12000" b="1" dirty="0">
                <a:solidFill>
                  <a:srgbClr val="FF0000"/>
                </a:solidFill>
              </a:rPr>
              <a:t>k </a:t>
            </a:r>
            <a:r>
              <a:rPr lang="en-US" sz="12000" b="1" dirty="0">
                <a:solidFill>
                  <a:srgbClr val="00B0F0"/>
                </a:solidFill>
              </a:rPr>
              <a:t>Y</a:t>
            </a:r>
            <a:r>
              <a:rPr lang="en-US" sz="12000" b="1" dirty="0">
                <a:solidFill>
                  <a:srgbClr val="FF0000"/>
                </a:solidFill>
              </a:rPr>
              <a:t>o</a:t>
            </a:r>
            <a:r>
              <a:rPr lang="en-US" sz="12000" b="1" dirty="0">
                <a:solidFill>
                  <a:srgbClr val="00B0F0"/>
                </a:solidFill>
              </a:rPr>
              <a:t>u</a:t>
            </a:r>
          </a:p>
        </p:txBody>
      </p:sp>
    </p:spTree>
    <p:extLst>
      <p:ext uri="{BB962C8B-B14F-4D97-AF65-F5344CB8AC3E}">
        <p14:creationId xmlns:p14="http://schemas.microsoft.com/office/powerpoint/2010/main" val="377650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10" name="Slide Number Placeholder 4">
            <a:extLst>
              <a:ext uri="{FF2B5EF4-FFF2-40B4-BE49-F238E27FC236}">
                <a16:creationId xmlns:a16="http://schemas.microsoft.com/office/drawing/2014/main" id="{B36E879B-470C-4F43-E4F3-6F91403952F7}"/>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2</a:t>
            </a:fld>
            <a:endParaRPr lang="en-US" altLang="zh-CN" dirty="0"/>
          </a:p>
        </p:txBody>
      </p:sp>
      <p:sp>
        <p:nvSpPr>
          <p:cNvPr id="11" name="Google Shape;887;p27">
            <a:extLst>
              <a:ext uri="{FF2B5EF4-FFF2-40B4-BE49-F238E27FC236}">
                <a16:creationId xmlns:a16="http://schemas.microsoft.com/office/drawing/2014/main" id="{689D374E-14A5-6A75-71C8-F40980473DD4}"/>
              </a:ext>
            </a:extLst>
          </p:cNvPr>
          <p:cNvSpPr txBox="1">
            <a:spLocks/>
          </p:cNvSpPr>
          <p:nvPr/>
        </p:nvSpPr>
        <p:spPr>
          <a:xfrm flipH="1">
            <a:off x="595754" y="82074"/>
            <a:ext cx="10515600" cy="1116012"/>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IN"/>
              <a:t>Personal Profile</a:t>
            </a:r>
            <a:endParaRPr lang="en-IN" dirty="0"/>
          </a:p>
        </p:txBody>
      </p:sp>
      <p:graphicFrame>
        <p:nvGraphicFramePr>
          <p:cNvPr id="12" name="Table 11">
            <a:extLst>
              <a:ext uri="{FF2B5EF4-FFF2-40B4-BE49-F238E27FC236}">
                <a16:creationId xmlns:a16="http://schemas.microsoft.com/office/drawing/2014/main" id="{D7048E1A-4DEC-A250-978A-7FAA85817E6A}"/>
              </a:ext>
            </a:extLst>
          </p:cNvPr>
          <p:cNvGraphicFramePr>
            <a:graphicFrameLocks noGrp="1"/>
          </p:cNvGraphicFramePr>
          <p:nvPr>
            <p:extLst>
              <p:ext uri="{D42A27DB-BD31-4B8C-83A1-F6EECF244321}">
                <p14:modId xmlns:p14="http://schemas.microsoft.com/office/powerpoint/2010/main" val="668280406"/>
              </p:ext>
            </p:extLst>
          </p:nvPr>
        </p:nvGraphicFramePr>
        <p:xfrm>
          <a:off x="595754" y="1253601"/>
          <a:ext cx="5581526" cy="2105157"/>
        </p:xfrm>
        <a:graphic>
          <a:graphicData uri="http://schemas.openxmlformats.org/drawingml/2006/table">
            <a:tbl>
              <a:tblPr firstRow="1" bandRow="1">
                <a:tableStyleId>{073A0DAA-6AF3-43AB-8588-CEC1D06C72B9}</a:tableStyleId>
              </a:tblPr>
              <a:tblGrid>
                <a:gridCol w="1732870">
                  <a:extLst>
                    <a:ext uri="{9D8B030D-6E8A-4147-A177-3AD203B41FA5}">
                      <a16:colId xmlns:a16="http://schemas.microsoft.com/office/drawing/2014/main" val="4129173130"/>
                    </a:ext>
                  </a:extLst>
                </a:gridCol>
                <a:gridCol w="3848656">
                  <a:extLst>
                    <a:ext uri="{9D8B030D-6E8A-4147-A177-3AD203B41FA5}">
                      <a16:colId xmlns:a16="http://schemas.microsoft.com/office/drawing/2014/main" val="1168611167"/>
                    </a:ext>
                  </a:extLst>
                </a:gridCol>
              </a:tblGrid>
              <a:tr h="413285">
                <a:tc>
                  <a:txBody>
                    <a:bodyPr/>
                    <a:lstStyle/>
                    <a:p>
                      <a:r>
                        <a:rPr lang="en-US" dirty="0"/>
                        <a:t>Exam No</a:t>
                      </a:r>
                      <a:endParaRPr lang="en-IN" dirty="0"/>
                    </a:p>
                  </a:txBody>
                  <a:tcPr/>
                </a:tc>
                <a:tc>
                  <a:txBody>
                    <a:bodyPr/>
                    <a:lstStyle/>
                    <a:p>
                      <a:r>
                        <a:rPr lang="en-IN" dirty="0"/>
                        <a:t>6171</a:t>
                      </a:r>
                    </a:p>
                  </a:txBody>
                  <a:tcPr/>
                </a:tc>
                <a:extLst>
                  <a:ext uri="{0D108BD9-81ED-4DB2-BD59-A6C34878D82A}">
                    <a16:rowId xmlns:a16="http://schemas.microsoft.com/office/drawing/2014/main" val="794361038"/>
                  </a:ext>
                </a:extLst>
              </a:tr>
              <a:tr h="413285">
                <a:tc>
                  <a:txBody>
                    <a:bodyPr/>
                    <a:lstStyle/>
                    <a:p>
                      <a:r>
                        <a:rPr lang="en-US" dirty="0"/>
                        <a:t>Name</a:t>
                      </a:r>
                      <a:endParaRPr lang="en-IN" dirty="0"/>
                    </a:p>
                  </a:txBody>
                  <a:tcPr/>
                </a:tc>
                <a:tc>
                  <a:txBody>
                    <a:bodyPr/>
                    <a:lstStyle/>
                    <a:p>
                      <a:r>
                        <a:rPr lang="en-US" dirty="0"/>
                        <a:t>Patel Dhruv R.</a:t>
                      </a:r>
                      <a:endParaRPr lang="en-IN" dirty="0"/>
                    </a:p>
                  </a:txBody>
                  <a:tcPr/>
                </a:tc>
                <a:extLst>
                  <a:ext uri="{0D108BD9-81ED-4DB2-BD59-A6C34878D82A}">
                    <a16:rowId xmlns:a16="http://schemas.microsoft.com/office/drawing/2014/main" val="411993"/>
                  </a:ext>
                </a:extLst>
              </a:tr>
              <a:tr h="452017">
                <a:tc>
                  <a:txBody>
                    <a:bodyPr/>
                    <a:lstStyle/>
                    <a:p>
                      <a:r>
                        <a:rPr lang="en-US" dirty="0"/>
                        <a:t>Address</a:t>
                      </a:r>
                      <a:endParaRPr lang="en-IN" dirty="0"/>
                    </a:p>
                  </a:txBody>
                  <a:tcPr/>
                </a:tc>
                <a:tc>
                  <a:txBody>
                    <a:bodyPr/>
                    <a:lstStyle/>
                    <a:p>
                      <a:r>
                        <a:rPr lang="en-IN" dirty="0" err="1"/>
                        <a:t>Amroli</a:t>
                      </a:r>
                      <a:r>
                        <a:rPr lang="en-IN" dirty="0"/>
                        <a:t>, Surat</a:t>
                      </a:r>
                    </a:p>
                  </a:txBody>
                  <a:tcPr/>
                </a:tc>
                <a:extLst>
                  <a:ext uri="{0D108BD9-81ED-4DB2-BD59-A6C34878D82A}">
                    <a16:rowId xmlns:a16="http://schemas.microsoft.com/office/drawing/2014/main" val="4177592538"/>
                  </a:ext>
                </a:extLst>
              </a:tr>
              <a:tr h="413285">
                <a:tc>
                  <a:txBody>
                    <a:bodyPr/>
                    <a:lstStyle/>
                    <a:p>
                      <a:r>
                        <a:rPr lang="en-US" dirty="0"/>
                        <a:t>Email Address</a:t>
                      </a:r>
                      <a:endParaRPr lang="en-IN" dirty="0"/>
                    </a:p>
                  </a:txBody>
                  <a:tcPr/>
                </a:tc>
                <a:tc>
                  <a:txBody>
                    <a:bodyPr/>
                    <a:lstStyle/>
                    <a:p>
                      <a:r>
                        <a:rPr lang="en-US" dirty="0"/>
                        <a:t>rajsavsaiya20@gmail.com</a:t>
                      </a:r>
                      <a:endParaRPr lang="en-IN" dirty="0"/>
                    </a:p>
                  </a:txBody>
                  <a:tcPr/>
                </a:tc>
                <a:extLst>
                  <a:ext uri="{0D108BD9-81ED-4DB2-BD59-A6C34878D82A}">
                    <a16:rowId xmlns:a16="http://schemas.microsoft.com/office/drawing/2014/main" val="80650977"/>
                  </a:ext>
                </a:extLst>
              </a:tr>
              <a:tr h="413285">
                <a:tc>
                  <a:txBody>
                    <a:bodyPr/>
                    <a:lstStyle/>
                    <a:p>
                      <a:r>
                        <a:rPr lang="en-US" dirty="0"/>
                        <a:t>Phone no</a:t>
                      </a:r>
                      <a:endParaRPr lang="en-IN" dirty="0"/>
                    </a:p>
                  </a:txBody>
                  <a:tcPr/>
                </a:tc>
                <a:tc>
                  <a:txBody>
                    <a:bodyPr/>
                    <a:lstStyle/>
                    <a:p>
                      <a:r>
                        <a:rPr lang="en-US" dirty="0"/>
                        <a:t>+91 90169 02887</a:t>
                      </a:r>
                      <a:endParaRPr lang="en-IN" dirty="0"/>
                    </a:p>
                  </a:txBody>
                  <a:tcPr/>
                </a:tc>
                <a:extLst>
                  <a:ext uri="{0D108BD9-81ED-4DB2-BD59-A6C34878D82A}">
                    <a16:rowId xmlns:a16="http://schemas.microsoft.com/office/drawing/2014/main" val="3904732842"/>
                  </a:ext>
                </a:extLst>
              </a:tr>
            </a:tbl>
          </a:graphicData>
        </a:graphic>
      </p:graphicFrame>
      <p:graphicFrame>
        <p:nvGraphicFramePr>
          <p:cNvPr id="13" name="Table 3">
            <a:extLst>
              <a:ext uri="{FF2B5EF4-FFF2-40B4-BE49-F238E27FC236}">
                <a16:creationId xmlns:a16="http://schemas.microsoft.com/office/drawing/2014/main" id="{DE24BCD2-DCE7-E0F8-80BB-2C08F1A7D9E2}"/>
              </a:ext>
            </a:extLst>
          </p:cNvPr>
          <p:cNvGraphicFramePr>
            <a:graphicFrameLocks noGrp="1"/>
          </p:cNvGraphicFramePr>
          <p:nvPr>
            <p:extLst>
              <p:ext uri="{D42A27DB-BD31-4B8C-83A1-F6EECF244321}">
                <p14:modId xmlns:p14="http://schemas.microsoft.com/office/powerpoint/2010/main" val="429846218"/>
              </p:ext>
            </p:extLst>
          </p:nvPr>
        </p:nvGraphicFramePr>
        <p:xfrm>
          <a:off x="595754" y="3675593"/>
          <a:ext cx="5581526" cy="2127424"/>
        </p:xfrm>
        <a:graphic>
          <a:graphicData uri="http://schemas.openxmlformats.org/drawingml/2006/table">
            <a:tbl>
              <a:tblPr firstRow="1" bandRow="1">
                <a:tableStyleId>{073A0DAA-6AF3-43AB-8588-CEC1D06C72B9}</a:tableStyleId>
              </a:tblPr>
              <a:tblGrid>
                <a:gridCol w="1732870">
                  <a:extLst>
                    <a:ext uri="{9D8B030D-6E8A-4147-A177-3AD203B41FA5}">
                      <a16:colId xmlns:a16="http://schemas.microsoft.com/office/drawing/2014/main" val="4129173130"/>
                    </a:ext>
                  </a:extLst>
                </a:gridCol>
                <a:gridCol w="3848656">
                  <a:extLst>
                    <a:ext uri="{9D8B030D-6E8A-4147-A177-3AD203B41FA5}">
                      <a16:colId xmlns:a16="http://schemas.microsoft.com/office/drawing/2014/main" val="1168611167"/>
                    </a:ext>
                  </a:extLst>
                </a:gridCol>
              </a:tblGrid>
              <a:tr h="413285">
                <a:tc>
                  <a:txBody>
                    <a:bodyPr/>
                    <a:lstStyle/>
                    <a:p>
                      <a:r>
                        <a:rPr lang="en-US" dirty="0"/>
                        <a:t>Exam No</a:t>
                      </a:r>
                      <a:endParaRPr lang="en-IN" dirty="0"/>
                    </a:p>
                  </a:txBody>
                  <a:tcPr/>
                </a:tc>
                <a:tc>
                  <a:txBody>
                    <a:bodyPr/>
                    <a:lstStyle/>
                    <a:p>
                      <a:r>
                        <a:rPr lang="en-US" dirty="0"/>
                        <a:t>6169</a:t>
                      </a:r>
                      <a:endParaRPr lang="en-IN" dirty="0"/>
                    </a:p>
                  </a:txBody>
                  <a:tcPr/>
                </a:tc>
                <a:extLst>
                  <a:ext uri="{0D108BD9-81ED-4DB2-BD59-A6C34878D82A}">
                    <a16:rowId xmlns:a16="http://schemas.microsoft.com/office/drawing/2014/main" val="794361038"/>
                  </a:ext>
                </a:extLst>
              </a:tr>
              <a:tr h="413285">
                <a:tc>
                  <a:txBody>
                    <a:bodyPr/>
                    <a:lstStyle/>
                    <a:p>
                      <a:r>
                        <a:rPr lang="en-US" dirty="0"/>
                        <a:t>Name</a:t>
                      </a:r>
                      <a:endParaRPr lang="en-IN" dirty="0"/>
                    </a:p>
                  </a:txBody>
                  <a:tcPr/>
                </a:tc>
                <a:tc>
                  <a:txBody>
                    <a:bodyPr/>
                    <a:lstStyle/>
                    <a:p>
                      <a:r>
                        <a:rPr lang="en-US" dirty="0"/>
                        <a:t>Patel Dev S.</a:t>
                      </a:r>
                      <a:endParaRPr lang="en-IN" dirty="0"/>
                    </a:p>
                  </a:txBody>
                  <a:tcPr/>
                </a:tc>
                <a:extLst>
                  <a:ext uri="{0D108BD9-81ED-4DB2-BD59-A6C34878D82A}">
                    <a16:rowId xmlns:a16="http://schemas.microsoft.com/office/drawing/2014/main" val="411993"/>
                  </a:ext>
                </a:extLst>
              </a:tr>
              <a:tr h="474284">
                <a:tc>
                  <a:txBody>
                    <a:bodyPr/>
                    <a:lstStyle/>
                    <a:p>
                      <a:r>
                        <a:rPr lang="en-US" dirty="0"/>
                        <a:t>Address</a:t>
                      </a:r>
                      <a:endParaRPr lang="en-IN" dirty="0"/>
                    </a:p>
                  </a:txBody>
                  <a:tcPr/>
                </a:tc>
                <a:tc>
                  <a:txBody>
                    <a:bodyPr/>
                    <a:lstStyle/>
                    <a:p>
                      <a:r>
                        <a:rPr lang="en-IN" dirty="0" err="1"/>
                        <a:t>Adajan</a:t>
                      </a:r>
                      <a:r>
                        <a:rPr lang="en-IN" dirty="0"/>
                        <a:t>, Surat</a:t>
                      </a:r>
                    </a:p>
                  </a:txBody>
                  <a:tcPr/>
                </a:tc>
                <a:extLst>
                  <a:ext uri="{0D108BD9-81ED-4DB2-BD59-A6C34878D82A}">
                    <a16:rowId xmlns:a16="http://schemas.microsoft.com/office/drawing/2014/main" val="4177592538"/>
                  </a:ext>
                </a:extLst>
              </a:tr>
              <a:tr h="413285">
                <a:tc>
                  <a:txBody>
                    <a:bodyPr/>
                    <a:lstStyle/>
                    <a:p>
                      <a:r>
                        <a:rPr lang="en-US" dirty="0"/>
                        <a:t>Email Address</a:t>
                      </a:r>
                      <a:endParaRPr lang="en-IN" dirty="0"/>
                    </a:p>
                  </a:txBody>
                  <a:tcPr/>
                </a:tc>
                <a:tc>
                  <a:txBody>
                    <a:bodyPr/>
                    <a:lstStyle/>
                    <a:p>
                      <a:r>
                        <a:rPr lang="en-US" dirty="0"/>
                        <a:t>dhavalvekariya05@gmail.com</a:t>
                      </a:r>
                      <a:endParaRPr lang="en-IN" dirty="0"/>
                    </a:p>
                  </a:txBody>
                  <a:tcPr/>
                </a:tc>
                <a:extLst>
                  <a:ext uri="{0D108BD9-81ED-4DB2-BD59-A6C34878D82A}">
                    <a16:rowId xmlns:a16="http://schemas.microsoft.com/office/drawing/2014/main" val="80650977"/>
                  </a:ext>
                </a:extLst>
              </a:tr>
              <a:tr h="413285">
                <a:tc>
                  <a:txBody>
                    <a:bodyPr/>
                    <a:lstStyle/>
                    <a:p>
                      <a:r>
                        <a:rPr lang="en-US" dirty="0"/>
                        <a:t>Phone no</a:t>
                      </a:r>
                      <a:endParaRPr lang="en-IN" dirty="0"/>
                    </a:p>
                  </a:txBody>
                  <a:tcPr/>
                </a:tc>
                <a:tc>
                  <a:txBody>
                    <a:bodyPr/>
                    <a:lstStyle/>
                    <a:p>
                      <a:r>
                        <a:rPr lang="en-US" dirty="0"/>
                        <a:t>+91 94297 10212</a:t>
                      </a:r>
                      <a:endParaRPr lang="en-IN" dirty="0"/>
                    </a:p>
                  </a:txBody>
                  <a:tcPr/>
                </a:tc>
                <a:extLst>
                  <a:ext uri="{0D108BD9-81ED-4DB2-BD59-A6C34878D82A}">
                    <a16:rowId xmlns:a16="http://schemas.microsoft.com/office/drawing/2014/main" val="3904732842"/>
                  </a:ext>
                </a:extLst>
              </a:tr>
            </a:tbl>
          </a:graphicData>
        </a:graphic>
      </p:graphicFrame>
      <p:graphicFrame>
        <p:nvGraphicFramePr>
          <p:cNvPr id="14" name="Table 13">
            <a:extLst>
              <a:ext uri="{FF2B5EF4-FFF2-40B4-BE49-F238E27FC236}">
                <a16:creationId xmlns:a16="http://schemas.microsoft.com/office/drawing/2014/main" id="{C7B1B012-53CF-2933-4EFD-2ED172F6A19B}"/>
              </a:ext>
            </a:extLst>
          </p:cNvPr>
          <p:cNvGraphicFramePr>
            <a:graphicFrameLocks noGrp="1"/>
          </p:cNvGraphicFramePr>
          <p:nvPr>
            <p:extLst>
              <p:ext uri="{D42A27DB-BD31-4B8C-83A1-F6EECF244321}">
                <p14:modId xmlns:p14="http://schemas.microsoft.com/office/powerpoint/2010/main" val="3184950232"/>
              </p:ext>
            </p:extLst>
          </p:nvPr>
        </p:nvGraphicFramePr>
        <p:xfrm>
          <a:off x="6275194" y="1253601"/>
          <a:ext cx="5581526" cy="2105157"/>
        </p:xfrm>
        <a:graphic>
          <a:graphicData uri="http://schemas.openxmlformats.org/drawingml/2006/table">
            <a:tbl>
              <a:tblPr firstRow="1" bandRow="1">
                <a:tableStyleId>{073A0DAA-6AF3-43AB-8588-CEC1D06C72B9}</a:tableStyleId>
              </a:tblPr>
              <a:tblGrid>
                <a:gridCol w="1732870">
                  <a:extLst>
                    <a:ext uri="{9D8B030D-6E8A-4147-A177-3AD203B41FA5}">
                      <a16:colId xmlns:a16="http://schemas.microsoft.com/office/drawing/2014/main" val="4129173130"/>
                    </a:ext>
                  </a:extLst>
                </a:gridCol>
                <a:gridCol w="3848656">
                  <a:extLst>
                    <a:ext uri="{9D8B030D-6E8A-4147-A177-3AD203B41FA5}">
                      <a16:colId xmlns:a16="http://schemas.microsoft.com/office/drawing/2014/main" val="1168611167"/>
                    </a:ext>
                  </a:extLst>
                </a:gridCol>
              </a:tblGrid>
              <a:tr h="413285">
                <a:tc>
                  <a:txBody>
                    <a:bodyPr/>
                    <a:lstStyle/>
                    <a:p>
                      <a:r>
                        <a:rPr lang="en-US" dirty="0"/>
                        <a:t>Exam No</a:t>
                      </a:r>
                      <a:endParaRPr lang="en-IN" dirty="0"/>
                    </a:p>
                  </a:txBody>
                  <a:tcPr/>
                </a:tc>
                <a:tc>
                  <a:txBody>
                    <a:bodyPr/>
                    <a:lstStyle/>
                    <a:p>
                      <a:r>
                        <a:rPr lang="en-US" dirty="0"/>
                        <a:t>3196</a:t>
                      </a:r>
                      <a:endParaRPr lang="en-IN" dirty="0"/>
                    </a:p>
                  </a:txBody>
                  <a:tcPr/>
                </a:tc>
                <a:extLst>
                  <a:ext uri="{0D108BD9-81ED-4DB2-BD59-A6C34878D82A}">
                    <a16:rowId xmlns:a16="http://schemas.microsoft.com/office/drawing/2014/main" val="794361038"/>
                  </a:ext>
                </a:extLst>
              </a:tr>
              <a:tr h="413285">
                <a:tc>
                  <a:txBody>
                    <a:bodyPr/>
                    <a:lstStyle/>
                    <a:p>
                      <a:r>
                        <a:rPr lang="en-US" dirty="0"/>
                        <a:t>Name</a:t>
                      </a:r>
                      <a:endParaRPr lang="en-IN" dirty="0"/>
                    </a:p>
                  </a:txBody>
                  <a:tcPr/>
                </a:tc>
                <a:tc>
                  <a:txBody>
                    <a:bodyPr/>
                    <a:lstStyle/>
                    <a:p>
                      <a:r>
                        <a:rPr lang="en-US" dirty="0"/>
                        <a:t>Patel </a:t>
                      </a:r>
                      <a:r>
                        <a:rPr lang="en-US" dirty="0" err="1"/>
                        <a:t>Kenil</a:t>
                      </a:r>
                      <a:r>
                        <a:rPr lang="en-US" dirty="0"/>
                        <a:t> T.</a:t>
                      </a:r>
                      <a:endParaRPr lang="en-IN" dirty="0"/>
                    </a:p>
                  </a:txBody>
                  <a:tcPr/>
                </a:tc>
                <a:extLst>
                  <a:ext uri="{0D108BD9-81ED-4DB2-BD59-A6C34878D82A}">
                    <a16:rowId xmlns:a16="http://schemas.microsoft.com/office/drawing/2014/main" val="411993"/>
                  </a:ext>
                </a:extLst>
              </a:tr>
              <a:tr h="452017">
                <a:tc>
                  <a:txBody>
                    <a:bodyPr/>
                    <a:lstStyle/>
                    <a:p>
                      <a:r>
                        <a:rPr lang="en-US" dirty="0"/>
                        <a:t>Address</a:t>
                      </a:r>
                      <a:endParaRPr lang="en-IN" dirty="0"/>
                    </a:p>
                  </a:txBody>
                  <a:tcPr/>
                </a:tc>
                <a:tc>
                  <a:txBody>
                    <a:bodyPr/>
                    <a:lstStyle/>
                    <a:p>
                      <a:r>
                        <a:rPr lang="en-IN" dirty="0" err="1"/>
                        <a:t>Olpad</a:t>
                      </a:r>
                      <a:r>
                        <a:rPr lang="en-IN" dirty="0"/>
                        <a:t>, Surat</a:t>
                      </a:r>
                    </a:p>
                  </a:txBody>
                  <a:tcPr/>
                </a:tc>
                <a:extLst>
                  <a:ext uri="{0D108BD9-81ED-4DB2-BD59-A6C34878D82A}">
                    <a16:rowId xmlns:a16="http://schemas.microsoft.com/office/drawing/2014/main" val="4177592538"/>
                  </a:ext>
                </a:extLst>
              </a:tr>
              <a:tr h="413285">
                <a:tc>
                  <a:txBody>
                    <a:bodyPr/>
                    <a:lstStyle/>
                    <a:p>
                      <a:r>
                        <a:rPr lang="en-US" dirty="0"/>
                        <a:t>Email Address</a:t>
                      </a:r>
                      <a:endParaRPr lang="en-IN" dirty="0"/>
                    </a:p>
                  </a:txBody>
                  <a:tcPr/>
                </a:tc>
                <a:tc>
                  <a:txBody>
                    <a:bodyPr/>
                    <a:lstStyle/>
                    <a:p>
                      <a:r>
                        <a:rPr lang="en-US" dirty="0"/>
                        <a:t>rajsavsaiya20@gmail.com</a:t>
                      </a:r>
                      <a:endParaRPr lang="en-IN" dirty="0"/>
                    </a:p>
                  </a:txBody>
                  <a:tcPr/>
                </a:tc>
                <a:extLst>
                  <a:ext uri="{0D108BD9-81ED-4DB2-BD59-A6C34878D82A}">
                    <a16:rowId xmlns:a16="http://schemas.microsoft.com/office/drawing/2014/main" val="80650977"/>
                  </a:ext>
                </a:extLst>
              </a:tr>
              <a:tr h="413285">
                <a:tc>
                  <a:txBody>
                    <a:bodyPr/>
                    <a:lstStyle/>
                    <a:p>
                      <a:r>
                        <a:rPr lang="en-US" dirty="0"/>
                        <a:t>Phone no</a:t>
                      </a:r>
                      <a:endParaRPr lang="en-IN" dirty="0"/>
                    </a:p>
                  </a:txBody>
                  <a:tcPr/>
                </a:tc>
                <a:tc>
                  <a:txBody>
                    <a:bodyPr/>
                    <a:lstStyle/>
                    <a:p>
                      <a:r>
                        <a:rPr lang="en-US" dirty="0"/>
                        <a:t>+91 70969 90475</a:t>
                      </a:r>
                      <a:endParaRPr lang="en-IN" dirty="0"/>
                    </a:p>
                  </a:txBody>
                  <a:tcPr/>
                </a:tc>
                <a:extLst>
                  <a:ext uri="{0D108BD9-81ED-4DB2-BD59-A6C34878D82A}">
                    <a16:rowId xmlns:a16="http://schemas.microsoft.com/office/drawing/2014/main" val="3904732842"/>
                  </a:ext>
                </a:extLst>
              </a:tr>
            </a:tbl>
          </a:graphicData>
        </a:graphic>
      </p:graphicFrame>
      <p:graphicFrame>
        <p:nvGraphicFramePr>
          <p:cNvPr id="15" name="Table 3">
            <a:extLst>
              <a:ext uri="{FF2B5EF4-FFF2-40B4-BE49-F238E27FC236}">
                <a16:creationId xmlns:a16="http://schemas.microsoft.com/office/drawing/2014/main" id="{CB89E126-F831-8D5F-8AF1-4483F9FB33CE}"/>
              </a:ext>
            </a:extLst>
          </p:cNvPr>
          <p:cNvGraphicFramePr>
            <a:graphicFrameLocks noGrp="1"/>
          </p:cNvGraphicFramePr>
          <p:nvPr>
            <p:extLst>
              <p:ext uri="{D42A27DB-BD31-4B8C-83A1-F6EECF244321}">
                <p14:modId xmlns:p14="http://schemas.microsoft.com/office/powerpoint/2010/main" val="1435996217"/>
              </p:ext>
            </p:extLst>
          </p:nvPr>
        </p:nvGraphicFramePr>
        <p:xfrm>
          <a:off x="6275194" y="3675593"/>
          <a:ext cx="5581526" cy="2127424"/>
        </p:xfrm>
        <a:graphic>
          <a:graphicData uri="http://schemas.openxmlformats.org/drawingml/2006/table">
            <a:tbl>
              <a:tblPr firstRow="1" bandRow="1">
                <a:tableStyleId>{073A0DAA-6AF3-43AB-8588-CEC1D06C72B9}</a:tableStyleId>
              </a:tblPr>
              <a:tblGrid>
                <a:gridCol w="1732870">
                  <a:extLst>
                    <a:ext uri="{9D8B030D-6E8A-4147-A177-3AD203B41FA5}">
                      <a16:colId xmlns:a16="http://schemas.microsoft.com/office/drawing/2014/main" val="4129173130"/>
                    </a:ext>
                  </a:extLst>
                </a:gridCol>
                <a:gridCol w="3848656">
                  <a:extLst>
                    <a:ext uri="{9D8B030D-6E8A-4147-A177-3AD203B41FA5}">
                      <a16:colId xmlns:a16="http://schemas.microsoft.com/office/drawing/2014/main" val="1168611167"/>
                    </a:ext>
                  </a:extLst>
                </a:gridCol>
              </a:tblGrid>
              <a:tr h="413285">
                <a:tc>
                  <a:txBody>
                    <a:bodyPr/>
                    <a:lstStyle/>
                    <a:p>
                      <a:r>
                        <a:rPr lang="en-US" dirty="0"/>
                        <a:t>Exam No</a:t>
                      </a:r>
                      <a:endParaRPr lang="en-IN" dirty="0"/>
                    </a:p>
                  </a:txBody>
                  <a:tcPr/>
                </a:tc>
                <a:tc>
                  <a:txBody>
                    <a:bodyPr/>
                    <a:lstStyle/>
                    <a:p>
                      <a:r>
                        <a:rPr lang="en-US" dirty="0"/>
                        <a:t>6331</a:t>
                      </a:r>
                      <a:endParaRPr lang="en-IN" dirty="0"/>
                    </a:p>
                  </a:txBody>
                  <a:tcPr/>
                </a:tc>
                <a:extLst>
                  <a:ext uri="{0D108BD9-81ED-4DB2-BD59-A6C34878D82A}">
                    <a16:rowId xmlns:a16="http://schemas.microsoft.com/office/drawing/2014/main" val="794361038"/>
                  </a:ext>
                </a:extLst>
              </a:tr>
              <a:tr h="413285">
                <a:tc>
                  <a:txBody>
                    <a:bodyPr/>
                    <a:lstStyle/>
                    <a:p>
                      <a:r>
                        <a:rPr lang="en-US" dirty="0"/>
                        <a:t>Name</a:t>
                      </a:r>
                      <a:endParaRPr lang="en-IN" dirty="0"/>
                    </a:p>
                  </a:txBody>
                  <a:tcPr/>
                </a:tc>
                <a:tc>
                  <a:txBody>
                    <a:bodyPr/>
                    <a:lstStyle/>
                    <a:p>
                      <a:r>
                        <a:rPr lang="en-US" dirty="0"/>
                        <a:t>Soni Anant R.</a:t>
                      </a:r>
                      <a:endParaRPr lang="en-IN" dirty="0"/>
                    </a:p>
                  </a:txBody>
                  <a:tcPr/>
                </a:tc>
                <a:extLst>
                  <a:ext uri="{0D108BD9-81ED-4DB2-BD59-A6C34878D82A}">
                    <a16:rowId xmlns:a16="http://schemas.microsoft.com/office/drawing/2014/main" val="411993"/>
                  </a:ext>
                </a:extLst>
              </a:tr>
              <a:tr h="474284">
                <a:tc>
                  <a:txBody>
                    <a:bodyPr/>
                    <a:lstStyle/>
                    <a:p>
                      <a:r>
                        <a:rPr lang="en-US" dirty="0"/>
                        <a:t>Address</a:t>
                      </a:r>
                      <a:endParaRPr lang="en-IN" dirty="0"/>
                    </a:p>
                  </a:txBody>
                  <a:tcPr/>
                </a:tc>
                <a:tc>
                  <a:txBody>
                    <a:bodyPr/>
                    <a:lstStyle/>
                    <a:p>
                      <a:r>
                        <a:rPr lang="en-IN" dirty="0" err="1"/>
                        <a:t>Katargam</a:t>
                      </a:r>
                      <a:r>
                        <a:rPr lang="en-IN" dirty="0"/>
                        <a:t>, Surat</a:t>
                      </a:r>
                    </a:p>
                  </a:txBody>
                  <a:tcPr/>
                </a:tc>
                <a:extLst>
                  <a:ext uri="{0D108BD9-81ED-4DB2-BD59-A6C34878D82A}">
                    <a16:rowId xmlns:a16="http://schemas.microsoft.com/office/drawing/2014/main" val="4177592538"/>
                  </a:ext>
                </a:extLst>
              </a:tr>
              <a:tr h="413285">
                <a:tc>
                  <a:txBody>
                    <a:bodyPr/>
                    <a:lstStyle/>
                    <a:p>
                      <a:r>
                        <a:rPr lang="en-US" dirty="0"/>
                        <a:t>Email Address</a:t>
                      </a:r>
                      <a:endParaRPr lang="en-IN" dirty="0"/>
                    </a:p>
                  </a:txBody>
                  <a:tcPr/>
                </a:tc>
                <a:tc>
                  <a:txBody>
                    <a:bodyPr/>
                    <a:lstStyle/>
                    <a:p>
                      <a:r>
                        <a:rPr lang="en-US" dirty="0"/>
                        <a:t>dhavalvekariya05@gmail.com</a:t>
                      </a:r>
                      <a:endParaRPr lang="en-IN" dirty="0"/>
                    </a:p>
                  </a:txBody>
                  <a:tcPr/>
                </a:tc>
                <a:extLst>
                  <a:ext uri="{0D108BD9-81ED-4DB2-BD59-A6C34878D82A}">
                    <a16:rowId xmlns:a16="http://schemas.microsoft.com/office/drawing/2014/main" val="80650977"/>
                  </a:ext>
                </a:extLst>
              </a:tr>
              <a:tr h="413285">
                <a:tc>
                  <a:txBody>
                    <a:bodyPr/>
                    <a:lstStyle/>
                    <a:p>
                      <a:r>
                        <a:rPr lang="en-US" dirty="0"/>
                        <a:t>Phone no</a:t>
                      </a:r>
                      <a:endParaRPr lang="en-IN" dirty="0"/>
                    </a:p>
                  </a:txBody>
                  <a:tcPr/>
                </a:tc>
                <a:tc>
                  <a:txBody>
                    <a:bodyPr/>
                    <a:lstStyle/>
                    <a:p>
                      <a:r>
                        <a:rPr lang="en-US" dirty="0"/>
                        <a:t>+91 81405 91020</a:t>
                      </a:r>
                      <a:endParaRPr lang="en-IN" dirty="0"/>
                    </a:p>
                  </a:txBody>
                  <a:tcPr/>
                </a:tc>
                <a:extLst>
                  <a:ext uri="{0D108BD9-81ED-4DB2-BD59-A6C34878D82A}">
                    <a16:rowId xmlns:a16="http://schemas.microsoft.com/office/drawing/2014/main" val="3904732842"/>
                  </a:ext>
                </a:extLst>
              </a:tr>
            </a:tbl>
          </a:graphicData>
        </a:graphic>
      </p:graphicFrame>
    </p:spTree>
    <p:extLst>
      <p:ext uri="{BB962C8B-B14F-4D97-AF65-F5344CB8AC3E}">
        <p14:creationId xmlns:p14="http://schemas.microsoft.com/office/powerpoint/2010/main" val="346894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4" name="Title 18">
            <a:extLst>
              <a:ext uri="{FF2B5EF4-FFF2-40B4-BE49-F238E27FC236}">
                <a16:creationId xmlns:a16="http://schemas.microsoft.com/office/drawing/2014/main" id="{5654C736-C8B7-36CD-61E0-9FA8BB1293CD}"/>
              </a:ext>
            </a:extLst>
          </p:cNvPr>
          <p:cNvSpPr txBox="1">
            <a:spLocks/>
          </p:cNvSpPr>
          <p:nvPr/>
        </p:nvSpPr>
        <p:spPr>
          <a:xfrm>
            <a:off x="486699" y="-225263"/>
            <a:ext cx="4253399" cy="174011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dirty="0"/>
              <a:t>Overview :</a:t>
            </a:r>
            <a:endParaRPr lang="en-US" sz="8000" dirty="0"/>
          </a:p>
        </p:txBody>
      </p:sp>
      <p:graphicFrame>
        <p:nvGraphicFramePr>
          <p:cNvPr id="35" name="Diagram 34">
            <a:extLst>
              <a:ext uri="{FF2B5EF4-FFF2-40B4-BE49-F238E27FC236}">
                <a16:creationId xmlns:a16="http://schemas.microsoft.com/office/drawing/2014/main" id="{591F0CDE-5412-EFE9-8A88-67D6B77D729C}"/>
              </a:ext>
            </a:extLst>
          </p:cNvPr>
          <p:cNvGraphicFramePr/>
          <p:nvPr>
            <p:extLst>
              <p:ext uri="{D42A27DB-BD31-4B8C-83A1-F6EECF244321}">
                <p14:modId xmlns:p14="http://schemas.microsoft.com/office/powerpoint/2010/main" val="307205917"/>
              </p:ext>
            </p:extLst>
          </p:nvPr>
        </p:nvGraphicFramePr>
        <p:xfrm>
          <a:off x="2092960" y="374226"/>
          <a:ext cx="10099040" cy="6483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Slide Number Placeholder 4">
            <a:extLst>
              <a:ext uri="{FF2B5EF4-FFF2-40B4-BE49-F238E27FC236}">
                <a16:creationId xmlns:a16="http://schemas.microsoft.com/office/drawing/2014/main" id="{40DE219C-E7A2-3D5A-D8BC-1DB5C703A1FA}"/>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153016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itle 4">
            <a:extLst>
              <a:ext uri="{FF2B5EF4-FFF2-40B4-BE49-F238E27FC236}">
                <a16:creationId xmlns:a16="http://schemas.microsoft.com/office/drawing/2014/main" id="{7A4A50C6-4B74-8BE3-B828-0C30BA5584A2}"/>
              </a:ext>
            </a:extLst>
          </p:cNvPr>
          <p:cNvSpPr txBox="1">
            <a:spLocks/>
          </p:cNvSpPr>
          <p:nvPr/>
        </p:nvSpPr>
        <p:spPr>
          <a:xfrm>
            <a:off x="416129" y="71824"/>
            <a:ext cx="5117162"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a:t>Introduction</a:t>
            </a:r>
            <a:endParaRPr lang="en-US" dirty="0"/>
          </a:p>
        </p:txBody>
      </p:sp>
      <p:sp>
        <p:nvSpPr>
          <p:cNvPr id="4" name="Text Placeholder 19">
            <a:extLst>
              <a:ext uri="{FF2B5EF4-FFF2-40B4-BE49-F238E27FC236}">
                <a16:creationId xmlns:a16="http://schemas.microsoft.com/office/drawing/2014/main" id="{EFDF88E6-25CF-34A1-973D-EA63979ECE65}"/>
              </a:ext>
            </a:extLst>
          </p:cNvPr>
          <p:cNvSpPr txBox="1">
            <a:spLocks/>
          </p:cNvSpPr>
          <p:nvPr/>
        </p:nvSpPr>
        <p:spPr>
          <a:xfrm>
            <a:off x="217346" y="1482809"/>
            <a:ext cx="5216045" cy="1294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lide Number Placeholder 6">
            <a:extLst>
              <a:ext uri="{FF2B5EF4-FFF2-40B4-BE49-F238E27FC236}">
                <a16:creationId xmlns:a16="http://schemas.microsoft.com/office/drawing/2014/main" id="{83AFA8CE-0C17-FF05-553D-73C5251E9D23}"/>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4</a:t>
            </a:fld>
            <a:endParaRPr lang="en-US" altLang="zh-CN" dirty="0"/>
          </a:p>
        </p:txBody>
      </p:sp>
      <p:sp>
        <p:nvSpPr>
          <p:cNvPr id="7" name="TextBox 6">
            <a:extLst>
              <a:ext uri="{FF2B5EF4-FFF2-40B4-BE49-F238E27FC236}">
                <a16:creationId xmlns:a16="http://schemas.microsoft.com/office/drawing/2014/main" id="{2522177C-A1DE-A985-37E4-03FE53A97874}"/>
              </a:ext>
            </a:extLst>
          </p:cNvPr>
          <p:cNvSpPr txBox="1"/>
          <p:nvPr/>
        </p:nvSpPr>
        <p:spPr>
          <a:xfrm>
            <a:off x="955040" y="1547750"/>
            <a:ext cx="6096000" cy="4686155"/>
          </a:xfrm>
          <a:prstGeom prst="rect">
            <a:avLst/>
          </a:prstGeom>
          <a:noFill/>
        </p:spPr>
        <p:txBody>
          <a:bodyPr wrap="square">
            <a:spAutoFit/>
          </a:bodyPr>
          <a:lstStyle/>
          <a:p>
            <a:pPr algn="just">
              <a:lnSpc>
                <a:spcPct val="107000"/>
              </a:lnSpc>
              <a:spcAft>
                <a:spcPts val="800"/>
              </a:spcAft>
            </a:pPr>
            <a:r>
              <a:rPr lang="en-IN" sz="2000"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	Our event organizers' website is a comprehensive platform designed to streamline the process of planning and executing events of any scale. With a user-friendly interface, it offers an array of features including event creation tools, venue selection assistance, vendor management systems, attendee registration and ticketing solutions, and customizable event websites. Through seamless integration with social media platforms, our website maximizes event exposure and engagement. Additionally, robust analytics tools provide organizers with valuable insights into attendee demographics and event performance, enabling informed decision-making for future events.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A5CA574-0D8F-7B17-4BBA-E8084D7D4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354" y="524857"/>
            <a:ext cx="5808286" cy="5808286"/>
          </a:xfrm>
          <a:prstGeom prst="rect">
            <a:avLst/>
          </a:prstGeom>
        </p:spPr>
      </p:pic>
      <p:sp>
        <p:nvSpPr>
          <p:cNvPr id="9" name="Rectangle 8">
            <a:extLst>
              <a:ext uri="{FF2B5EF4-FFF2-40B4-BE49-F238E27FC236}">
                <a16:creationId xmlns:a16="http://schemas.microsoft.com/office/drawing/2014/main" id="{0B85724C-AAF0-8A29-84A5-29977E3C2C63}"/>
              </a:ext>
            </a:extLst>
          </p:cNvPr>
          <p:cNvSpPr/>
          <p:nvPr/>
        </p:nvSpPr>
        <p:spPr>
          <a:xfrm>
            <a:off x="7838740" y="681335"/>
            <a:ext cx="3687483" cy="923330"/>
          </a:xfrm>
          <a:prstGeom prst="rect">
            <a:avLst/>
          </a:prstGeom>
          <a:noFill/>
        </p:spPr>
        <p:txBody>
          <a:bodyPr wrap="none" lIns="91440" tIns="45720" rIns="91440" bIns="45720">
            <a:spAutoFit/>
          </a:bodyPr>
          <a:lstStyle/>
          <a:p>
            <a:pPr algn="ctr"/>
            <a:r>
              <a:rPr lang="en-US" sz="5400" b="1" cap="none" spc="0" dirty="0">
                <a:ln w="12700">
                  <a:solidFill>
                    <a:srgbClr val="00B0F0"/>
                  </a:solidFill>
                  <a:prstDash val="solid"/>
                </a:ln>
                <a:solidFill>
                  <a:srgbClr val="FF0000"/>
                </a:solidFill>
                <a:effectLst>
                  <a:outerShdw dist="38100" dir="2700000" algn="bl" rotWithShape="0">
                    <a:schemeClr val="accent5"/>
                  </a:outerShdw>
                </a:effectLst>
              </a:rPr>
              <a:t>Welcome To</a:t>
            </a:r>
          </a:p>
        </p:txBody>
      </p:sp>
      <p:sp>
        <p:nvSpPr>
          <p:cNvPr id="10" name="Rectangle 9">
            <a:extLst>
              <a:ext uri="{FF2B5EF4-FFF2-40B4-BE49-F238E27FC236}">
                <a16:creationId xmlns:a16="http://schemas.microsoft.com/office/drawing/2014/main" id="{89EB2527-B39F-4A44-DDF7-3977C358D21B}"/>
              </a:ext>
            </a:extLst>
          </p:cNvPr>
          <p:cNvSpPr/>
          <p:nvPr/>
        </p:nvSpPr>
        <p:spPr>
          <a:xfrm>
            <a:off x="8040145" y="5083156"/>
            <a:ext cx="3284681" cy="630942"/>
          </a:xfrm>
          <a:prstGeom prst="rect">
            <a:avLst/>
          </a:prstGeom>
          <a:noFill/>
        </p:spPr>
        <p:txBody>
          <a:bodyPr wrap="none" lIns="91440" tIns="45720" rIns="91440" bIns="45720">
            <a:spAutoFit/>
          </a:bodyPr>
          <a:lstStyle/>
          <a:p>
            <a:pPr algn="ctr"/>
            <a:r>
              <a:rPr lang="en-US" sz="3500" b="1" cap="none" spc="0" dirty="0">
                <a:ln w="12700">
                  <a:solidFill>
                    <a:srgbClr val="00B0F0"/>
                  </a:solidFill>
                  <a:prstDash val="solid"/>
                </a:ln>
                <a:solidFill>
                  <a:srgbClr val="FF0000"/>
                </a:solidFill>
                <a:effectLst>
                  <a:outerShdw dist="38100" dir="2700000" algn="bl" rotWithShape="0">
                    <a:schemeClr val="accent5"/>
                  </a:outerShdw>
                </a:effectLst>
              </a:rPr>
              <a:t>Event Organizers</a:t>
            </a:r>
          </a:p>
        </p:txBody>
      </p:sp>
    </p:spTree>
    <p:extLst>
      <p:ext uri="{BB962C8B-B14F-4D97-AF65-F5344CB8AC3E}">
        <p14:creationId xmlns:p14="http://schemas.microsoft.com/office/powerpoint/2010/main" val="9332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itle 1">
            <a:extLst>
              <a:ext uri="{FF2B5EF4-FFF2-40B4-BE49-F238E27FC236}">
                <a16:creationId xmlns:a16="http://schemas.microsoft.com/office/drawing/2014/main" id="{B4043BBE-751B-E75B-7B01-2819B14D3474}"/>
              </a:ext>
            </a:extLst>
          </p:cNvPr>
          <p:cNvSpPr txBox="1">
            <a:spLocks/>
          </p:cNvSpPr>
          <p:nvPr/>
        </p:nvSpPr>
        <p:spPr>
          <a:xfrm>
            <a:off x="907865" y="162413"/>
            <a:ext cx="10515600" cy="11154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pc="300" dirty="0"/>
              <a:t>WORK FLOW</a:t>
            </a:r>
            <a:endParaRPr lang="en-IN" spc="300" dirty="0"/>
          </a:p>
        </p:txBody>
      </p:sp>
      <p:sp>
        <p:nvSpPr>
          <p:cNvPr id="4" name="Slide Number Placeholder 4">
            <a:extLst>
              <a:ext uri="{FF2B5EF4-FFF2-40B4-BE49-F238E27FC236}">
                <a16:creationId xmlns:a16="http://schemas.microsoft.com/office/drawing/2014/main" id="{4C26A875-0EFC-B5A0-3206-F7067BB8F02A}"/>
              </a:ext>
            </a:extLst>
          </p:cNvPr>
          <p:cNvSpPr txBox="1">
            <a:spLocks/>
          </p:cNvSpPr>
          <p:nvPr/>
        </p:nvSpPr>
        <p:spPr>
          <a:xfrm>
            <a:off x="11194169" y="6217919"/>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5</a:t>
            </a:fld>
            <a:endParaRPr lang="en-US" altLang="zh-CN" dirty="0"/>
          </a:p>
        </p:txBody>
      </p:sp>
      <p:grpSp>
        <p:nvGrpSpPr>
          <p:cNvPr id="6" name="Group 5">
            <a:extLst>
              <a:ext uri="{FF2B5EF4-FFF2-40B4-BE49-F238E27FC236}">
                <a16:creationId xmlns:a16="http://schemas.microsoft.com/office/drawing/2014/main" id="{43ABDD45-C4B9-564D-E2A0-7E32AAF863C8}"/>
              </a:ext>
            </a:extLst>
          </p:cNvPr>
          <p:cNvGrpSpPr/>
          <p:nvPr/>
        </p:nvGrpSpPr>
        <p:grpSpPr>
          <a:xfrm>
            <a:off x="4291922" y="988963"/>
            <a:ext cx="1392701" cy="1233283"/>
            <a:chOff x="907865" y="2514600"/>
            <a:chExt cx="1392701" cy="1233283"/>
          </a:xfrm>
        </p:grpSpPr>
        <p:pic>
          <p:nvPicPr>
            <p:cNvPr id="7" name="Graphic 6" descr="User with solid fill">
              <a:extLst>
                <a:ext uri="{FF2B5EF4-FFF2-40B4-BE49-F238E27FC236}">
                  <a16:creationId xmlns:a16="http://schemas.microsoft.com/office/drawing/2014/main" id="{74191B8B-EA4B-5A88-B6E7-7D5D80102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7138" y="2514600"/>
              <a:ext cx="914400" cy="914400"/>
            </a:xfrm>
            <a:prstGeom prst="rect">
              <a:avLst/>
            </a:prstGeom>
          </p:spPr>
        </p:pic>
        <p:sp>
          <p:nvSpPr>
            <p:cNvPr id="8" name="TextBox 7">
              <a:extLst>
                <a:ext uri="{FF2B5EF4-FFF2-40B4-BE49-F238E27FC236}">
                  <a16:creationId xmlns:a16="http://schemas.microsoft.com/office/drawing/2014/main" id="{90A2F3A9-081D-BA14-4071-84E694153C66}"/>
                </a:ext>
              </a:extLst>
            </p:cNvPr>
            <p:cNvSpPr txBox="1"/>
            <p:nvPr/>
          </p:nvSpPr>
          <p:spPr>
            <a:xfrm>
              <a:off x="907865" y="3378551"/>
              <a:ext cx="1392701" cy="369332"/>
            </a:xfrm>
            <a:prstGeom prst="rect">
              <a:avLst/>
            </a:prstGeom>
          </p:spPr>
          <p:txBody>
            <a:bodyPr wrap="square" rtlCol="0">
              <a:spAutoFit/>
            </a:bodyPr>
            <a:lstStyle/>
            <a:p>
              <a:pPr marL="0" indent="0" algn="ctr">
                <a:lnSpc>
                  <a:spcPct val="100000"/>
                </a:lnSpc>
                <a:spcBef>
                  <a:spcPts val="0"/>
                </a:spcBef>
                <a:buFontTx/>
                <a:buNone/>
              </a:pPr>
              <a:r>
                <a:rPr lang="en-US" dirty="0">
                  <a:latin typeface="Posterama" panose="020B0504020200020000" pitchFamily="34" charset="0"/>
                  <a:ea typeface="微软雅黑"/>
                  <a:cs typeface="Posterama" panose="020B0504020200020000" pitchFamily="34" charset="0"/>
                </a:rPr>
                <a:t>Admin</a:t>
              </a:r>
              <a:endParaRPr lang="en-IN" sz="1800" dirty="0">
                <a:latin typeface="Posterama" panose="020B0504020200020000" pitchFamily="34" charset="0"/>
                <a:ea typeface="微软雅黑"/>
                <a:cs typeface="Posterama" panose="020B0504020200020000" pitchFamily="34" charset="0"/>
              </a:endParaRPr>
            </a:p>
          </p:txBody>
        </p:sp>
      </p:grpSp>
      <p:sp>
        <p:nvSpPr>
          <p:cNvPr id="9" name="Rectangle 8">
            <a:extLst>
              <a:ext uri="{FF2B5EF4-FFF2-40B4-BE49-F238E27FC236}">
                <a16:creationId xmlns:a16="http://schemas.microsoft.com/office/drawing/2014/main" id="{C5BD3AD4-5A8B-EB96-EED7-3B6ADAB4051A}"/>
              </a:ext>
            </a:extLst>
          </p:cNvPr>
          <p:cNvSpPr/>
          <p:nvPr/>
        </p:nvSpPr>
        <p:spPr>
          <a:xfrm>
            <a:off x="383599" y="2518117"/>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 gallery</a:t>
            </a:r>
            <a:endParaRPr lang="en-IN" dirty="0"/>
          </a:p>
        </p:txBody>
      </p:sp>
      <p:sp>
        <p:nvSpPr>
          <p:cNvPr id="10" name="Rectangle 9">
            <a:extLst>
              <a:ext uri="{FF2B5EF4-FFF2-40B4-BE49-F238E27FC236}">
                <a16:creationId xmlns:a16="http://schemas.microsoft.com/office/drawing/2014/main" id="{94B45D3A-4F77-EDFF-E0CE-3ED10905DED1}"/>
              </a:ext>
            </a:extLst>
          </p:cNvPr>
          <p:cNvSpPr/>
          <p:nvPr/>
        </p:nvSpPr>
        <p:spPr>
          <a:xfrm>
            <a:off x="3834723" y="2591971"/>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client data</a:t>
            </a:r>
            <a:endParaRPr lang="en-IN" dirty="0"/>
          </a:p>
        </p:txBody>
      </p:sp>
      <p:sp>
        <p:nvSpPr>
          <p:cNvPr id="11" name="Rectangle 10">
            <a:extLst>
              <a:ext uri="{FF2B5EF4-FFF2-40B4-BE49-F238E27FC236}">
                <a16:creationId xmlns:a16="http://schemas.microsoft.com/office/drawing/2014/main" id="{D1DB915B-D3FF-F8F3-C375-CCC609A5FF88}"/>
              </a:ext>
            </a:extLst>
          </p:cNvPr>
          <p:cNvSpPr/>
          <p:nvPr/>
        </p:nvSpPr>
        <p:spPr>
          <a:xfrm>
            <a:off x="7913646" y="2587015"/>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Email &amp; Contact No.</a:t>
            </a:r>
            <a:endParaRPr lang="en-IN" dirty="0"/>
          </a:p>
        </p:txBody>
      </p:sp>
      <p:cxnSp>
        <p:nvCxnSpPr>
          <p:cNvPr id="12" name="Connector: Elbow 11">
            <a:extLst>
              <a:ext uri="{FF2B5EF4-FFF2-40B4-BE49-F238E27FC236}">
                <a16:creationId xmlns:a16="http://schemas.microsoft.com/office/drawing/2014/main" id="{6F00B79E-DB38-27D8-807B-46BFBF2C89EC}"/>
              </a:ext>
            </a:extLst>
          </p:cNvPr>
          <p:cNvCxnSpPr>
            <a:stCxn id="8" idx="2"/>
            <a:endCxn id="10" idx="0"/>
          </p:cNvCxnSpPr>
          <p:nvPr/>
        </p:nvCxnSpPr>
        <p:spPr>
          <a:xfrm rot="16200000" flipH="1">
            <a:off x="4803411" y="2407107"/>
            <a:ext cx="36972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672630C-7359-062A-9509-08B0667F347F}"/>
              </a:ext>
            </a:extLst>
          </p:cNvPr>
          <p:cNvCxnSpPr>
            <a:stCxn id="7" idx="1"/>
            <a:endCxn id="9" idx="0"/>
          </p:cNvCxnSpPr>
          <p:nvPr/>
        </p:nvCxnSpPr>
        <p:spPr>
          <a:xfrm rot="10800000" flipV="1">
            <a:off x="1537151" y="1446163"/>
            <a:ext cx="2984045" cy="10719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F96A69DB-2BE6-EF0B-9B32-30077FED5BD5}"/>
              </a:ext>
            </a:extLst>
          </p:cNvPr>
          <p:cNvCxnSpPr>
            <a:stCxn id="7" idx="3"/>
            <a:endCxn id="11" idx="0"/>
          </p:cNvCxnSpPr>
          <p:nvPr/>
        </p:nvCxnSpPr>
        <p:spPr>
          <a:xfrm>
            <a:off x="5435595" y="1446163"/>
            <a:ext cx="3631602" cy="1140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F64A077-D784-0874-35F5-32EF825A8C8A}"/>
              </a:ext>
            </a:extLst>
          </p:cNvPr>
          <p:cNvSpPr/>
          <p:nvPr/>
        </p:nvSpPr>
        <p:spPr>
          <a:xfrm>
            <a:off x="907865" y="3622431"/>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login data</a:t>
            </a:r>
            <a:endParaRPr lang="en-IN" dirty="0"/>
          </a:p>
        </p:txBody>
      </p:sp>
      <p:cxnSp>
        <p:nvCxnSpPr>
          <p:cNvPr id="16" name="Connector: Elbow 15">
            <a:extLst>
              <a:ext uri="{FF2B5EF4-FFF2-40B4-BE49-F238E27FC236}">
                <a16:creationId xmlns:a16="http://schemas.microsoft.com/office/drawing/2014/main" id="{96447E52-0295-1BB8-DB03-5EB87F0277DE}"/>
              </a:ext>
            </a:extLst>
          </p:cNvPr>
          <p:cNvCxnSpPr>
            <a:stCxn id="9" idx="2"/>
            <a:endCxn id="15" idx="1"/>
          </p:cNvCxnSpPr>
          <p:nvPr/>
        </p:nvCxnSpPr>
        <p:spPr>
          <a:xfrm rot="5400000">
            <a:off x="789927" y="3114358"/>
            <a:ext cx="865163" cy="629285"/>
          </a:xfrm>
          <a:prstGeom prst="bentConnector4">
            <a:avLst>
              <a:gd name="adj1" fmla="val 36179"/>
              <a:gd name="adj2" fmla="val 175365"/>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D27DA40-9A34-5CBC-1E35-04DF8A1EFD84}"/>
              </a:ext>
            </a:extLst>
          </p:cNvPr>
          <p:cNvSpPr/>
          <p:nvPr/>
        </p:nvSpPr>
        <p:spPr>
          <a:xfrm>
            <a:off x="907865" y="4607903"/>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register data</a:t>
            </a:r>
            <a:endParaRPr lang="en-IN" dirty="0"/>
          </a:p>
        </p:txBody>
      </p:sp>
      <p:cxnSp>
        <p:nvCxnSpPr>
          <p:cNvPr id="18" name="Connector: Elbow 17">
            <a:extLst>
              <a:ext uri="{FF2B5EF4-FFF2-40B4-BE49-F238E27FC236}">
                <a16:creationId xmlns:a16="http://schemas.microsoft.com/office/drawing/2014/main" id="{0BA5FBB1-2EBD-A8AC-EEA7-F7117959B5C0}"/>
              </a:ext>
            </a:extLst>
          </p:cNvPr>
          <p:cNvCxnSpPr>
            <a:stCxn id="9" idx="2"/>
            <a:endCxn id="17" idx="1"/>
          </p:cNvCxnSpPr>
          <p:nvPr/>
        </p:nvCxnSpPr>
        <p:spPr>
          <a:xfrm rot="5400000">
            <a:off x="297191" y="3607094"/>
            <a:ext cx="1850635" cy="629285"/>
          </a:xfrm>
          <a:prstGeom prst="bentConnector4">
            <a:avLst>
              <a:gd name="adj1" fmla="val 43539"/>
              <a:gd name="adj2" fmla="val 136327"/>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5216D1-9E68-07D6-9F87-88E6DFFFDF9D}"/>
              </a:ext>
            </a:extLst>
          </p:cNvPr>
          <p:cNvSpPr txBox="1"/>
          <p:nvPr/>
        </p:nvSpPr>
        <p:spPr>
          <a:xfrm>
            <a:off x="-321409" y="1483189"/>
            <a:ext cx="6096000" cy="369332"/>
          </a:xfrm>
          <a:prstGeom prst="rect">
            <a:avLst/>
          </a:prstGeom>
          <a:noFill/>
        </p:spPr>
        <p:txBody>
          <a:bodyPr wrap="square">
            <a:spAutoFit/>
          </a:bodyPr>
          <a:lstStyle/>
          <a:p>
            <a:pPr algn="ctr"/>
            <a:r>
              <a:rPr lang="en-US" dirty="0"/>
              <a:t>Manage Transactions</a:t>
            </a:r>
            <a:endParaRPr lang="en-IN" dirty="0"/>
          </a:p>
        </p:txBody>
      </p:sp>
      <p:sp>
        <p:nvSpPr>
          <p:cNvPr id="20" name="Rectangle 19">
            <a:extLst>
              <a:ext uri="{FF2B5EF4-FFF2-40B4-BE49-F238E27FC236}">
                <a16:creationId xmlns:a16="http://schemas.microsoft.com/office/drawing/2014/main" id="{2AD85945-72F1-AC1D-69AB-E5937A991031}"/>
              </a:ext>
            </a:extLst>
          </p:cNvPr>
          <p:cNvSpPr/>
          <p:nvPr/>
        </p:nvSpPr>
        <p:spPr>
          <a:xfrm>
            <a:off x="8577333" y="3329792"/>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Date &amp; Time</a:t>
            </a:r>
            <a:endParaRPr lang="en-IN" dirty="0"/>
          </a:p>
        </p:txBody>
      </p:sp>
      <p:sp>
        <p:nvSpPr>
          <p:cNvPr id="21" name="Rectangle 20">
            <a:extLst>
              <a:ext uri="{FF2B5EF4-FFF2-40B4-BE49-F238E27FC236}">
                <a16:creationId xmlns:a16="http://schemas.microsoft.com/office/drawing/2014/main" id="{044ABF9D-9865-5781-2559-A241C11E15D9}"/>
              </a:ext>
            </a:extLst>
          </p:cNvPr>
          <p:cNvSpPr/>
          <p:nvPr/>
        </p:nvSpPr>
        <p:spPr>
          <a:xfrm>
            <a:off x="8577333" y="4075379"/>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Place Details</a:t>
            </a:r>
            <a:endParaRPr lang="en-IN" dirty="0"/>
          </a:p>
        </p:txBody>
      </p:sp>
      <p:sp>
        <p:nvSpPr>
          <p:cNvPr id="22" name="Rectangle 21">
            <a:extLst>
              <a:ext uri="{FF2B5EF4-FFF2-40B4-BE49-F238E27FC236}">
                <a16:creationId xmlns:a16="http://schemas.microsoft.com/office/drawing/2014/main" id="{48962564-6963-493D-EA87-3C976627D349}"/>
              </a:ext>
            </a:extLst>
          </p:cNvPr>
          <p:cNvSpPr/>
          <p:nvPr/>
        </p:nvSpPr>
        <p:spPr>
          <a:xfrm>
            <a:off x="8577333" y="4752971"/>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Manager Details</a:t>
            </a:r>
            <a:endParaRPr lang="en-IN" dirty="0"/>
          </a:p>
        </p:txBody>
      </p:sp>
      <p:sp>
        <p:nvSpPr>
          <p:cNvPr id="23" name="TextBox 22">
            <a:extLst>
              <a:ext uri="{FF2B5EF4-FFF2-40B4-BE49-F238E27FC236}">
                <a16:creationId xmlns:a16="http://schemas.microsoft.com/office/drawing/2014/main" id="{B1C064B2-6391-E574-22D7-947EF3A964D4}"/>
              </a:ext>
            </a:extLst>
          </p:cNvPr>
          <p:cNvSpPr txBox="1"/>
          <p:nvPr/>
        </p:nvSpPr>
        <p:spPr>
          <a:xfrm>
            <a:off x="4800972" y="1475863"/>
            <a:ext cx="6096000" cy="369332"/>
          </a:xfrm>
          <a:prstGeom prst="rect">
            <a:avLst/>
          </a:prstGeom>
          <a:noFill/>
        </p:spPr>
        <p:txBody>
          <a:bodyPr wrap="square">
            <a:spAutoFit/>
          </a:bodyPr>
          <a:lstStyle/>
          <a:p>
            <a:pPr algn="ctr"/>
            <a:r>
              <a:rPr lang="en-US" dirty="0"/>
              <a:t>Book Event Form</a:t>
            </a:r>
            <a:endParaRPr lang="en-IN" dirty="0"/>
          </a:p>
        </p:txBody>
      </p:sp>
      <p:sp>
        <p:nvSpPr>
          <p:cNvPr id="24" name="Rectangle 23">
            <a:extLst>
              <a:ext uri="{FF2B5EF4-FFF2-40B4-BE49-F238E27FC236}">
                <a16:creationId xmlns:a16="http://schemas.microsoft.com/office/drawing/2014/main" id="{C74BFC01-83CE-A804-746E-CF5B715A3A97}"/>
              </a:ext>
            </a:extLst>
          </p:cNvPr>
          <p:cNvSpPr/>
          <p:nvPr/>
        </p:nvSpPr>
        <p:spPr>
          <a:xfrm>
            <a:off x="8577332" y="5430563"/>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Transactions</a:t>
            </a:r>
            <a:endParaRPr lang="en-IN" dirty="0"/>
          </a:p>
        </p:txBody>
      </p:sp>
      <p:cxnSp>
        <p:nvCxnSpPr>
          <p:cNvPr id="25" name="Connector: Elbow 24">
            <a:extLst>
              <a:ext uri="{FF2B5EF4-FFF2-40B4-BE49-F238E27FC236}">
                <a16:creationId xmlns:a16="http://schemas.microsoft.com/office/drawing/2014/main" id="{7DD369C8-93AE-D795-E6B7-979185FF4332}"/>
              </a:ext>
            </a:extLst>
          </p:cNvPr>
          <p:cNvCxnSpPr>
            <a:cxnSpLocks/>
            <a:stCxn id="11" idx="3"/>
            <a:endCxn id="20" idx="3"/>
          </p:cNvCxnSpPr>
          <p:nvPr/>
        </p:nvCxnSpPr>
        <p:spPr>
          <a:xfrm>
            <a:off x="10220747" y="2826166"/>
            <a:ext cx="663687" cy="742777"/>
          </a:xfrm>
          <a:prstGeom prst="bentConnector3">
            <a:avLst>
              <a:gd name="adj1" fmla="val 1344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60F248-1E83-B3B4-35BC-2025CA666C65}"/>
              </a:ext>
            </a:extLst>
          </p:cNvPr>
          <p:cNvCxnSpPr>
            <a:cxnSpLocks/>
            <a:stCxn id="11" idx="3"/>
            <a:endCxn id="21" idx="3"/>
          </p:cNvCxnSpPr>
          <p:nvPr/>
        </p:nvCxnSpPr>
        <p:spPr>
          <a:xfrm>
            <a:off x="10220747" y="2826166"/>
            <a:ext cx="663687" cy="1488364"/>
          </a:xfrm>
          <a:prstGeom prst="bentConnector3">
            <a:avLst>
              <a:gd name="adj1" fmla="val 1344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1AD7B21-6B58-9AC5-F851-8F1439924F2B}"/>
              </a:ext>
            </a:extLst>
          </p:cNvPr>
          <p:cNvCxnSpPr>
            <a:cxnSpLocks/>
            <a:stCxn id="11" idx="3"/>
            <a:endCxn id="22" idx="3"/>
          </p:cNvCxnSpPr>
          <p:nvPr/>
        </p:nvCxnSpPr>
        <p:spPr>
          <a:xfrm>
            <a:off x="10220747" y="2826166"/>
            <a:ext cx="663687" cy="2165956"/>
          </a:xfrm>
          <a:prstGeom prst="bentConnector3">
            <a:avLst>
              <a:gd name="adj1" fmla="val 1344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65DD084-93C7-C914-B2F8-B14DCF2071D7}"/>
              </a:ext>
            </a:extLst>
          </p:cNvPr>
          <p:cNvCxnSpPr>
            <a:cxnSpLocks/>
            <a:stCxn id="11" idx="3"/>
            <a:endCxn id="24" idx="3"/>
          </p:cNvCxnSpPr>
          <p:nvPr/>
        </p:nvCxnSpPr>
        <p:spPr>
          <a:xfrm>
            <a:off x="10220747" y="2826166"/>
            <a:ext cx="663686" cy="2843548"/>
          </a:xfrm>
          <a:prstGeom prst="bentConnector3">
            <a:avLst>
              <a:gd name="adj1" fmla="val 134444"/>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FDF96FFC-AE3F-5D3C-53CB-F984D2E32307}"/>
              </a:ext>
            </a:extLst>
          </p:cNvPr>
          <p:cNvGrpSpPr/>
          <p:nvPr/>
        </p:nvGrpSpPr>
        <p:grpSpPr>
          <a:xfrm>
            <a:off x="9413286" y="842358"/>
            <a:ext cx="3588901" cy="1463783"/>
            <a:chOff x="8404081" y="877222"/>
            <a:chExt cx="6255026" cy="1463783"/>
          </a:xfrm>
        </p:grpSpPr>
        <p:pic>
          <p:nvPicPr>
            <p:cNvPr id="30" name="Graphic 29" descr="Social network with solid fill">
              <a:extLst>
                <a:ext uri="{FF2B5EF4-FFF2-40B4-BE49-F238E27FC236}">
                  <a16:creationId xmlns:a16="http://schemas.microsoft.com/office/drawing/2014/main" id="{8D9355B8-0F5C-E7EC-190D-853966A93B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5627" y="877222"/>
              <a:ext cx="1211934" cy="1211934"/>
            </a:xfrm>
            <a:prstGeom prst="rect">
              <a:avLst/>
            </a:prstGeom>
          </p:spPr>
        </p:pic>
        <p:sp>
          <p:nvSpPr>
            <p:cNvPr id="31" name="TextBox 30">
              <a:extLst>
                <a:ext uri="{FF2B5EF4-FFF2-40B4-BE49-F238E27FC236}">
                  <a16:creationId xmlns:a16="http://schemas.microsoft.com/office/drawing/2014/main" id="{3A2D2442-9EC1-9892-634D-82BC7AACB768}"/>
                </a:ext>
              </a:extLst>
            </p:cNvPr>
            <p:cNvSpPr txBox="1"/>
            <p:nvPr/>
          </p:nvSpPr>
          <p:spPr>
            <a:xfrm>
              <a:off x="8404081" y="1971673"/>
              <a:ext cx="6255026" cy="369332"/>
            </a:xfrm>
            <a:prstGeom prst="rect">
              <a:avLst/>
            </a:prstGeom>
            <a:noFill/>
          </p:spPr>
          <p:txBody>
            <a:bodyPr wrap="square">
              <a:spAutoFit/>
            </a:bodyPr>
            <a:lstStyle/>
            <a:p>
              <a:pPr marL="0" indent="0" algn="ctr">
                <a:lnSpc>
                  <a:spcPct val="100000"/>
                </a:lnSpc>
                <a:spcBef>
                  <a:spcPts val="0"/>
                </a:spcBef>
                <a:buFontTx/>
                <a:buNone/>
              </a:pPr>
              <a:r>
                <a:rPr lang="en-US" dirty="0">
                  <a:latin typeface="Posterama" panose="020B0504020200020000" pitchFamily="34" charset="0"/>
                  <a:ea typeface="微软雅黑"/>
                  <a:cs typeface="Posterama" panose="020B0504020200020000" pitchFamily="34" charset="0"/>
                </a:rPr>
                <a:t>Other User</a:t>
              </a:r>
              <a:endParaRPr lang="en-IN" sz="1800" dirty="0">
                <a:latin typeface="Posterama" panose="020B0504020200020000" pitchFamily="34" charset="0"/>
                <a:ea typeface="微软雅黑"/>
                <a:cs typeface="Posterama" panose="020B0504020200020000" pitchFamily="34" charset="0"/>
              </a:endParaRPr>
            </a:p>
          </p:txBody>
        </p:sp>
      </p:grpSp>
      <p:cxnSp>
        <p:nvCxnSpPr>
          <p:cNvPr id="32" name="Connector: Elbow 31">
            <a:extLst>
              <a:ext uri="{FF2B5EF4-FFF2-40B4-BE49-F238E27FC236}">
                <a16:creationId xmlns:a16="http://schemas.microsoft.com/office/drawing/2014/main" id="{AEEBB6EE-75BF-2052-AC74-811BDBC62D07}"/>
              </a:ext>
            </a:extLst>
          </p:cNvPr>
          <p:cNvCxnSpPr>
            <a:cxnSpLocks/>
            <a:stCxn id="30" idx="1"/>
            <a:endCxn id="11" idx="0"/>
          </p:cNvCxnSpPr>
          <p:nvPr/>
        </p:nvCxnSpPr>
        <p:spPr>
          <a:xfrm rot="10800000" flipV="1">
            <a:off x="9067197" y="1448325"/>
            <a:ext cx="1792858" cy="11386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AC509B-09C0-69E2-DF48-F4B0CB1B1771}"/>
              </a:ext>
            </a:extLst>
          </p:cNvPr>
          <p:cNvSpPr txBox="1"/>
          <p:nvPr/>
        </p:nvSpPr>
        <p:spPr>
          <a:xfrm>
            <a:off x="9279287" y="1507254"/>
            <a:ext cx="1247623" cy="646331"/>
          </a:xfrm>
          <a:prstGeom prst="rect">
            <a:avLst/>
          </a:prstGeom>
          <a:noFill/>
        </p:spPr>
        <p:txBody>
          <a:bodyPr wrap="square">
            <a:spAutoFit/>
          </a:bodyPr>
          <a:lstStyle/>
          <a:p>
            <a:r>
              <a:rPr lang="en-US" dirty="0"/>
              <a:t>Add By </a:t>
            </a:r>
            <a:br>
              <a:rPr lang="en-US" dirty="0"/>
            </a:br>
            <a:r>
              <a:rPr lang="en-US" dirty="0"/>
              <a:t>User</a:t>
            </a:r>
            <a:endParaRPr lang="en-IN" dirty="0"/>
          </a:p>
        </p:txBody>
      </p:sp>
      <p:sp>
        <p:nvSpPr>
          <p:cNvPr id="34" name="Rectangle 33">
            <a:extLst>
              <a:ext uri="{FF2B5EF4-FFF2-40B4-BE49-F238E27FC236}">
                <a16:creationId xmlns:a16="http://schemas.microsoft.com/office/drawing/2014/main" id="{B7AA0BF5-118A-064A-4930-68A9F5C49FC4}"/>
              </a:ext>
            </a:extLst>
          </p:cNvPr>
          <p:cNvSpPr/>
          <p:nvPr/>
        </p:nvSpPr>
        <p:spPr>
          <a:xfrm>
            <a:off x="3834723" y="3623843"/>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user messages</a:t>
            </a:r>
            <a:endParaRPr lang="en-IN" dirty="0"/>
          </a:p>
        </p:txBody>
      </p:sp>
      <p:sp>
        <p:nvSpPr>
          <p:cNvPr id="35" name="Rectangle 34">
            <a:extLst>
              <a:ext uri="{FF2B5EF4-FFF2-40B4-BE49-F238E27FC236}">
                <a16:creationId xmlns:a16="http://schemas.microsoft.com/office/drawing/2014/main" id="{AAFE9824-AB87-90AB-8847-277BDEDDE069}"/>
              </a:ext>
            </a:extLst>
          </p:cNvPr>
          <p:cNvSpPr/>
          <p:nvPr/>
        </p:nvSpPr>
        <p:spPr>
          <a:xfrm>
            <a:off x="3838492" y="4607903"/>
            <a:ext cx="2307101"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view feedback and rating</a:t>
            </a:r>
            <a:endParaRPr lang="en-IN" dirty="0"/>
          </a:p>
        </p:txBody>
      </p:sp>
      <p:cxnSp>
        <p:nvCxnSpPr>
          <p:cNvPr id="36" name="Connector: Elbow 35">
            <a:extLst>
              <a:ext uri="{FF2B5EF4-FFF2-40B4-BE49-F238E27FC236}">
                <a16:creationId xmlns:a16="http://schemas.microsoft.com/office/drawing/2014/main" id="{02A411BB-7390-01D9-58D8-823B01F5697C}"/>
              </a:ext>
            </a:extLst>
          </p:cNvPr>
          <p:cNvCxnSpPr>
            <a:stCxn id="10" idx="3"/>
            <a:endCxn id="34" idx="3"/>
          </p:cNvCxnSpPr>
          <p:nvPr/>
        </p:nvCxnSpPr>
        <p:spPr>
          <a:xfrm>
            <a:off x="6141824" y="2831122"/>
            <a:ext cx="12700" cy="1031872"/>
          </a:xfrm>
          <a:prstGeom prst="bentConnector3">
            <a:avLst>
              <a:gd name="adj1" fmla="val 65283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E41BFB2-C322-F5CA-E487-6F31AD57EB0C}"/>
              </a:ext>
            </a:extLst>
          </p:cNvPr>
          <p:cNvCxnSpPr>
            <a:stCxn id="10" idx="3"/>
            <a:endCxn id="35" idx="3"/>
          </p:cNvCxnSpPr>
          <p:nvPr/>
        </p:nvCxnSpPr>
        <p:spPr>
          <a:xfrm>
            <a:off x="6141824" y="2831122"/>
            <a:ext cx="3769" cy="2015932"/>
          </a:xfrm>
          <a:prstGeom prst="bentConnector3">
            <a:avLst>
              <a:gd name="adj1" fmla="val 2173579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Slide Number Placeholder 4">
            <a:extLst>
              <a:ext uri="{FF2B5EF4-FFF2-40B4-BE49-F238E27FC236}">
                <a16:creationId xmlns:a16="http://schemas.microsoft.com/office/drawing/2014/main" id="{449D9025-54E2-F973-1031-D4C8858AD821}"/>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393627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ext Placeholder 18">
            <a:extLst>
              <a:ext uri="{FF2B5EF4-FFF2-40B4-BE49-F238E27FC236}">
                <a16:creationId xmlns:a16="http://schemas.microsoft.com/office/drawing/2014/main" id="{ED19921B-EA6D-8597-64CB-9EEEBD35E971}"/>
              </a:ext>
            </a:extLst>
          </p:cNvPr>
          <p:cNvSpPr txBox="1">
            <a:spLocks/>
          </p:cNvSpPr>
          <p:nvPr/>
        </p:nvSpPr>
        <p:spPr>
          <a:xfrm>
            <a:off x="876230" y="409356"/>
            <a:ext cx="5099458" cy="839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500" b="1" dirty="0"/>
              <a:t>Scope &amp; Planning :</a:t>
            </a:r>
          </a:p>
          <a:p>
            <a:endParaRPr lang="en-US" sz="4500" b="1" dirty="0"/>
          </a:p>
        </p:txBody>
      </p:sp>
      <p:sp>
        <p:nvSpPr>
          <p:cNvPr id="4" name="TextBox 3">
            <a:extLst>
              <a:ext uri="{FF2B5EF4-FFF2-40B4-BE49-F238E27FC236}">
                <a16:creationId xmlns:a16="http://schemas.microsoft.com/office/drawing/2014/main" id="{071C3D30-B635-1A07-87D1-94411E4E5FAC}"/>
              </a:ext>
            </a:extLst>
          </p:cNvPr>
          <p:cNvSpPr txBox="1"/>
          <p:nvPr/>
        </p:nvSpPr>
        <p:spPr>
          <a:xfrm>
            <a:off x="1090848" y="2210815"/>
            <a:ext cx="6096000" cy="584775"/>
          </a:xfrm>
          <a:prstGeom prst="rect">
            <a:avLst/>
          </a:prstGeom>
          <a:noFill/>
        </p:spPr>
        <p:txBody>
          <a:bodyPr wrap="square">
            <a:spAutoFit/>
          </a:bodyPr>
          <a:lstStyle/>
          <a:p>
            <a:pPr marL="342900" indent="-342900">
              <a:buFont typeface="Arial" panose="020B0604020202020204" pitchFamily="34" charset="0"/>
              <a:buChar char="•"/>
            </a:pPr>
            <a:r>
              <a:rPr lang="en-US" sz="3200" dirty="0"/>
              <a:t>Feasibility Study</a:t>
            </a:r>
            <a:endParaRPr lang="en-IN" sz="3200" dirty="0"/>
          </a:p>
        </p:txBody>
      </p:sp>
      <p:sp>
        <p:nvSpPr>
          <p:cNvPr id="6" name="TextBox 5">
            <a:extLst>
              <a:ext uri="{FF2B5EF4-FFF2-40B4-BE49-F238E27FC236}">
                <a16:creationId xmlns:a16="http://schemas.microsoft.com/office/drawing/2014/main" id="{2E81B608-9B31-C289-7692-23FDB91D6F16}"/>
              </a:ext>
            </a:extLst>
          </p:cNvPr>
          <p:cNvSpPr txBox="1"/>
          <p:nvPr/>
        </p:nvSpPr>
        <p:spPr>
          <a:xfrm>
            <a:off x="1074806" y="2989304"/>
            <a:ext cx="6327912" cy="1077218"/>
          </a:xfrm>
          <a:prstGeom prst="rect">
            <a:avLst/>
          </a:prstGeom>
          <a:noFill/>
        </p:spPr>
        <p:txBody>
          <a:bodyPr wrap="square">
            <a:spAutoFit/>
          </a:bodyPr>
          <a:lstStyle/>
          <a:p>
            <a:pPr marL="342900" indent="-342900">
              <a:buFont typeface="Arial" panose="020B0604020202020204" pitchFamily="34" charset="0"/>
              <a:buChar char="•"/>
            </a:pPr>
            <a:r>
              <a:rPr lang="en-US" sz="3200" dirty="0"/>
              <a:t>Timeline Chart</a:t>
            </a:r>
            <a:br>
              <a:rPr lang="en-US" sz="3200" dirty="0"/>
            </a:br>
            <a:endParaRPr lang="en-IN" sz="3200" dirty="0"/>
          </a:p>
        </p:txBody>
      </p:sp>
      <p:sp>
        <p:nvSpPr>
          <p:cNvPr id="7" name="TextBox 6">
            <a:extLst>
              <a:ext uri="{FF2B5EF4-FFF2-40B4-BE49-F238E27FC236}">
                <a16:creationId xmlns:a16="http://schemas.microsoft.com/office/drawing/2014/main" id="{C82B5945-86BA-EB65-BAB4-054B9E875753}"/>
              </a:ext>
            </a:extLst>
          </p:cNvPr>
          <p:cNvSpPr txBox="1"/>
          <p:nvPr/>
        </p:nvSpPr>
        <p:spPr>
          <a:xfrm>
            <a:off x="1097273" y="3721626"/>
            <a:ext cx="6619460" cy="1077218"/>
          </a:xfrm>
          <a:prstGeom prst="rect">
            <a:avLst/>
          </a:prstGeom>
          <a:noFill/>
        </p:spPr>
        <p:txBody>
          <a:bodyPr wrap="square">
            <a:spAutoFit/>
          </a:bodyPr>
          <a:lstStyle/>
          <a:p>
            <a:pPr marL="342900" indent="-342900">
              <a:buFont typeface="Arial" panose="020B0604020202020204" pitchFamily="34" charset="0"/>
              <a:buChar char="•"/>
            </a:pPr>
            <a:r>
              <a:rPr lang="en-US" sz="3200" dirty="0"/>
              <a:t>Future Development</a:t>
            </a:r>
            <a:br>
              <a:rPr lang="en-US" sz="3200" dirty="0"/>
            </a:br>
            <a:endParaRPr lang="en-IN" sz="3200" dirty="0"/>
          </a:p>
        </p:txBody>
      </p:sp>
      <p:sp>
        <p:nvSpPr>
          <p:cNvPr id="8" name="TextBox 7">
            <a:extLst>
              <a:ext uri="{FF2B5EF4-FFF2-40B4-BE49-F238E27FC236}">
                <a16:creationId xmlns:a16="http://schemas.microsoft.com/office/drawing/2014/main" id="{DE80EFBB-5DF7-987E-8CB8-5A714B665FC7}"/>
              </a:ext>
            </a:extLst>
          </p:cNvPr>
          <p:cNvSpPr txBox="1"/>
          <p:nvPr/>
        </p:nvSpPr>
        <p:spPr>
          <a:xfrm>
            <a:off x="1097277" y="4449047"/>
            <a:ext cx="6858000" cy="584775"/>
          </a:xfrm>
          <a:prstGeom prst="rect">
            <a:avLst/>
          </a:prstGeom>
          <a:noFill/>
        </p:spPr>
        <p:txBody>
          <a:bodyPr wrap="square">
            <a:spAutoFit/>
          </a:bodyPr>
          <a:lstStyle/>
          <a:p>
            <a:pPr marL="342900" indent="-342900">
              <a:buFont typeface="Arial" panose="020B0604020202020204" pitchFamily="34" charset="0"/>
              <a:buChar char="•"/>
            </a:pPr>
            <a:r>
              <a:rPr lang="en-US" sz="3200" dirty="0"/>
              <a:t>Technology Details</a:t>
            </a:r>
            <a:endParaRPr lang="en-IN" sz="3200" dirty="0"/>
          </a:p>
        </p:txBody>
      </p:sp>
      <p:sp>
        <p:nvSpPr>
          <p:cNvPr id="9" name="TextBox 8">
            <a:extLst>
              <a:ext uri="{FF2B5EF4-FFF2-40B4-BE49-F238E27FC236}">
                <a16:creationId xmlns:a16="http://schemas.microsoft.com/office/drawing/2014/main" id="{01E66124-AB73-A3EF-9EA8-D12262467D18}"/>
              </a:ext>
            </a:extLst>
          </p:cNvPr>
          <p:cNvSpPr txBox="1"/>
          <p:nvPr/>
        </p:nvSpPr>
        <p:spPr>
          <a:xfrm>
            <a:off x="1074811" y="1517901"/>
            <a:ext cx="6096000" cy="584775"/>
          </a:xfrm>
          <a:prstGeom prst="rect">
            <a:avLst/>
          </a:prstGeom>
          <a:noFill/>
        </p:spPr>
        <p:txBody>
          <a:bodyPr wrap="square">
            <a:spAutoFit/>
          </a:bodyPr>
          <a:lstStyle/>
          <a:p>
            <a:pPr marL="342900" indent="-342900">
              <a:buFont typeface="Arial" panose="020B0604020202020204" pitchFamily="34" charset="0"/>
              <a:buChar char="•"/>
            </a:pPr>
            <a:r>
              <a:rPr lang="en-US" sz="3200" dirty="0"/>
              <a:t>Requirement Analysis</a:t>
            </a:r>
            <a:endParaRPr lang="en-IN" sz="3200" dirty="0"/>
          </a:p>
        </p:txBody>
      </p:sp>
      <p:sp>
        <p:nvSpPr>
          <p:cNvPr id="10" name="Slide Number Placeholder 4">
            <a:extLst>
              <a:ext uri="{FF2B5EF4-FFF2-40B4-BE49-F238E27FC236}">
                <a16:creationId xmlns:a16="http://schemas.microsoft.com/office/drawing/2014/main" id="{65929272-CF40-A070-40AD-A46857354133}"/>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170392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ext Placeholder 18">
            <a:extLst>
              <a:ext uri="{FF2B5EF4-FFF2-40B4-BE49-F238E27FC236}">
                <a16:creationId xmlns:a16="http://schemas.microsoft.com/office/drawing/2014/main" id="{DD71C4DA-7787-92D5-6150-510A09E260A8}"/>
              </a:ext>
            </a:extLst>
          </p:cNvPr>
          <p:cNvSpPr txBox="1">
            <a:spLocks/>
          </p:cNvSpPr>
          <p:nvPr/>
        </p:nvSpPr>
        <p:spPr>
          <a:xfrm>
            <a:off x="872911" y="336921"/>
            <a:ext cx="3629641" cy="10373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500" b="1" dirty="0"/>
              <a:t>Designing :</a:t>
            </a:r>
          </a:p>
          <a:p>
            <a:endParaRPr lang="en-US" sz="3300" dirty="0"/>
          </a:p>
        </p:txBody>
      </p:sp>
      <p:sp>
        <p:nvSpPr>
          <p:cNvPr id="4" name="TextBox 3">
            <a:extLst>
              <a:ext uri="{FF2B5EF4-FFF2-40B4-BE49-F238E27FC236}">
                <a16:creationId xmlns:a16="http://schemas.microsoft.com/office/drawing/2014/main" id="{C7FFAD12-74B6-44C9-5CC0-ECCC5DD222D7}"/>
              </a:ext>
            </a:extLst>
          </p:cNvPr>
          <p:cNvSpPr txBox="1"/>
          <p:nvPr/>
        </p:nvSpPr>
        <p:spPr>
          <a:xfrm>
            <a:off x="910182" y="2670096"/>
            <a:ext cx="6096000" cy="523220"/>
          </a:xfrm>
          <a:prstGeom prst="rect">
            <a:avLst/>
          </a:prstGeom>
          <a:noFill/>
        </p:spPr>
        <p:txBody>
          <a:bodyPr wrap="square">
            <a:spAutoFit/>
          </a:bodyPr>
          <a:lstStyle/>
          <a:p>
            <a:pPr marL="457200" indent="-457200">
              <a:buFont typeface="Arial" panose="020B0604020202020204" pitchFamily="34" charset="0"/>
              <a:buChar char="•"/>
            </a:pPr>
            <a:r>
              <a:rPr lang="en-US" sz="2800" dirty="0"/>
              <a:t>Use Case Diagram</a:t>
            </a:r>
            <a:endParaRPr lang="en-IN" sz="2800" dirty="0"/>
          </a:p>
        </p:txBody>
      </p:sp>
      <p:sp>
        <p:nvSpPr>
          <p:cNvPr id="6" name="TextBox 5">
            <a:extLst>
              <a:ext uri="{FF2B5EF4-FFF2-40B4-BE49-F238E27FC236}">
                <a16:creationId xmlns:a16="http://schemas.microsoft.com/office/drawing/2014/main" id="{C0A97760-9A59-A88B-6516-FEF9BECBB558}"/>
              </a:ext>
            </a:extLst>
          </p:cNvPr>
          <p:cNvSpPr txBox="1"/>
          <p:nvPr/>
        </p:nvSpPr>
        <p:spPr>
          <a:xfrm>
            <a:off x="910182" y="3239482"/>
            <a:ext cx="6327912" cy="523220"/>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Arial" panose="020B0604020202020204" pitchFamily="34" charset="0"/>
                <a:ea typeface="Times New Roman" panose="02020603050405020304" pitchFamily="18" charset="0"/>
              </a:rPr>
              <a:t>Document Data Model Diagram</a:t>
            </a:r>
            <a:endParaRPr lang="en-IN" sz="2800" dirty="0"/>
          </a:p>
        </p:txBody>
      </p:sp>
      <p:sp>
        <p:nvSpPr>
          <p:cNvPr id="7" name="TextBox 6">
            <a:extLst>
              <a:ext uri="{FF2B5EF4-FFF2-40B4-BE49-F238E27FC236}">
                <a16:creationId xmlns:a16="http://schemas.microsoft.com/office/drawing/2014/main" id="{5C5C3634-3945-69CD-1668-01B45A406391}"/>
              </a:ext>
            </a:extLst>
          </p:cNvPr>
          <p:cNvSpPr txBox="1"/>
          <p:nvPr/>
        </p:nvSpPr>
        <p:spPr>
          <a:xfrm>
            <a:off x="910182" y="3808265"/>
            <a:ext cx="6619460" cy="523220"/>
          </a:xfrm>
          <a:prstGeom prst="rect">
            <a:avLst/>
          </a:prstGeom>
          <a:noFill/>
        </p:spPr>
        <p:txBody>
          <a:bodyPr wrap="square">
            <a:spAutoFit/>
          </a:bodyPr>
          <a:lstStyle/>
          <a:p>
            <a:pPr marL="457200" indent="-457200">
              <a:buFont typeface="Arial" panose="020B0604020202020204" pitchFamily="34" charset="0"/>
              <a:buChar char="•"/>
            </a:pPr>
            <a:r>
              <a:rPr lang="en-US" sz="2800" dirty="0"/>
              <a:t>Database Design</a:t>
            </a:r>
            <a:endParaRPr lang="en-IN" sz="2800" dirty="0"/>
          </a:p>
        </p:txBody>
      </p:sp>
      <p:sp>
        <p:nvSpPr>
          <p:cNvPr id="8" name="TextBox 7">
            <a:extLst>
              <a:ext uri="{FF2B5EF4-FFF2-40B4-BE49-F238E27FC236}">
                <a16:creationId xmlns:a16="http://schemas.microsoft.com/office/drawing/2014/main" id="{01FF097F-6AE1-7BED-E46C-28CBD5B5AD5D}"/>
              </a:ext>
            </a:extLst>
          </p:cNvPr>
          <p:cNvSpPr txBox="1"/>
          <p:nvPr/>
        </p:nvSpPr>
        <p:spPr>
          <a:xfrm>
            <a:off x="910182" y="4389898"/>
            <a:ext cx="6858000" cy="523220"/>
          </a:xfrm>
          <a:prstGeom prst="rect">
            <a:avLst/>
          </a:prstGeom>
          <a:noFill/>
        </p:spPr>
        <p:txBody>
          <a:bodyPr wrap="square">
            <a:spAutoFit/>
          </a:bodyPr>
          <a:lstStyle/>
          <a:p>
            <a:pPr marL="457200" indent="-457200">
              <a:buFont typeface="Arial" panose="020B0604020202020204" pitchFamily="34" charset="0"/>
              <a:buChar char="•"/>
            </a:pPr>
            <a:r>
              <a:rPr lang="en-US" sz="2800" dirty="0"/>
              <a:t>User Interface</a:t>
            </a:r>
            <a:endParaRPr lang="en-IN" sz="2800" dirty="0"/>
          </a:p>
        </p:txBody>
      </p:sp>
      <p:sp>
        <p:nvSpPr>
          <p:cNvPr id="9" name="TextBox 8">
            <a:extLst>
              <a:ext uri="{FF2B5EF4-FFF2-40B4-BE49-F238E27FC236}">
                <a16:creationId xmlns:a16="http://schemas.microsoft.com/office/drawing/2014/main" id="{03C4245A-FC52-CAD8-14D9-1D5B7F2C8BBD}"/>
              </a:ext>
            </a:extLst>
          </p:cNvPr>
          <p:cNvSpPr txBox="1"/>
          <p:nvPr/>
        </p:nvSpPr>
        <p:spPr>
          <a:xfrm>
            <a:off x="910182" y="2064938"/>
            <a:ext cx="6858000" cy="523220"/>
          </a:xfrm>
          <a:prstGeom prst="rect">
            <a:avLst/>
          </a:prstGeom>
          <a:noFill/>
        </p:spPr>
        <p:txBody>
          <a:bodyPr wrap="square">
            <a:spAutoFit/>
          </a:bodyPr>
          <a:lstStyle/>
          <a:p>
            <a:pPr marL="457200" indent="-457200">
              <a:buFont typeface="Arial" panose="020B0604020202020204" pitchFamily="34" charset="0"/>
              <a:buChar char="•"/>
            </a:pPr>
            <a:r>
              <a:rPr lang="en-US" sz="2800" dirty="0"/>
              <a:t>Data Flow Diagram</a:t>
            </a:r>
          </a:p>
        </p:txBody>
      </p:sp>
      <p:sp>
        <p:nvSpPr>
          <p:cNvPr id="10" name="Slide Number Placeholder 4">
            <a:extLst>
              <a:ext uri="{FF2B5EF4-FFF2-40B4-BE49-F238E27FC236}">
                <a16:creationId xmlns:a16="http://schemas.microsoft.com/office/drawing/2014/main" id="{9745138D-2079-51F6-C703-23FD4BC361D9}"/>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174973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Title 18">
            <a:extLst>
              <a:ext uri="{FF2B5EF4-FFF2-40B4-BE49-F238E27FC236}">
                <a16:creationId xmlns:a16="http://schemas.microsoft.com/office/drawing/2014/main" id="{160471DD-52F8-AC14-B514-6F018D7957DF}"/>
              </a:ext>
            </a:extLst>
          </p:cNvPr>
          <p:cNvSpPr txBox="1">
            <a:spLocks/>
          </p:cNvSpPr>
          <p:nvPr/>
        </p:nvSpPr>
        <p:spPr>
          <a:xfrm>
            <a:off x="670412" y="-1534869"/>
            <a:ext cx="5490663" cy="69683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9600" dirty="0"/>
              <a:t>DATA </a:t>
            </a:r>
            <a:br>
              <a:rPr lang="en-US" altLang="zh-CN" sz="9600" dirty="0"/>
            </a:br>
            <a:r>
              <a:rPr lang="en-US" altLang="zh-CN" sz="9600" dirty="0"/>
              <a:t>FLOW </a:t>
            </a:r>
            <a:br>
              <a:rPr lang="en-US" altLang="zh-CN" sz="9600" dirty="0"/>
            </a:br>
            <a:r>
              <a:rPr lang="en-US" altLang="zh-CN" sz="9600" dirty="0"/>
              <a:t>DIAGRAM</a:t>
            </a:r>
            <a:endParaRPr lang="en-US" sz="9600" dirty="0"/>
          </a:p>
        </p:txBody>
      </p:sp>
      <p:sp>
        <p:nvSpPr>
          <p:cNvPr id="4" name="Slide Number Placeholder 4">
            <a:extLst>
              <a:ext uri="{FF2B5EF4-FFF2-40B4-BE49-F238E27FC236}">
                <a16:creationId xmlns:a16="http://schemas.microsoft.com/office/drawing/2014/main" id="{FFD72085-3469-4DDF-3428-DD2508E043A6}"/>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8</a:t>
            </a:fld>
            <a:endParaRPr lang="en-US" altLang="zh-CN" dirty="0"/>
          </a:p>
        </p:txBody>
      </p:sp>
      <p:pic>
        <p:nvPicPr>
          <p:cNvPr id="6" name="Picture 5">
            <a:extLst>
              <a:ext uri="{FF2B5EF4-FFF2-40B4-BE49-F238E27FC236}">
                <a16:creationId xmlns:a16="http://schemas.microsoft.com/office/drawing/2014/main" id="{443151F9-0C65-9D5C-45F8-7FC85ABA6EBC}"/>
              </a:ext>
            </a:extLst>
          </p:cNvPr>
          <p:cNvPicPr>
            <a:picLocks noChangeAspect="1"/>
          </p:cNvPicPr>
          <p:nvPr/>
        </p:nvPicPr>
        <p:blipFill>
          <a:blip r:embed="rId3"/>
          <a:stretch>
            <a:fillRect/>
          </a:stretch>
        </p:blipFill>
        <p:spPr>
          <a:xfrm>
            <a:off x="6096000" y="142240"/>
            <a:ext cx="4978400" cy="6715760"/>
          </a:xfrm>
          <a:prstGeom prst="rect">
            <a:avLst/>
          </a:prstGeom>
        </p:spPr>
      </p:pic>
    </p:spTree>
    <p:extLst>
      <p:ext uri="{BB962C8B-B14F-4D97-AF65-F5344CB8AC3E}">
        <p14:creationId xmlns:p14="http://schemas.microsoft.com/office/powerpoint/2010/main" val="42349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B360E-7223-215E-9308-E289D92A61C3}"/>
              </a:ext>
            </a:extLst>
          </p:cNvPr>
          <p:cNvPicPr>
            <a:picLocks noChangeAspect="1"/>
          </p:cNvPicPr>
          <p:nvPr/>
        </p:nvPicPr>
        <p:blipFill>
          <a:blip r:embed="rId2"/>
          <a:stretch>
            <a:fillRect/>
          </a:stretch>
        </p:blipFill>
        <p:spPr>
          <a:xfrm>
            <a:off x="0" y="-3661"/>
            <a:ext cx="12192000" cy="6861661"/>
          </a:xfrm>
          <a:prstGeom prst="rect">
            <a:avLst/>
          </a:prstGeom>
        </p:spPr>
      </p:pic>
      <p:sp>
        <p:nvSpPr>
          <p:cNvPr id="3" name="Slide Number Placeholder 4">
            <a:extLst>
              <a:ext uri="{FF2B5EF4-FFF2-40B4-BE49-F238E27FC236}">
                <a16:creationId xmlns:a16="http://schemas.microsoft.com/office/drawing/2014/main" id="{3F5C219D-DA2A-4D5B-A311-84CF297F7639}"/>
              </a:ext>
            </a:extLst>
          </p:cNvPr>
          <p:cNvSpPr txBox="1">
            <a:spLocks/>
          </p:cNvSpPr>
          <p:nvPr/>
        </p:nvSpPr>
        <p:spPr>
          <a:xfrm>
            <a:off x="11194169" y="6217920"/>
            <a:ext cx="45859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FEACEE-25B4-4A2D-B147-27296E36371D}" type="slidenum">
              <a:rPr lang="en-US" altLang="zh-CN" smtClean="0"/>
              <a:pPr/>
              <a:t>9</a:t>
            </a:fld>
            <a:endParaRPr lang="en-US" altLang="zh-CN" dirty="0"/>
          </a:p>
        </p:txBody>
      </p:sp>
      <p:sp>
        <p:nvSpPr>
          <p:cNvPr id="4" name="Title 1">
            <a:extLst>
              <a:ext uri="{FF2B5EF4-FFF2-40B4-BE49-F238E27FC236}">
                <a16:creationId xmlns:a16="http://schemas.microsoft.com/office/drawing/2014/main" id="{A401F4A6-DF4D-1A90-FA4D-FE9C644130D4}"/>
              </a:ext>
            </a:extLst>
          </p:cNvPr>
          <p:cNvSpPr txBox="1">
            <a:spLocks/>
          </p:cNvSpPr>
          <p:nvPr/>
        </p:nvSpPr>
        <p:spPr>
          <a:xfrm>
            <a:off x="51710" y="70920"/>
            <a:ext cx="5256598" cy="8289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3600" dirty="0">
                <a:solidFill>
                  <a:schemeClr val="tx1"/>
                </a:solidFill>
              </a:rPr>
              <a:t>USE CASE DIAGRAM</a:t>
            </a:r>
            <a:endParaRPr lang="en-IN" sz="3600" dirty="0">
              <a:solidFill>
                <a:schemeClr val="tx1"/>
              </a:solidFill>
            </a:endParaRPr>
          </a:p>
        </p:txBody>
      </p:sp>
      <p:pic>
        <p:nvPicPr>
          <p:cNvPr id="6" name="Picture 5">
            <a:extLst>
              <a:ext uri="{FF2B5EF4-FFF2-40B4-BE49-F238E27FC236}">
                <a16:creationId xmlns:a16="http://schemas.microsoft.com/office/drawing/2014/main" id="{303AFDFD-572A-A2E8-806A-BCAFA40F37D5}"/>
              </a:ext>
            </a:extLst>
          </p:cNvPr>
          <p:cNvPicPr>
            <a:picLocks noChangeAspect="1"/>
          </p:cNvPicPr>
          <p:nvPr/>
        </p:nvPicPr>
        <p:blipFill>
          <a:blip r:embed="rId3"/>
          <a:stretch>
            <a:fillRect/>
          </a:stretch>
        </p:blipFill>
        <p:spPr>
          <a:xfrm>
            <a:off x="2413835" y="868045"/>
            <a:ext cx="5730240" cy="5715000"/>
          </a:xfrm>
          <a:prstGeom prst="rect">
            <a:avLst/>
          </a:prstGeom>
        </p:spPr>
      </p:pic>
    </p:spTree>
    <p:extLst>
      <p:ext uri="{BB962C8B-B14F-4D97-AF65-F5344CB8AC3E}">
        <p14:creationId xmlns:p14="http://schemas.microsoft.com/office/powerpoint/2010/main" val="3064638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489</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Posterama</vt:lpstr>
      <vt:lpstr>Posterama Text SemiBold</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anantsoni6317204@outlook.com</dc:creator>
  <cp:lastModifiedBy>anantsoni6317204@outlook.com</cp:lastModifiedBy>
  <cp:revision>5</cp:revision>
  <dcterms:created xsi:type="dcterms:W3CDTF">2024-03-18T12:24:03Z</dcterms:created>
  <dcterms:modified xsi:type="dcterms:W3CDTF">2024-03-18T12:30:53Z</dcterms:modified>
</cp:coreProperties>
</file>