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theme/theme6.xml" ContentType="application/vnd.openxmlformats-officedocument.theme+xml"/>
  <Override PartName="/ppt/slideLayouts/slideLayout5.xml" ContentType="application/vnd.openxmlformats-officedocument.presentationml.slideLayout+xml"/>
  <Override PartName="/ppt/theme/theme7.xml" ContentType="application/vnd.openxmlformats-officedocument.theme+xml"/>
  <Override PartName="/ppt/slideLayouts/slideLayout6.xml" ContentType="application/vnd.openxmlformats-officedocument.presentationml.slideLayout+xml"/>
  <Override PartName="/ppt/theme/theme8.xml" ContentType="application/vnd.openxmlformats-officedocument.theme+xml"/>
  <Override PartName="/ppt/slideLayouts/slideLayout7.xml" ContentType="application/vnd.openxmlformats-officedocument.presentationml.slideLayout+xml"/>
  <Override PartName="/ppt/theme/theme9.xml" ContentType="application/vnd.openxmlformats-officedocument.theme+xml"/>
  <Override PartName="/ppt/slideLayouts/slideLayout8.xml" ContentType="application/vnd.openxmlformats-officedocument.presentationml.slideLayout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theme/theme11.xml" ContentType="application/vnd.openxmlformats-officedocument.theme+xml"/>
  <Override PartName="/ppt/slideLayouts/slideLayout10.xml" ContentType="application/vnd.openxmlformats-officedocument.presentationml.slideLayout+xml"/>
  <Override PartName="/ppt/theme/theme12.xml" ContentType="application/vnd.openxmlformats-officedocument.theme+xml"/>
  <Override PartName="/ppt/slideLayouts/slideLayout11.xml" ContentType="application/vnd.openxmlformats-officedocument.presentationml.slideLayout+xml"/>
  <Override PartName="/ppt/theme/theme13.xml" ContentType="application/vnd.openxmlformats-officedocument.theme+xml"/>
  <Override PartName="/ppt/slideLayouts/slideLayout12.xml" ContentType="application/vnd.openxmlformats-officedocument.presentationml.slideLayout+xml"/>
  <Override PartName="/ppt/theme/theme14.xml" ContentType="application/vnd.openxmlformats-officedocument.theme+xml"/>
  <Override PartName="/ppt/slideLayouts/slideLayout13.xml" ContentType="application/vnd.openxmlformats-officedocument.presentationml.slideLayout+xml"/>
  <Override PartName="/ppt/theme/theme15.xml" ContentType="application/vnd.openxmlformats-officedocument.theme+xml"/>
  <Override PartName="/ppt/slideLayouts/slideLayout14.xml" ContentType="application/vnd.openxmlformats-officedocument.presentationml.slideLayout+xml"/>
  <Override PartName="/ppt/theme/theme16.xml" ContentType="application/vnd.openxmlformats-officedocument.theme+xml"/>
  <Override PartName="/ppt/slideLayouts/slideLayout15.xml" ContentType="application/vnd.openxmlformats-officedocument.presentationml.slideLayout+xml"/>
  <Override PartName="/ppt/theme/theme17.xml" ContentType="application/vnd.openxmlformats-officedocument.theme+xml"/>
  <Override PartName="/ppt/slideLayouts/slideLayout16.xml" ContentType="application/vnd.openxmlformats-officedocument.presentationml.slideLayout+xml"/>
  <Override PartName="/ppt/theme/theme18.xml" ContentType="application/vnd.openxmlformats-officedocument.theme+xml"/>
  <Override PartName="/ppt/slideLayouts/slideLayout17.xml" ContentType="application/vnd.openxmlformats-officedocument.presentationml.slideLayout+xml"/>
  <Override PartName="/ppt/theme/theme19.xml" ContentType="application/vnd.openxmlformats-officedocument.theme+xml"/>
  <Override PartName="/ppt/slideLayouts/slideLayout18.xml" ContentType="application/vnd.openxmlformats-officedocument.presentationml.slideLayout+xml"/>
  <Override PartName="/ppt/theme/theme20.xml" ContentType="application/vnd.openxmlformats-officedocument.theme+xml"/>
  <Override PartName="/ppt/slideLayouts/slideLayout19.xml" ContentType="application/vnd.openxmlformats-officedocument.presentationml.slideLayout+xml"/>
  <Override PartName="/ppt/theme/theme21.xml" ContentType="application/vnd.openxmlformats-officedocument.theme+xml"/>
  <Override PartName="/ppt/slideLayouts/slideLayout20.xml" ContentType="application/vnd.openxmlformats-officedocument.presentationml.slideLayout+xml"/>
  <Override PartName="/ppt/theme/theme22.xml" ContentType="application/vnd.openxmlformats-officedocument.theme+xml"/>
  <Override PartName="/ppt/slideLayouts/slideLayout21.xml" ContentType="application/vnd.openxmlformats-officedocument.presentationml.slideLayout+xml"/>
  <Override PartName="/ppt/theme/theme23.xml" ContentType="application/vnd.openxmlformats-officedocument.theme+xml"/>
  <Override PartName="/ppt/slideLayouts/slideLayout22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2" r:id="rId3"/>
    <p:sldMasterId id="2147483653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</p:sldMasterIdLst>
  <p:notesMasterIdLst>
    <p:notesMasterId r:id="rId34"/>
  </p:notesMasterIdLst>
  <p:sldIdLst>
    <p:sldId id="256" r:id="rId25"/>
    <p:sldId id="257" r:id="rId26"/>
    <p:sldId id="259" r:id="rId27"/>
    <p:sldId id="260" r:id="rId28"/>
    <p:sldId id="261" r:id="rId29"/>
    <p:sldId id="262" r:id="rId30"/>
    <p:sldId id="263" r:id="rId31"/>
    <p:sldId id="264" r:id="rId32"/>
    <p:sldId id="265" r:id="rId33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LOlwcEu8Z415uoH1sW+cE4jZ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tableStyles" Target="tableStyles.xml"/><Relationship Id="rId21" Type="http://schemas.openxmlformats.org/officeDocument/2006/relationships/slideMaster" Target="slideMasters/slideMaster2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customschemas.google.com/relationships/presentationmetadata" Target="meta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932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21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50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60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51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16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9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/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 rot="5400000">
            <a:off x="2491582" y="-429419"/>
            <a:ext cx="3976687" cy="804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 rot="5400000">
            <a:off x="5508626" y="2587626"/>
            <a:ext cx="3976687" cy="201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 rot="5400000">
            <a:off x="1409701" y="652463"/>
            <a:ext cx="3976687" cy="588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/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260" name="Google Shape;260;p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4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4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39465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556125" y="1604963"/>
            <a:ext cx="39465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8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9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0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1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2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3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4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5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6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18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19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0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1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Google Shape;253;p4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Google Shape;255;p4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4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4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4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4545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7650" algn="l" rtl="0">
              <a:spcBef>
                <a:spcPts val="6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0500"/>
            <a:ext cx="2743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7450" y="228600"/>
            <a:ext cx="13843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"/>
          <p:cNvSpPr txBox="1"/>
          <p:nvPr/>
        </p:nvSpPr>
        <p:spPr>
          <a:xfrm>
            <a:off x="1416050" y="9525"/>
            <a:ext cx="728503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Sarvajanik Education Society</a:t>
            </a:r>
            <a:b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S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arvajanik College of Engineering &amp; Technology, Surat.</a:t>
            </a:r>
            <a:b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of Computer Applications </a:t>
            </a:r>
            <a:b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Academic Year: 2024– 25</a:t>
            </a:r>
            <a:endParaRPr dirty="0"/>
          </a:p>
        </p:txBody>
      </p:sp>
      <p:sp>
        <p:nvSpPr>
          <p:cNvPr id="294" name="Google Shape;294;p1"/>
          <p:cNvSpPr txBox="1"/>
          <p:nvPr/>
        </p:nvSpPr>
        <p:spPr>
          <a:xfrm>
            <a:off x="1305017" y="1524000"/>
            <a:ext cx="6924583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Project On</a:t>
            </a: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Railway Ticket Booking System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PATEL DISHANK KUMAR NITINBHAI</a:t>
            </a:r>
            <a:r>
              <a:rPr lang="en-US" sz="2000" baseline="0" dirty="0"/>
              <a:t> 	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ET24MTCA043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PATEL VIVEKKUMAR ROSHANBHAI</a:t>
            </a:r>
            <a:r>
              <a:rPr lang="en-US" sz="2000" baseline="0" dirty="0"/>
              <a:t> 	(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ET24MTCA054</a:t>
            </a:r>
            <a:r>
              <a:rPr lang="en-US" sz="2000" baseline="0" dirty="0"/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PATEL DHRUV RAJESHBHAI</a:t>
            </a:r>
            <a:r>
              <a:rPr lang="en-US" sz="2000" b="0" i="0" u="none" strike="noStrike" dirty="0">
                <a:latin typeface="Calibri" panose="020F0502020204030204" pitchFamily="34" charset="0"/>
              </a:rPr>
              <a:t> 		(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ET24MTCA041</a:t>
            </a:r>
            <a:r>
              <a:rPr lang="en-US" sz="2000" b="0" i="0" u="none" strike="noStrike" dirty="0">
                <a:latin typeface="Calibri" panose="020F0502020204030204" pitchFamily="34" charset="0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SONI ANANT RAJESHKUMAR</a:t>
            </a:r>
            <a:r>
              <a:rPr lang="en-US" sz="2000" baseline="0" dirty="0">
                <a:latin typeface="Calibri" panose="020F0502020204030204" pitchFamily="34" charset="0"/>
              </a:rPr>
              <a:t> 		(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ET24MTCA064</a:t>
            </a:r>
            <a:r>
              <a:rPr lang="en-US" sz="2000" baseline="0" dirty="0">
                <a:latin typeface="Calibri" panose="020F0502020204030204" pitchFamily="34" charset="0"/>
              </a:rPr>
              <a:t>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M.C.A. I Sem. 1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the Guidance of</a:t>
            </a: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&lt;guide name&gt;</a:t>
            </a:r>
            <a:endParaRPr sz="14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"/>
          <p:cNvSpPr txBox="1"/>
          <p:nvPr/>
        </p:nvSpPr>
        <p:spPr>
          <a:xfrm>
            <a:off x="49212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  <p:sp>
        <p:nvSpPr>
          <p:cNvPr id="300" name="Google Shape;300;p2"/>
          <p:cNvSpPr txBox="1"/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2400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dirty="0"/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dirty="0"/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Description (Technologies used)</a:t>
            </a:r>
            <a:endParaRPr sz="24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Design/ File System (Table Designs)</a:t>
            </a:r>
            <a:endParaRPr sz="2400" b="0" i="0" u="none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Diagrams (Use Case Diagram, Activity Diagram).</a:t>
            </a:r>
            <a:endParaRPr dirty="0"/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 (if partially ready)</a:t>
            </a:r>
            <a:endParaRPr sz="24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  <a:endParaRPr sz="24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1398143" y="713118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</a:pPr>
            <a:r>
              <a:rPr lang="en-US" sz="36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Project </a:t>
            </a:r>
            <a:r>
              <a:rPr lang="en-US" sz="3600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3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1398143" y="713118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</a:pPr>
            <a:r>
              <a:rPr lang="en-US" sz="36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1398143" y="713118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spcBef>
                <a:spcPts val="0"/>
              </a:spcBef>
              <a:buClr>
                <a:srgbClr val="202020"/>
              </a:buClr>
              <a:buSzPts val="2400"/>
            </a:pPr>
            <a:r>
              <a:rPr lang="en-US" sz="36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System Description (Technologies used)</a:t>
            </a:r>
            <a:endParaRPr lang="en-US" sz="36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707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1398143" y="713118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spcBef>
                <a:spcPts val="0"/>
              </a:spcBef>
              <a:buClr>
                <a:srgbClr val="202020"/>
              </a:buClr>
              <a:buSzPts val="2400"/>
            </a:pPr>
            <a:r>
              <a:rPr lang="en-US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Database Design/ File System (Table Designs)</a:t>
            </a:r>
          </a:p>
          <a:p>
            <a:pPr algn="just">
              <a:spcBef>
                <a:spcPts val="0"/>
              </a:spcBef>
              <a:buClr>
                <a:srgbClr val="202020"/>
              </a:buClr>
              <a:buSzPts val="2400"/>
            </a:pPr>
            <a:r>
              <a:rPr lang="en-US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Diagrams (Use Case Diagram, Activity Diagram).</a:t>
            </a:r>
          </a:p>
        </p:txBody>
      </p:sp>
    </p:spTree>
    <p:extLst>
      <p:ext uri="{BB962C8B-B14F-4D97-AF65-F5344CB8AC3E}">
        <p14:creationId xmlns:p14="http://schemas.microsoft.com/office/powerpoint/2010/main" val="114224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1398143" y="713118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spcBef>
                <a:spcPts val="0"/>
              </a:spcBef>
              <a:buClr>
                <a:srgbClr val="202020"/>
              </a:buClr>
              <a:buSzPts val="2400"/>
            </a:pPr>
            <a:r>
              <a:rPr lang="en-US" sz="36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Screen Shots</a:t>
            </a:r>
            <a:endParaRPr lang="en-US" sz="3600" dirty="0">
              <a:solidFill>
                <a:srgbClr val="2020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938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1398143" y="713118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spcBef>
                <a:spcPts val="0"/>
              </a:spcBef>
              <a:buClr>
                <a:srgbClr val="202020"/>
              </a:buClr>
              <a:buSzPts val="2400"/>
            </a:pPr>
            <a:r>
              <a:rPr lang="en-US" sz="36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US" sz="3600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</a:p>
        </p:txBody>
      </p:sp>
    </p:spTree>
    <p:extLst>
      <p:ext uri="{BB962C8B-B14F-4D97-AF65-F5344CB8AC3E}">
        <p14:creationId xmlns:p14="http://schemas.microsoft.com/office/powerpoint/2010/main" val="342951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fld id="{00000000-1234-1234-1234-123412341234}" type="slidenum"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7243-7830-5D67-A8CD-7633C4116888}"/>
              </a:ext>
            </a:extLst>
          </p:cNvPr>
          <p:cNvSpPr>
            <a:spLocks noGrp="1"/>
          </p:cNvSpPr>
          <p:nvPr/>
        </p:nvSpPr>
        <p:spPr>
          <a:xfrm>
            <a:off x="1398143" y="713118"/>
            <a:ext cx="6347713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spcBef>
                <a:spcPts val="0"/>
              </a:spcBef>
              <a:buClr>
                <a:srgbClr val="202020"/>
              </a:buClr>
              <a:buSzPts val="2400"/>
            </a:pPr>
            <a:r>
              <a:rPr lang="en-US" sz="3600" b="0" i="0" u="none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lang="en-US" sz="3600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6348887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2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4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5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6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7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8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9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20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1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2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3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178</Words>
  <Application>Microsoft Office PowerPoint</Application>
  <PresentationFormat>On-screen Show (4:3)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24</vt:i4>
      </vt:variant>
      <vt:variant>
        <vt:lpstr>Slide Titles</vt:lpstr>
      </vt:variant>
      <vt:variant>
        <vt:i4>9</vt:i4>
      </vt:variant>
    </vt:vector>
  </HeadingPairs>
  <TitlesOfParts>
    <vt:vector size="36" baseType="lpstr">
      <vt:lpstr>Arial</vt:lpstr>
      <vt:lpstr>Calibri</vt:lpstr>
      <vt:lpstr>Times New Roman</vt:lpstr>
      <vt:lpstr>2_Office Theme</vt:lpstr>
      <vt:lpstr>13_Office Theme</vt:lpstr>
      <vt:lpstr>Office Theme</vt:lpstr>
      <vt:lpstr>1_Office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14_Office Theme</vt:lpstr>
      <vt:lpstr>15_Office Theme</vt:lpstr>
      <vt:lpstr>16_Office Theme</vt:lpstr>
      <vt:lpstr>17_Office Theme</vt:lpstr>
      <vt:lpstr>18_Office Theme</vt:lpstr>
      <vt:lpstr>19_Office Theme</vt:lpstr>
      <vt:lpstr>20_Office Theme</vt:lpstr>
      <vt:lpstr>21_Office Theme</vt:lpstr>
      <vt:lpstr>22_Office Theme</vt:lpstr>
      <vt:lpstr>23_Office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kgayatri</dc:creator>
  <cp:lastModifiedBy>Anant soni</cp:lastModifiedBy>
  <cp:revision>6</cp:revision>
  <dcterms:created xsi:type="dcterms:W3CDTF">1601-01-01T00:00:00Z</dcterms:created>
  <dcterms:modified xsi:type="dcterms:W3CDTF">2024-11-21T16:39:52Z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16393�뾝�뾝ꆌक-9.1.0.4945</vt:lpwstr>
  </property>
</Properties>
</file>