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5" r:id="rId11"/>
    <p:sldId id="266" r:id="rId12"/>
    <p:sldId id="264" r:id="rId13"/>
    <p:sldId id="267" r:id="rId14"/>
    <p:sldId id="268" r:id="rId15"/>
    <p:sldId id="271" r:id="rId16"/>
  </p:sldIdLst>
  <p:sldSz cx="17610138" cy="990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4:39.0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749 37 24575,'-348'10'0,"325"-10"0,33 0 0,37 0 0,146 11 0,-165-7 0,-19 0 0,-18 2 0,-14-2 0,0 0 0,0-2 0,0-1 0,0-1 0,0 0 0,-30-6 0,-61-14 0,30 10 0,46 5 0,-48-1 0,70 7 0,11 0 0,0-1 0,0 0 0,0 0 0,0 0 0,0-1 0,0 1 0,0-1 0,-7-3 0,9 1 0,3 3 0,0-1 0,0 1 0,-1-1 0,1 1 0,0-1 0,0 1 0,-1-1 0,1 1 0,0 0 0,-1-1 0,1 1 0,-1 0 0,1-1 0,-1 1 0,1 0 0,0-1 0,-1 1 0,1 0 0,-1 0 0,1 0 0,-1-1 0,1 1 0,-1 0 0,0 0 0,-36-13 0,13 5 0,46 19 0,7 5 0,0 1 0,-1 2 0,-1 0 0,-1 2 0,46 47 0,-63-60 0,1-1 0,0 0 0,1-1 0,0 1 0,0-2 0,20 8 0,-19-9 0,0 1 0,0 1 0,-1 0 0,1 1 0,-2 0 0,13 9 0,-15-8 0,-1 0 0,0 0 0,0 1 0,-1 0 0,0 0 0,7 17 0,-10-21 0,-1-1 0,0 1 0,-1 0 0,1 0 0,-1 0 0,0 0 0,0 0 0,0 0 0,-1 0 0,0 0 0,0 0 0,0 0 0,0 0 0,-1 0 0,0 0 0,-2 7 0,-15 6 0,0-2 0,18-15 0,0 0 0,0 0 0,0-1 0,0 1 0,0 0 0,0-1 0,0 1 0,1 0 0,-1 0 0,0-1 0,0 1 0,1 0 0,-1-1 0,0 1 0,1-1 0,-1 1 0,1 0 0,-1-1 0,1 1 0,-1-1 0,1 1 0,-1-1 0,1 1 0,-1-1 0,1 0 0,0 1 0,-1-1 0,1 0 0,0 1 0,-1-1 0,1 0 0,0 0 0,-1 1 0,2-1 0,8 4 0,0 0 0,0-1 0,0 0 0,0-1 0,1 0 0,-1 0 0,1-1 0,10-1 0,89-8 0,-13 1 0,-93 6 0,1 1 0,0-1 0,-1 0 0,1-1 0,-1 1 0,0-1 0,1 0 0,-1 0 0,0 0 0,0 0 0,0-1 0,0 0 0,-1 0 0,1 0 0,-1 0 0,0 0 0,0-1 0,0 1 0,0-1 0,0 0 0,-1 0 0,0 0 0,3-7 0,4-8 0,-1 0 0,-1-1 0,9-39 0,-10 2 0,-7 51 0,1 0 0,0 0 0,0 0 0,1 0 0,0 0 0,0 1 0,0-1 0,1 0 0,-1 1 0,2-1 0,-1 1 0,0-1 0,1 1 0,0 0 0,0 0 0,5-5 0,6-5 0,1 1 0,26-20 0,-37 32 0,-1 0 0,1 0 0,0 1 0,1-1 0,-1 1 0,0 0 0,0 1 0,0-1 0,1 0 0,4 1 0,52 3 0,-24-1 0,-23-2 0,0-1 0,1 0 0,18-4 0,-27 3 0,0 1 0,-1-1 0,1 0 0,-1 0 0,1-1 0,-1 1 0,0-1 0,0-1 0,0 1 0,-1 0 0,5-5 0,-8 7 0,-1 1 0,1 0 0,-1 0 0,0-1 0,1 1 0,-1 0 0,0 0 0,1-1 0,-1 1 0,0-1 0,0 1 0,1 0 0,-1-1 0,0 1 0,0-1 0,0 1 0,1 0 0,-1-1 0,0 1 0,0-1 0,0 1 0,0-1 0,0 1 0,0 0 0,0-1 0,0 1 0,0-1 0,0 1 0,0-1 0,0 1 0,0-1 0,-1 1 0,1 0 0,0-1 0,0 0 0,-17-4 0,-24 6 0,4 5 0,0 2 0,-57 18 0,22-7 0,54-15 0,0 0 0,-32 13 0,35-12 107,1 0-1,-27 5 0,-11 3-1790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5:10.3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471 82 24575,'-1'-1'0,"-1"0"0,1 0 0,-1 0 0,0 0 0,1 0 0,-1 1 0,0-1 0,1 1 0,-1-1 0,0 1 0,0 0 0,1 0 0,-1-1 0,0 1 0,-3 1 0,2-1 0,-102-1 0,80 3 0,0-2 0,1 0 0,-1-2 0,0 0 0,-30-8 0,-71-36 0,99 32-1365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5:22.1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1683 393 24575,'-1'-1'0,"1"0"0,-1 0 0,1 0 0,-1 0 0,1 1 0,-1-1 0,1 0 0,-1 0 0,0 1 0,0-1 0,1 0 0,-1 1 0,0-1 0,0 1 0,1-1 0,-1 1 0,0-1 0,0 1 0,0 0 0,0-1 0,0 1 0,0 0 0,0 0 0,-1-1 0,-29-4 0,27 4 0,-59-14 0,50 10 0,0 2 0,-1-1 0,1 2 0,-1 0 0,-14 0 0,12 3 0,0 1 0,0 0 0,-17 5 0,-21 4 0,34-8 0,0 2 0,1 1 0,-30 12 0,31-11 0,-1 0 0,1-1 0,-37 6 0,32-9 0,0-1 0,-1-1 0,1-1 0,0-1 0,-43-7 0,-90-15 0,29 6 0,118 15 0,-143-19 0,137 18 0,1 1 0,0-2 0,0 0 0,-23-10 0,20 7 0,-1 1 0,-25-5 0,-11-1 0,-101-38 0,68 19 0,86 31 0,-1 0 0,0-1 0,0 0 0,1 1 0,-1-1 0,0 0 0,1 0 0,-1 0 0,1 0 0,0 0 0,-1-1 0,1 1 0,-2-2 0,6-3 0,13 2 0,366-7 0,-336 11 0,-34-1 0,1-1 0,-1 0 0,0-1 0,0-1 0,0 1 0,14-8 0,15-4 0,-31 11 0,0 0 0,0 0 0,0-1 0,-1 0 0,1 0 0,-1-1 0,-1-1 0,11-9 0,-18 16 0,-1 0 0,0 0 0,0 0 0,1-1 0,-1 1 0,0 0 0,0 0 0,1-1 0,-1 1 0,0 0 0,0-1 0,0 1 0,0 0 0,1 0 0,-1-1 0,0 1 0,0 0 0,0-1 0,0 1 0,0 0 0,0-1 0,0 1 0,0 0 0,0-1 0,0 1 0,0 0 0,0-1 0,0 1 0,0 0 0,0-1 0,-1 1 0,1 0 0,0-1 0,0 1 0,0 0 0,0 0 0,0-1 0,-1 1 0,-15-8 0,-23 1 0,38 7 0,-174-26 0,111 14 0,0 3 0,-106-1 0,140 9 0,4 1 0,22 0 0,12 1 0,10 3 0,-1-1 0,21 8 0,-5-1 0,-9-3 0,1 1 0,-1 2 0,-1 0 0,0 1 0,0 2 0,-2 0 0,1 1 0,32 29 0,13 6 0,-42-32 0,26 23 0,-28-20 0,0 1 0,1 0 0,43 28 0,-53-40 0,-1 1 0,21 19 0,4 3 0,-33-27-273,0 0 0,0 0 0,0 0 0,7 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5:25.3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450 41 24575,'-219'11'0,"204"-11"0,0 0 0,0-1 0,0-1 0,0 0 0,0-1 0,1 0 0,-1-2 0,-20-8 0,-9-1 317,11 5-1999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17.8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1080 90 24575,'-9'-1'0,"1"0"0,0-1 0,0 1 0,-15-7 0,-15-2 0,-21 1 0,1-3 0,-68-23 0,113 31 0,-1 2 0,0 0 0,1 0 0,-1 2 0,0-1 0,-26 4 0,-7-1 0,-173 13 0,141-1 0,71-14 0,-10-1 0,1 1 0,-1 1 0,1 0 0,0 2 0,-1 0 0,1 0 0,-30 12 0,24-6 0,7-3 0,0 1 0,-22 13 0,38-20 0,0 0 0,0 0 0,-1 0 0,1 0 0,0 0 0,0 1 0,0-1 0,0 0 0,-1 0 0,1 0 0,0 0 0,0 0 0,0 0 0,-1 0 0,1 0 0,0 1 0,0-1 0,0 0 0,0 0 0,0 0 0,0 0 0,-1 1 0,1-1 0,0 0 0,0 0 0,0 0 0,0 0 0,0 1 0,0-1 0,0 0 0,0 0 0,0 0 0,0 1 0,0-1 0,0 0 0,0 0 0,0 0 0,0 1 0,0-1 0,0 0 0,0 0 0,0 0 0,0 1 0,0-1 0,0 0 0,0 0 0,1 1 0,12 2 0,23-3 0,-33 0 0,14 1 0,0 0 0,0 2 0,0 0 0,-1 1 0,1 0 0,16 8 0,-16-6 0,0 0 0,1-2 0,0 0 0,0 0 0,24 0 0,42-3 0,108-3 0,-111-4 0,73-2 0,-91 8-1365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21.9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787 183 24575,'-116'2'0,"-119"-4"0,177-5 0,-12 0 0,69 7 0,-1 0 0,1 0 0,-1 0 0,1 0 0,0 0 0,-1 0 0,1 0 0,-1 1 0,1-1 0,0 0 0,-1 1 0,1 0 0,0-1 0,0 1 0,-1 0 0,1-1 0,0 1 0,0 0 0,0 0 0,0 0 0,0 0 0,0 0 0,0 0 0,0 0 0,0 0 0,1 1 0,-1-1 0,0 2 0,-1 2 0,1 0 0,0 1 0,1-1 0,0 0 0,-1 0 0,2 9 0,-1-7 0,0-3 0,0 0 0,1 1 0,-1-1 0,1 1 0,0-1 0,0 0 0,0 1 0,0-1 0,1 0 0,0 0 0,0 0 0,0 0 0,3 4 0,-1-4 0,0-1 0,0 1 0,0-1 0,0 0 0,0 0 0,1 0 0,-1-1 0,1 0 0,0 0 0,9 3 0,111 34 0,-121-38 0,-1 0 0,0 0 0,1 1 0,-1-1 0,0 1 0,0 0 0,0 0 0,0 0 0,0 0 0,-1 1 0,1-1 0,-1 1 0,1-1 0,-1 1 0,0 0 0,0 0 0,0 0 0,0 0 0,2 7 0,-2-7 0,-1-1 0,1 0 0,0-1 0,-1 0 0,1 1 0,0-1 0,0 0 0,0 0 0,0 0 0,0 0 0,0 0 0,0 0 0,0 0 0,0-1 0,0 1 0,0-1 0,1 0 0,-1 1 0,0-1 0,0 0 0,0 0 0,1 0 0,-1-1 0,0 1 0,3-1 0,6-1 0,-1 0 0,1-1 0,15-6 0,-23 8 0,48-22 0,-47 21 0,0 0 0,-1-1 0,1 1 0,-1 0 0,1-1 0,-1 0 0,0 0 0,0 0 0,0 0 0,3-4 0,-6 6 0,-1 0 0,1 1 0,0-1 0,0 0 0,0 0 0,-1 1 0,1-1 0,0 0 0,-1 1 0,1-1 0,-1 0 0,1 1 0,-1-1 0,1 1 0,-1-1 0,1 1 0,-1-1 0,1 1 0,-1-1 0,0 1 0,1-1 0,-1 1 0,0 0 0,1-1 0,-1 1 0,0 0 0,0 0 0,1 0 0,-1-1 0,0 1 0,-1 0 0,-28-8 0,30 8 0,-104-25 0,47 10 0,-92-11 0,60 18 0,-112-14 0,186 19 0,10 3 0,0-1 0,0 0 0,0 0 0,0-1 0,0 1 0,0-1 0,-5-3 0,8 4 0,0-1 0,0 1 0,1-1 0,-1 0 0,1 0 0,-1 0 0,1 0 0,0 0 0,0 0 0,-1 0 0,2 0 0,-1 0 0,0 0 0,0-1 0,1 1 0,-1 0 0,1-1 0,0 1 0,-1-3 0,0-5 0,0 1 0,0-1 0,0 1 0,1-1 0,2-13 0,-2 21 0,0 0 0,1 1 0,-1-1 0,1 0 0,-1 0 0,1 0 0,0 0 0,0 1 0,-1-1 0,2 0 0,-1 1 0,0-1 0,0 0 0,0 1 0,1 0 0,-1-1 0,1 1 0,-1 0 0,1 0 0,-1-1 0,1 1 0,0 0 0,-1 1 0,1-1 0,0 0 0,4 0 0,38-9 0,-23 6 0,-1 0 0,35-14 0,35-6 0,-2 0-1365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25.2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1141 30 24575,'-50'11'0,"-361"-5"0,228-9 0,199 7 0,0 0 0,0 0 0,-1 2 0,27 12 0,-27-10 0,-1-1 0,1-1 0,0 0 0,0-1 0,0 0 0,1-1 0,0-1 0,-1-1 0,1 0 0,21-1 0,29-2 0,156 2 0,-221-1 0,-1 0 0,1 0 0,0 0 0,0 0 0,0 0 0,0 0 0,0 0 0,0 1 0,0-1 0,-1 0 0,1 0 0,0 1 0,0-1 0,0 1 0,-1-1 0,1 1 0,0-1 0,0 1 0,-1-1 0,1 1 0,0-1 0,-1 1 0,1 0 0,-1-1 0,1 1 0,-1 0 0,1 0 0,0 1 0,-1-1 0,0 1 0,0-1 0,0 1 0,0 0 0,0-1 0,-1 1 0,1 0 0,-1-1 0,1 1 0,-1-1 0,1 1 0,-1-1 0,0 1 0,-1 1 0,-5 8 0,0-1 0,-1 0 0,-10 9 0,15-16 0,-6 7 0,0-1 0,-1 0 0,0-1 0,0 0 0,-1 0 0,0-1 0,0-1 0,-1 0 0,0 0 0,0-1 0,0-1 0,-1 0 0,1-1 0,-1 0 0,0-1 0,-19 1 0,-301 4 0,203-9 0,121 2 0,0-1 0,0 0 0,0 0 0,0-1 0,0 0 0,0-1 0,1 0 0,0 0 0,-1-1 0,-13-8 0,-1-4 0,1-1 0,-25-23 0,29 23 0,-1 1 0,-1 0 0,-24-13 0,29 21 0,8 5 0,1 0 0,0-1 0,0 1 0,0-1 0,1-1 0,-8-6 0,12 10 0,0 0 0,0-1 0,0 1 0,0-1 0,1 1 0,-1 0 0,0-1 0,1 1 0,-1-1 0,1 0 0,0 1 0,-1-1 0,1 1 0,0-1 0,0 0 0,0 1 0,0-1 0,0 1 0,1-1 0,-1 1 0,0-1 0,1 0 0,-1 1 0,1-1 0,0 1 0,-1 0 0,1-1 0,0 1 0,0-1 0,0 1 0,0 0 0,0 0 0,2-2 0,1-2 0,0 1 0,1 0 0,0 0 0,0 0 0,0 1 0,0 0 0,0 0 0,1 0 0,-1 1 0,1-1 0,0 1 0,0 1 0,0-1 0,0 1 0,6-1 0,15-1 0,0 2 0,31 1 0,-29 0 0,210 1-1365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29.7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709 0 24575,'-1'1'0,"1"-1"0,-1 1 0,1-1 0,-1 1 0,1-1 0,-1 1 0,1 0 0,-1-1 0,1 1 0,0 0 0,-1 0 0,1-1 0,0 1 0,0 0 0,0 0 0,-1-1 0,1 1 0,0 0 0,0 0 0,0-1 0,0 1 0,0 1 0,0 24 0,0-23 0,0 8 0,-1-5 0,1-1 0,0 0 0,1 0 0,-1 1 0,1-1 0,1 6 0,-1-9 0,0 0 0,0 0 0,0 0 0,1 0 0,-1 0 0,0-1 0,1 1 0,-1 0 0,1-1 0,-1 1 0,1-1 0,0 0 0,0 1 0,0-1 0,-1 0 0,1 0 0,0 0 0,4 0 0,11 4 0,0-1 0,1-1 0,0 0 0,0-2 0,0 0 0,0-1 0,23-3 0,15 1 0,118-5 0,-162 7 0,-1 0 0,0 1 0,0 1 0,0-1 0,0 2 0,0-1 0,0 2 0,-1-1 0,14 8 0,-14-5 0,-10-2 0,-17-2 0,0 1 0,-23 2 0,-1 0 0,1-3 0,-69-4 0,22-1 0,-473 3 0,534-1 0,0-2 0,-44-11 0,34 6 0,-1-1 0,1-2 0,-37-17 0,22 14-1365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33.5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714 34 24575,'-218'7'0,"159"0"0,-17 0 0,23-4 0,36-2 0,0 0 0,0-1 0,-21-3 0,-10 1 0,96 8 0,95-4 0,122 8 0,-59 10 0,-120-14 0,103-6 0,-111-2 0,-368 4 0,-303-4 0,571 0 39,0-1-1,1-1 1,-1-1-1,1-1 1,0-1-1,-40-20 1,28 13-857,-46-14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36.1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664 0 24575,'-1'2'0,"1"0"0,-1 0 0,1-1 0,-1 1 0,0-1 0,0 1 0,0 0 0,0-1 0,0 1 0,0-1 0,0 0 0,0 1 0,0-1 0,-1 0 0,1 0 0,-1 0 0,1 0 0,-1 0 0,1 0 0,-1 0 0,1 0 0,-3 0 0,-2 2 0,-1-1 0,1 0 0,0 0 0,-12 2 0,-263 9 0,262-13 0,-18 0 0,1-1 0,-60-9 0,79 8 18,-1 0 0,1 1 1,-21 2-1,4 0-1456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41.9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547 0 24575,'-19'2'0,"0"1"0,1 1 0,0 0 0,0 2 0,0 0 0,0 1 0,1 0 0,-19 12 0,-26 10 0,38-18 0,-1-2 0,-1 0 0,1-2 0,-40 6 0,42-11 0,17-2 0,-1 0 0,1 1 0,0-1 0,0 1 0,0 1 0,0-1 0,0 1 0,0 0 0,0 0 0,0 0 0,1 1 0,-1 0 0,-8 6 0,12-5 0,-1 0 0,0-1 0,1 1 0,0 0 0,0 0 0,0 0 0,-2 8 0,4-11 0,-1 0 0,1 0 0,-1 0 0,1 0 0,0 0 0,-1 0 0,1 0 0,0 0 0,0 0 0,0 0 0,0 0 0,0 0 0,0 0 0,0 0 0,0 1 0,0-1 0,0 0 0,1 0 0,-1 0 0,0 0 0,1 0 0,-1 0 0,1 0 0,-1 0 0,1-1 0,0 1 0,-1 0 0,1 0 0,0 0 0,0 0 0,-1-1 0,1 1 0,0 0 0,2 0 0,3 1 0,25 8 0,38 6 0,-59-14 0,0-1 0,0 0 0,0-1 0,0 0 0,0 0 0,0-1 0,-1 0 0,16-4 0,-4 0 0,0 1 0,1 1 0,0 1 0,0 1 0,29 2 0,-21 0 0,55-5 0,-53-3 0,-22 5 0,0 0 0,1 0 0,16 0 0,185 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4:42.5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 37 24575,'133'0'0,"-153"0"0,11 1 0,-1-1 0,0 0 0,0-1 0,1 0 0,-1 0 0,0-1 0,1 0 0,0 0 0,-1-1 0,-9-5 0,14 6 0,0 0 0,0 0 0,0 0 0,-1 1 0,-9-2 0,-6-1 0,36 3 0,15 3 0,173 34 0,-192-35 0,1 2 0,-1 0 0,11 4 0,-12-3 0,-1-1 0,1 0 0,0-1 0,19 2 0,-10-3 0,1-1 0,-1 1 0,1 1 0,0 0 0,-1 2 0,33 9 0,-36-8 0,0 0 0,0-1 0,0-1 0,0-1 0,1 0 0,-1-1 0,1-1 0,-1 0 0,31-5 0,-43 4-57,0 0 0,0-1 1,0 1-1,0 0 0,0-1 0,-1 0 0,1 0 0,-1 0 0,1 0 0,-1-1 0,0 1 1,0-1-1,0 0 0,0 0 0,0 0 0,-1 0 0,0-1 0,1 1 0,-1-1 1,0 1-1,0-1 0,-1 0 0,2-5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45.3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143 0 24575,'12'1'0,"0"1"0,0 0 0,0 0 0,-1 2 0,1-1 0,-1 1 0,18 9 0,-19-8 0,0 0 0,0-1 0,0 0 0,0-1 0,1 0 0,-1-1 0,1 0 0,0 0 0,21-1 0,223-34 0,-243 31 0,-1 1 0,1 0 0,0 1 0,0 1 0,-1-1 0,1 2 0,0 0 0,-1 0 0,21 7 0,-31-9 0,-1 0 0,0 0 0,0 0 0,1 0 0,-1 0 0,0 0 0,0 0 0,1 0 0,-1 1 0,0-1 0,0 0 0,0 0 0,1 0 0,-1 0 0,0 0 0,0 0 0,1 0 0,-1 1 0,0-1 0,0 0 0,0 0 0,0 0 0,1 0 0,-1 1 0,0-1 0,0 0 0,0 0 0,0 0 0,0 1 0,1-1 0,-1 0 0,0 0 0,0 1 0,0-1 0,0 0 0,0 0 0,0 1 0,0-1 0,0 0 0,0 0 0,0 0 0,0 1 0,0-1 0,0 0 0,0 0 0,0 1 0,0-1 0,-1 0 0,1 0 0,0 1 0,0-1 0,0 0 0,0 0 0,-18 5 0,-25-3 0,-597-3 0,630 1-195,1-2 0,-1 1 0,1-1 0,-1-1 0,1 0 0,-10-4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47.7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514 53 24575,'-2'3'0,"1"-1"0,-1 0 0,0 0 0,1-1 0,-1 1 0,0 0 0,0 0 0,0-1 0,-1 0 0,1 1 0,0-1 0,0 0 0,-1 0 0,1 0 0,-1 0 0,1 0 0,-1-1 0,1 1 0,-5-1 0,-54 2 0,46-2 0,-20 0 0,1-2 0,0-1 0,-66-15 0,53 7 169,27 7-425,0-1 0,0 0 1,1-2-1,0 0 1,-23-12-1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50.3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537 0 24575,'8'1'0,"-1"0"0,0 0 0,0 0 0,0 1 0,0 0 0,-1 1 0,9 4 0,-14-7 0,-1 0 0,0 0 0,0 0 0,0 0 0,0 0 0,0 0 0,0 0 0,0 0 0,0 0 0,1 0 0,-1 0 0,0 0 0,0 0 0,0 0 0,0 0 0,0 0 0,0 0 0,0 0 0,0 0 0,0 0 0,1 0 0,-1 0 0,0 0 0,0 1 0,0-1 0,0 0 0,0 0 0,0 0 0,0 0 0,0 0 0,0 0 0,0 0 0,0 0 0,0 1 0,0-1 0,0 0 0,0 0 0,0 0 0,0 0 0,0 0 0,0 0 0,0 0 0,0 1 0,0-1 0,0 0 0,0 0 0,0 0 0,0 0 0,0 0 0,0 0 0,0 0 0,0 0 0,0 0 0,0 1 0,-1-1 0,1 0 0,0 0 0,0 0 0,0 0 0,0 0 0,0 0 0,0 0 0,0 0 0,-11 4 0,-16-1 0,-150-4 0,-26 2 0,188 0 0,1 2 0,-25 7 0,26-7 0,1 0 0,0 0 0,0-1 0,-19 1 0,-5-3-1365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4:55.3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885 0 24575,'0'1'0,"-1"1"0,1-1 0,0 0 0,0 0 0,-1 0 0,1 0 0,-1 0 0,1-1 0,0 1 0,-1 0 0,0 0 0,1 0 0,-1 0 0,0 0 0,1-1 0,-1 1 0,0 0 0,0-1 0,0 1 0,0 0 0,1-1 0,-1 1 0,0-1 0,0 1 0,0-1 0,0 0 0,0 1 0,0-1 0,0 0 0,0 0 0,0 0 0,-2 0 0,-43 1 0,31-2 0,-456 0 0,468 2 0,0-1 0,0 1 0,1-1 0,-1 1 0,0 0 0,0 0 0,0 1 0,1-1 0,-1 0 0,1 1 0,-1-1 0,1 1 0,0 0 0,-1 0 0,1 0 0,-3 4 0,-34 47 0,14-17 0,0-11 0,-53 43 0,66-59 0,6-5 0,-1 1 0,0-1 0,0-1 0,-9 4 0,11-6 0,-1 2 0,1-1 0,0 1 0,-1 0 0,1 0 0,1 0 0,-1 1 0,-5 4 0,9-6 0,0 0 0,0 0 0,0 0 0,0 0 0,1 0 0,-1 0 0,0 0 0,1 1 0,0-1 0,0 0 0,-1 0 0,1 0 0,0 1 0,1-1 0,-1 0 0,0 0 0,1 1 0,-1-1 0,1 0 0,0 0 0,-1 0 0,1 0 0,0 0 0,2 3 0,0-1 0,-1 0 0,0 0 0,1 0 0,0 0 0,0 0 0,0-1 0,0 1 0,1-1 0,-1 0 0,8 5 0,-1-6 0,0 0 0,0 0 0,-1-1 0,1 0 0,0-1 0,0 0 0,0-1 0,13-2 0,-9 2 0,50-13 0,-14 7 0,-33 4 0,0 1 0,19 0 0,9 1 0,-1-2 0,55-10 0,-61 6 0,1 2 0,57-1 0,-37 4 0,51 2 0,-101 0 0,1 1 0,-1 1 0,1 0 0,-1 0 0,0 0 0,1 2 0,-1-1 0,14 8 0,1 10-1365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5:05.9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742 71 24575,'0'1'0,"1"-1"0,-1 0 0,0 1 0,1-1 0,-1 0 0,1 1 0,-1-1 0,0 1 0,1-1 0,-1 0 0,0 1 0,1-1 0,-1 1 0,0-1 0,0 1 0,0-1 0,1 1 0,-1-1 0,0 1 0,0-1 0,0 1 0,0-1 0,0 1 0,0-1 0,0 1 0,0 0 0,0-1 0,0 1 0,0-1 0,-1 1 0,1-1 0,0 1 0,-1 0 0,-17 8 0,-27-5 0,44-4 0,-23 0 0,-278-1 0,266-1 0,8 2 0,1-1 0,0-2 0,-33-7 0,48 6 0,0 2 0,0-1 0,0 1 0,0 1 0,-15 0 0,-64-6 0,168 0 0,-44 8 0,-19 0 0,0-1 0,0 0 0,0 0 0,0-2 0,0 0 0,-1 0 0,1-1 0,16-7 0,-21 6 0,4-2 0,-1 1 0,0 0 0,1 0 0,0 2 0,0-1 0,1 2 0,-1-1 0,26 1 0,-4 3 0,63 10 0,-69-8 65,50 1-1,-35-3-1558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5:16.6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535 24 24575,'-1'1'0,"1"0"0,-1 0 0,1 0 0,-1-1 0,1 1 0,-1 0 0,1 0 0,-1-1 0,0 1 0,0-1 0,1 1 0,-1 0 0,0-1 0,0 0 0,1 1 0,-1-1 0,0 1 0,0-1 0,0 0 0,0 0 0,0 1 0,0-1 0,0 0 0,0 0 0,1 0 0,-3 0 0,-30 2 0,30-2 0,-14 0 0,1 2 0,0-2 0,-1 0 0,1 0 0,0-2 0,-1 0 0,1-1 0,0-1 0,0 0 0,-18-8 0,28 10 0,0-1 0,0 1 0,0 0 0,-1 1 0,1 0 0,-1 0 0,1 0 0,-1 1 0,-6 0 0,-63 8 0,-1 0 0,74-8 0,-1 0 0,1 0 0,0 1 0,-1-1 0,1 1 0,0 0 0,-1-1 0,1 1 0,0 1 0,0-1 0,0 0 0,-4 4 0,6-4 0,0-1 0,0 1 0,0 0 0,0 1 0,0-1 0,1 0 0,-1 0 0,0 0 0,1 0 0,-1 0 0,1 1 0,-1-1 0,1 0 0,0 1 0,-1-1 0,1 0 0,0 1 0,0-1 0,0 0 0,0 1 0,0-1 0,0 0 0,1 0 0,-1 1 0,0-1 0,1 0 0,-1 1 0,1-1 0,-1 0 0,1 0 0,-1 0 0,1 0 0,0 1 0,0-1 0,1 1 0,2 3 0,0-1 0,1 1 0,-1-1 0,1 0 0,0 0 0,1 0 0,-1 0 0,1-1 0,0 0 0,-1 0 0,1-1 0,1 0 0,8 3 0,4 2 0,-7-4 0,0 0 0,0-1 0,1 0 0,-1 0 0,0-2 0,1 1 0,11-2 0,-10 0 0,0 1 0,-1 0 0,1 1 0,-1 1 0,18 4 0,-10-2 0,1-1 0,-1-1 0,1-1 0,0-1 0,36-5 0,-58 5 0,47-7 0,-32 5 0,-1-1 0,23 1 0,218 16 0,-119-14-1365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5:18.3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219 1 24575,'-17'0'21,"-11"-1"136,-49 7 1,68-5-329,0 1 1,1 0 0,-1 1 0,1 0 0,-1 0 0,1 0 0,0 1 0,1 1 0,-15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5:22.2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205 55 24575,'-14'-6'0,"-1"0"0,1 1 0,-24-5 0,-4 6 0,34 4 0,0-1 0,0 1 0,0-2 0,0 1 0,0-1 0,0 0 0,0-1 0,-7-3 0,13 3 0,8 1 0,11 1 0,271 17 333,61 2-2031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5:23.6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757 0 24575,'-264'14'0,"243"-13"0,0 1 0,-21 5 0,-36 3 0,-159-8 93,143-3-1551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5:26.0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1216 30 24575,'-3'2'0,"1"0"0,-1 0 0,0 0 0,0-1 0,0 1 0,0-1 0,-1 0 0,1 0 0,0 0 0,0 0 0,-1-1 0,1 1 0,-6-1 0,-53-1 0,33-1 0,-131-10 0,55 1 0,24 2 0,47 4 0,-49 0 0,22 5 0,8-1 0,0 2 0,-80 13 0,131-14 0,-21 5 0,0-1 0,-1-1 0,-23-1 0,8-2 0,-1-2 0,-74-15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4:44.1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24575,'345'0'-1365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5:30.9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959 375 24575,'-16'-1'0,"0"-1"0,0-1 0,0 0 0,1-1 0,-22-9 0,20 7 0,-2 0 0,1 2 0,-23-4 0,-416-1 0,279 11 0,147-1 0,21 0 0,-1 0 0,1-1 0,0 0 0,0-1 0,-12-2 0,22 3 0,-1 0 0,1-1 0,-1 1 0,1 0 0,0 0 0,-1 0 0,1 0 0,-1-1 0,1 1 0,0 0 0,-1 0 0,1-1 0,0 1 0,-1 0 0,1 0 0,0-1 0,-1 1 0,1 0 0,0-1 0,0 1 0,-1-1 0,1 1 0,0 0 0,0-1 0,0 1 0,0-1 0,0 1 0,-1 0 0,1-1 0,0 1 0,0-1 0,0 1 0,0-1 0,9-17 0,23-16 0,-28 30 0,14-14 0,83-87 0,-99 102 0,0 0 0,0 0 0,-1 0 0,1 0 0,-1 0 0,0-1 0,0 1 0,0 0 0,0 0 0,-1-1 0,1-6 0,-1 8 0,0-1 0,1 1 0,-1 0 0,0-1 0,1 1 0,-1-1 0,1 1 0,0 0 0,0-1 0,0 1 0,0 0 0,0 0 0,0 0 0,0 0 0,1 0 0,-1 0 0,1 0 0,0 0 0,-1 1 0,1-1 0,0 0 0,0 1 0,0 0 0,3-2 0,14-7 0,-14 7 0,-1 0 0,1 1 0,-1 0 0,1 0 0,0 0 0,0 1 0,0-1 0,0 1 0,0 0 0,0 1 0,9-1 0,9 3 0,0 0 0,31 9 0,-3-1 0,1 0 214,-25-5-741,1 0 1,42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5:55.9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1748 181 24575,'-3'0'0,"1"0"0,-1 0 0,0 0 0,0-1 0,0 1 0,0-1 0,1 0 0,-1 0 0,0 0 0,0 0 0,1-1 0,-1 1 0,1-1 0,0 1 0,-1-1 0,1 0 0,0 0 0,0 0 0,-2-3 0,-2-2 0,1-1 0,0 0 0,1-1 0,-6-12 0,-4-9 0,13 28 0,0-1 0,-1 1 0,1 0 0,-1-1 0,0 1 0,0 0 0,0 0 0,0 0 0,0 0 0,0 1 0,-1-1 0,1 0 0,0 1 0,-1 0 0,0-1 0,1 1 0,-5-1 0,7 2 0,1-1 0,-1 1 0,1-1 0,-1 1 0,1 0 0,-1-1 0,0 1 0,1-1 0,-1 1 0,0-1 0,0 1 0,1-1 0,-1 1 0,0-1 0,0 0 0,0 1 0,0-1 0,0 1 0,0-1 0,0 1 0,0-1 0,0 0 0,0 1 0,0-1 0,0 1 0,0-1 0,0 1 0,0-1 0,0 1 0,-1-1 0,1 0 0,0 1 0,0-1 0,-1 1 0,1-1 0,0 1 0,-1 0 0,1-1 0,-1 1 0,1-1 0,0 1 0,-1 0 0,1-1 0,-1 1 0,1 0 0,-1-1 0,-5-2 0,1 1 0,-1 0 0,0 0 0,0 0 0,1 1 0,-1 0 0,0 0 0,0 0 0,0 1 0,-12 0 0,-2 2 0,0 1 0,-19 6 0,19-4 0,1-1 0,-29 3 0,-619-2 0,392-7 0,-84 2-1365,295-1-5461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03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171 1 24575,'-4'0'0,"0"1"0,0 0 0,0 0 0,0 0 0,0 1 0,1-1 0,-1 1 0,0 0 0,1 0 0,-1 1 0,1-1 0,0 0 0,0 1 0,0 0 0,0 0 0,0 0 0,-4 6 0,4-5 0,-1 0 0,0 1 0,0-2 0,0 1 0,-1 0 0,1-1 0,-1 0 0,1 0 0,-1 0 0,0-1 0,-8 3 0,-13 5 0,25-10 0,0 0 0,0 0 0,0 0 0,1 0 0,-1 1 0,0-1 0,0 0 0,1 1 0,-1-1 0,0 0 0,1 1 0,-1-1 0,0 1 0,1-1 0,-1 1 0,0-1 0,1 1 0,-1 0 0,1-1 0,-1 1 0,1 0 0,0-1 0,-1 1 0,1 0 0,0 0 0,-1-1 0,1 1 0,0 1 0,2 0 0,1-1 0,0 0 0,0 0 0,1 1 0,-1-2 0,0 1 0,0 0 0,7 0 0,10 3 0,4 5-1365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19.2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397 0 24575,'-1'1'0,"-1"-1"0,1 1 0,-1 0 0,1-1 0,0 1 0,-1 0 0,1 0 0,0 0 0,0 0 0,-1 0 0,1 0 0,0 0 0,0 0 0,0 1 0,0-1 0,1 0 0,-1 1 0,0-1 0,1 0 0,-1 1 0,0-1 0,1 1 0,0-1 0,-1 3 0,-9 38 0,4-2 0,3-12 0,-2-1 0,0 0 0,-2-1 0,-17 45 0,21-65 0,0 0 0,0 0 0,-1 0 0,1-1 0,-1 1 0,-1-1 0,1 0 0,-1 0 0,0 0 0,0-1 0,0 0 0,0 1 0,-1-2 0,0 1 0,0-1 0,0 0 0,0 0 0,0-1 0,-1 1 0,1-2 0,-1 1 0,0-1 0,1 0 0,-10 1 0,-123-6 0,106 2 0,673 2-1365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22.7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44 24575,'0'-1'0,"1"1"0,-1-1 0,0 0 0,1 0 0,-1 0 0,1 1 0,-1-1 0,1 0 0,-1 0 0,1 1 0,0-1 0,-1 0 0,1 1 0,0-1 0,0 1 0,-1-1 0,1 1 0,0-1 0,0 1 0,0 0 0,-1-1 0,1 1 0,0 0 0,0 0 0,0-1 0,0 1 0,1 0 0,30-4 0,-28 4 0,64-7 0,234-10 0,-223 17-1365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23.8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24575,'7'0'0,"6"0"0,12 0 0,5 0 0,4 0 0,5 0 0,5 0 0,7 0 0,1 0 0,0 0 0,-6 0 0,-7 0 0,-7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25.2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727 19 24575,'0'0'0,"0"-1"0,-1 0 0,1 1 0,0-1 0,-1 0 0,1 1 0,-1-1 0,1 1 0,-1-1 0,1 0 0,-1 1 0,1-1 0,-1 1 0,1 0 0,-1-1 0,0 1 0,1-1 0,-1 1 0,0 0 0,1 0 0,-1-1 0,0 1 0,0 0 0,1 0 0,-2 0 0,-23-5 0,23 5 0,-19-2 0,1 1 0,0 2 0,0-1 0,0 2 0,-39 9 0,-98 36 0,42-10 0,78-28-273,-1-2 0,0-1 0,0-2 0,-64-2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26.2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678 22 24575,'0'-1'0,"0"1"0,-1-1 0,1 0 0,0 0 0,-1 0 0,1 1 0,-1-1 0,1 0 0,-1 1 0,1-1 0,-1 0 0,0 1 0,1-1 0,-1 0 0,0 1 0,1-1 0,-1 1 0,0-1 0,0 1 0,1 0 0,-1-1 0,0 1 0,0 0 0,0 0 0,0-1 0,0 1 0,1 0 0,-3 0 0,-30-3 0,27 2 0,-89-1 0,-182 19 0,195-7 251,30-2-1059,-61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27.5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78 24575,'56'1'0,"1"0"0,0-2 0,106-17 0,-121 9 0,185-30 0,-153 26-1365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29.5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24575,'1187'0'-1365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4:49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102 0 24575,'43'56'0,"-22"-27"0,-20-29 0,-1 0 0,0 1 0,1-1 0,-1 0 0,1 1 0,-1-1 0,0 1 0,1-1 0,-1 1 0,0-1 0,1 1 0,-1-1 0,0 1 0,0-1 0,0 1 0,1-1 0,-1 1 0,0-1 0,0 1 0,0 0 0,0-1 0,0 1 0,0-1 0,0 1 0,0-1 0,0 1 0,0-1 0,-1 1 0,1-1 0,0 1 0,0 0 0,0-1 0,-1 1 0,1-1 0,0 1 0,-1-1 0,1 1 0,-2 0 0,0 0 0,1-1 0,-1 1 0,0-1 0,1 1 0,-1-1 0,0 1 0,0-1 0,1 0 0,-1 0 0,-3 0 0,-4 0 0,0-1 0,0 0 0,1 0 0,-12-4 0,17 3 0,0 1 0,1-1 0,-1 1 0,0-1 0,1 0 0,0 0 0,-1 0 0,1 0 0,0 0 0,0-1 0,0 1 0,1-1 0,-1 1 0,0-1 0,1 0 0,0 0 0,0 1 0,0-1 0,0 0 0,0 0 0,-1-4 0,-8-22 0,5 25 0,4 15 0,2 14 0,0-23 0,-1 1 0,0-1 0,1 1 0,-1 0 0,0-1 0,0 1 0,-1-1 0,1 1 0,-1-1 0,1 1 0,-1-1 0,0 1 0,0-1 0,0 0 0,0 1 0,0-1 0,0 0 0,-1 0 0,-2 3 0,-2 6 0,4-8 0,0 0 0,0 0 0,1 0 0,0 0 0,-1 0 0,1 0 0,0 1 0,1-1 0,-2 7 0,2-9 0,0 0 0,0 0 0,0 0 0,1-1 0,-1 1 0,0 0 0,0 0 0,1 0 0,-1 0 0,0 0 0,1-1 0,-1 1 0,1 0 0,-1 0 0,1 0 0,-1-1 0,1 1 0,0 0 0,-1-1 0,1 1 0,0-1 0,-1 1 0,1-1 0,0 1 0,0-1 0,0 1 0,-1-1 0,1 0 0,0 1 0,0-1 0,0 0 0,0 0 0,0 0 0,0 1 0,0-1 0,-1 0 0,2-1 0,29 4 0,0-3 0,0 0 0,-1-2 0,1-1 0,-1-2 0,0 0 0,0-3 0,0 0 0,49-22 0,17-11 0,-87 38 0,0 1 0,0 0 0,0 0 0,0 0 0,0 1 0,0 1 0,11 0 0,64 7 0,-32 1 0,-27-4 0,1-1 0,33 1 0,-49-3 0,0 0 0,1 0 0,-2 1 0,1 1 0,14 5 0,-12-4 0,-1-1 0,1 0 0,20 3 0,15-5 0,-31-1 0,-1 0 0,0 1 0,1 1 0,-1 0 0,0 2 0,24 7 0,-32-9-227,-1 0-1,0 0 1,0-1-1,1 1 1,9-1-1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31.7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44 24575,'-3'-3'0,"1"-2"0,6-3 0,5 0 0,5 0 0,4 3 0,6 2 0,2 1 0,1 1 0,-2 1 0,0 0 0,-1 0 0,2 1 0,1-1 0,-1 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40.6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490 33 24575,'-77'2'0,"35"0"0,0-2 0,-43-5 0,36-10 0,42 12 0,0 0 0,0 0 0,0 1 0,0 1 0,-1-1 0,-14 0 0,20 2 0,0 0 0,0 1 0,0-1 0,0 1 0,0 0 0,0-1 0,0 1 0,1 0 0,-1 0 0,0 0 0,1 1 0,-1-1 0,0 0 0,1 1 0,0-1 0,-1 1 0,1-1 0,0 1 0,-2 3 0,-21 41 0,12-20 0,-15 6 0,25-31 0,-1 1 0,1 0 0,0 0 0,0 1 0,0-1 0,0 0 0,0 1 0,0 0 0,0-1 0,1 1 0,0 0 0,-1 0 0,1-1 0,0 1 0,0 0 0,1 0 0,-1 0 0,1 0 0,-1 4 0,0 15 0,1-14 0,0-1 0,0 1 0,0 0 0,3 14 0,-2-20 0,-1 0 0,1-1 0,0 1 0,-1 0 0,1-1 0,0 1 0,0 0 0,0-1 0,0 1 0,0-1 0,0 0 0,1 1 0,-1-1 0,0 0 0,1 0 0,-1 1 0,1-1 0,-1 0 0,1-1 0,0 1 0,-1 0 0,1 0 0,0-1 0,0 1 0,2 0 0,19 4 0,-9-2 0,1 0 0,-1-1 0,27 1 0,-29-3 0,0-2 0,0 0 0,0 0 0,-1-1 0,1 0 0,19-9 0,-13 5 0,-5 3 0,0 1 0,0 1 0,1 0 0,-1 0 0,14 1 0,38-5 0,-29 1 215,-23 3-531,-1 0 0,1-1 0,0 0 0,20-8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6:42.1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24575,'1'0'0,"2"0"0,0 2 0,2-1 0,2 2 0,0 0 0,1 0 0,-1 3 0,0 1 0,-3 1 0,-1 0 0,-1 0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7:41.4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169 25 24575,'-25'-1'0,"1"-2"0,-30-5 0,11 0 0,42 8 0,0 0 0,-1-1 0,1 1 0,-1 0 0,1 0 0,-1 0 0,1 0 0,0 0 0,-1 0 0,1 1 0,-1-1 0,1 0 0,0 1 0,-2 0 0,3-1 0,1 1 0,-1-1 0,1 1 0,0-1 0,-1 1 0,1-1 0,0 1 0,-1-1 0,1 1 0,0-1 0,0 0 0,-1 0 0,1 1 0,0-1 0,0 0 0,0 0 0,-1 0 0,1 0 0,0 0 0,0 0 0,0 0 0,-1 0 0,1 0 0,1 0 0,361 12 0,-345-13 0,0-1 0,28-6 0,-29 4 0,1 1 0,32-1 0,-7 3 222,-21 0-751,1 1 0,35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7:46.2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 1 24575,'-3'0'0,"0"0"0,1 0 0,-1 0 0,1 0 0,-1 0 0,1 0 0,-1 1 0,1-1 0,-1 1 0,1-1 0,-3 2 0,4-1 0,0 0 0,1 0 0,-1 0 0,1 0 0,0 0 0,-1 0 0,1 0 0,0 0 0,0 0 0,-1 0 0,1 0 0,0 0 0,0 0 0,0 0 0,0 0 0,0 0 0,1 0 0,-1 0 0,0 0 0,0 0 0,1 0 0,-1 0 0,0 0 0,1 0 0,-1-1 0,1 1 0,-1 0 0,1 0 0,1 1 0,7 15 0,2 0 0,0-1 0,16 19 0,-3-4 0,-22-29 0,0 0 0,1 0 0,-1 0 0,0 0 0,1-1 0,-1 1 0,1-1 0,-1 0 0,1 1 0,0-1 0,-1-1 0,1 1 0,0 0 0,0-1 0,-1 1 0,4-1 0,52 1 0,-42-2 0,-8 1 0,162-10 0,-109 0 0,-35 5 0,-1 1 0,42-1 0,48 4 0,91 3 0,-200-1 0,1 0 0,-1 0 0,0 0 0,0 1 0,-1 0 0,1 0 0,9 6 0,-58-4 0,-66-15 0,-51-1 0,121 11 0,-51-9 0,62 6 0,0 0 0,-1 2 0,1 2 0,-37 3 0,-24 16 0,67-13 0,-1-1 0,0-1 0,-42 3 0,-64-8-1365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7:57.4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703 33 24575,'-12'1'0,"1"1"0,-1 0 0,1 1 0,0 0 0,0 1 0,0 0 0,-11 6 0,-34 12 0,23-15 0,0-3 0,0 0 0,-1-2 0,1-2 0,-48-4 0,63 3 0,-12-3 0,-1-2 0,1 0 0,1-2 0,0-2 0,0 0 0,-42-22 0,48 21 0,14 5 0,19 4 0,21 4 0,72 22 0,-79-17 0,1 0 0,0-2 0,0-1 0,34 1 0,819-6 0,-861 2-227,0 1-1,0 1 1,-1 1-1,1 0 1,18 8-1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00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668 76 24575,'-12'-1'0,"0"-1"0,0 0 0,0 0 0,1-1 0,-20-8 0,18 6 0,0 1 0,0 0 0,0 1 0,-17-2 0,-125 6 0,104 1 0,-92-7 0,81-10 0,51 11 0,0 1 0,0 0 0,0 1 0,0 0 0,-19 0 0,97 11 0,465-5 145,-298-6-1655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04.0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640 23 24575,'-69'1'0,"34"1"0,0-2 0,0-1 0,-47-8 0,51 3 0,0 2 0,0 1 0,-37 2 0,-5 0 0,-60 2 0,116 3 0,22 2 0,30 5 0,45-2 0,1-4 0,102-6 0,-69-1 0,188 1-1365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06.3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 24575,'1'0'0,"4"0"0,1-2 0,4-1 0,2 1 0,1 0 0,2 1 0,-1 0 0,0 0 0,2 1 0,-2 2 0,0 1 0,-1-1 0,-1 0 0,-1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07.4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 1 24575,'-2'0'0,"-1"1"0,1 4 0,0 1 0,1 3 0,-2 2 0,1 2 0,-1 0 0,1 2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4:52.6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24575,'47'15'0,"51"24"0,-96-38-57,-1 0 0,1-1 1,-1 1-1,1 0 0,-1 0 0,1 0 0,-1 1 0,0-1 0,0 0 0,1 0 0,-1 1 1,0-1-1,0 0 0,0 1 0,0-1 0,-1 1 0,1 0 0,0-1 0,-1 1 1,1 0-1,-1-1 0,1 1 0,-1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10.0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24575,'22'1'0,"1"1"0,-1 2 0,39 10 0,-36-7 0,0-1 0,34 3 0,36 11 0,50-10 0,-80-9-1365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12.9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325 361 24575,'0'0'0,"-1"-1"0,1 0 0,-1 1 0,1-1 0,-1 1 0,0-1 0,1 1 0,-1-1 0,0 1 0,1-1 0,-1 1 0,0-1 0,1 1 0,-1 0 0,0 0 0,0-1 0,1 1 0,-1 0 0,0 0 0,0 0 0,0 0 0,1 0 0,-2 0 0,-23-2 0,23 2 0,-69 0 0,-24-1 0,85 0 0,1 0 0,-1-1 0,0 0 0,1-1 0,-1 0 0,1 0 0,-12-7 0,19 9 0,0 1 0,1-1 0,-1 0 0,1 0 0,-1 0 0,1-1 0,-1 1 0,1 0 0,0 0 0,-1-1 0,1 1 0,0-1 0,0 1 0,0-1 0,0 0 0,0 1 0,1-1 0,-1 0 0,0 0 0,1 1 0,-1-1 0,1 0 0,-1-2 0,2 1 0,-1 0 0,1 0 0,-1-1 0,1 1 0,0 0 0,0 1 0,0-1 0,0 0 0,1 0 0,-1 0 0,1 1 0,3-5 0,4-4 0,1 1 0,0 0 0,0 1 0,1 0 0,14-9 0,-5 5 0,0 1 0,1 0 0,1 2 0,0 1 0,1 0 0,-1 2 0,2 1 0,-1 0 0,0 2 0,1 1 0,45-1 0,-51 3 0,0-1 0,-1 0 0,1-1 0,30-10 0,31-6 0,47 9 0,-84 6 0,33-7 0,-66 9-273,0 0 0,0-1 0,0 0 0,11-6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15.7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24575,'2'0'0,"1"1"0,-1-1 0,1 1 0,-1 0 0,1-1 0,-1 1 0,1 0 0,-1 1 0,0-1 0,0 0 0,1 1 0,-1-1 0,0 1 0,0 0 0,0-1 0,-1 1 0,3 3 0,30 43 0,-9-11 0,-12-25 0,2 0 0,0-1 0,0 0 0,1-1 0,0-1 0,32 14 0,18 10 0,-14-2 0,-28-16 0,0 0 0,2-1 0,0-1 0,0-2 0,1-1 0,46 12 0,59 11 0,-90-20 0,82 13 0,-98-22 0,-1 2 0,1 0 0,28 12 0,16 5 0,-47-19 0,-19-5 0,-1 1 0,0 1 0,1-1 0,-1 0 0,0 1 0,1 0 0,-1 0 0,0 0 0,0 0 0,0 0 0,0 0 0,0 1 0,0 0 0,3 2 0,-6-3 0,0-1 0,0 0 0,0 1 0,-1-1 0,1 1 0,0-1 0,0 1 0,-1-1 0,1 0 0,-1 1 0,1-1 0,0 1 0,-1-1 0,1 0 0,-1 0 0,1 1 0,-1-1 0,1 0 0,0 0 0,-1 1 0,1-1 0,-1 0 0,1 0 0,-1 0 0,1 0 0,-1 0 0,0 0 0,1 0 0,-1 0 0,1 0 0,-1 0 0,1 0 0,-1 0 0,-22 2 0,-31-5 0,-68-13 0,33 4 0,-203-36 0,261 40 0,-35-14 0,-9-2 0,45 17 0,21 6 0,0-1 0,0 0 0,1-1 0,-12-4 0,-55-19-1365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17.1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7 24575,'-2'0'0,"-2"0"0,-6 0 0,-5-2 0,-5 0 0,-1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25.0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208 62 24575,'-1'0'0,"1"-1"0,0 0 0,-1 1 0,1-1 0,0 1 0,-1-1 0,1 1 0,0-1 0,-1 1 0,1-1 0,-1 1 0,1 0 0,-1-1 0,1 1 0,-1 0 0,1-1 0,-1 1 0,0 0 0,1-1 0,-1 1 0,1 0 0,-1 0 0,0 0 0,1 0 0,-1 0 0,0 0 0,0 0 0,-25-2 0,19 2 0,-11-4 0,0-1 0,1 0 0,-1-1 0,-22-11 0,56 13 0,12 2 0,87 4 0,101-3 0,-177-3 0,-11 1 0,1 2 0,54 3 0,-32 0 0,-39-2 0,0 0 0,-1 1 0,1 0 0,0 0 0,-1 2 0,1-1 0,10 5 0,-21-7 0,0 1 0,1-1 0,-1 1 0,0-1 0,0 1 0,0 0 0,0-1 0,0 1 0,0 0 0,0 0 0,0-1 0,-1 1 0,1 0 0,0 0 0,0 0 0,-1 0 0,1 0 0,-1 0 0,1 0 0,-1 0 0,1 1 0,-1-1 0,1 0 0,-1 0 0,0 0 0,0 1 0,0-1 0,0 0 0,0 0 0,0 0 0,0 1 0,0-1 0,0 0 0,-1 2 0,-1 4 0,-1-1 0,0 0 0,-1 0 0,1 0 0,-7 8 0,-12 23 0,19-21 0,1 0 0,0 1 0,1-1 0,0 0 0,4 30 0,0 8 0,-3-50 0,0 0 0,0 0 0,0 0 0,-1 0 0,1 0 0,-1 0 0,0 0 0,0 0 0,-1-1 0,-1 5 0,2-6 0,0-1 0,-1 1 0,1-1 0,-1 1 0,1-1 0,-1 0 0,1 0 0,-1 0 0,0 0 0,1 0 0,-1 0 0,0-1 0,0 1 0,0-1 0,0 1 0,1-1 0,-1 1 0,0-1 0,0 0 0,0 0 0,0 0 0,0 0 0,-2-1 0,-95-5 0,-27-1 0,49 8 0,-115-3 0,167-1 0,0-2 0,0-1 0,-45-16 0,43 13 0,19 7 0,10 5 0,7 10 0,-1 10-1365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27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329 0 24575,'-38'10'0,"15"-3"0,-43 8 0,45-9 0,0-1 0,0-1 0,0-1 0,-31 1 0,36-5 0,11 0 0,0 1 0,0 0 0,0 0 0,0 0 0,0 0 0,0 1 0,-7 1 0,9 4 0,10 0 0,11 2 0,0-2 0,0-1 0,1-1 0,-1 0 0,37 1 0,80-7 0,-52 0 0,172 12 0,-149-9-1365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32.5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714 3 24575,'-46'-1'0,"6"0"0,-1 1 0,1 2 0,-1 2 0,-66 15 0,91-15 0,1-1 0,-1-1 0,-23 0 0,-32 6 0,48-3 0,0-2 0,0 0 0,0-1 0,0-1 0,0-1 0,0-1 0,0-1 0,-35-8 0,94 12 0,27 6 0,-14 1 0,1-2 0,57 1 0,102-9 0,-78-1 0,-92 0 0,40-7 0,-74 8 0,40-8 0,-33 5 0,0 2 0,0 0 0,24-2 0,33 0 0,-51 2 0,0 0 0,0 1 0,0 2 0,19 1 0,81 7 0,-15-3 0,-50 3-1365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34.3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653 0 24575,'-652'0'-1365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35.8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37.5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596 108 24575,'-27'0'0,"13"1"0,0-1 0,0 0 0,0-1 0,0-1 0,1 0 0,-1-1 0,-15-5 0,-23-10 0,1 3 0,-75-13 0,79 13 0,39 12 0,0 0 0,1 1 0,-1-1 0,0 2 0,0-1 0,-13 0 0,-31 5 342,48-3-474,0 1 1,1 0 0,-1 0-1,1 0 1,0 0 0,-1 1 0,1-1-1,0 1 1,0 0 0,0 0 0,0 0-1,-3 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4:57.8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637 24 24575,'-32'-8'0,"7"0"0,-4 4 0,0 2 0,0 1 0,0 1 0,0 1 0,0 2 0,-40 8 0,63-10 0,-14 5 0,0-2 0,0-1 0,-1 0 0,-22-1 0,-39 4 0,64-3 0,1-1 0,-1-1 0,0-1 0,-34-4 0,50 3 0,6 0 0,16-2 0,26-1 0,384 16 0,-404-10 0,150 6 0,-115-10 0,-28 0 0,0 2 0,35 4 0,-21 6 0,-35-6 0,0-2 0,1 1 0,24 0 0,143-4-1365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38.2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40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 24575,'47'-1'0,"-26"0"0,1 0 0,-1 2 0,1 0 0,-1 2 0,34 7 0,19 10 0,-43-13 0,36 14 0,-37-10-1365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41.2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41.5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41.9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42.3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43.7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24575,'2'0'0,"6"0"0,3 0 0,7 0 0,6 0 0,5 0 0,2 0 0,5 0 0,2 0 0,-4 0 0,-6 0 0,-4 0 0,-4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44.5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46 24575,'2'0'0,"2"0"0,2 0 0,5-2 0,1-1 0,2-1 0,1 0 0,0 0 0,-1 2 0,0 0 0,2-3 0,4-2 0,-1 0 0,-1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45.1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51.7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435 341 24575,'0'0'0,"0"1"0,0-1 0,-1 0 0,1 1 0,0-1 0,0 1 0,0-1 0,-1 0 0,1 1 0,0-1 0,-1 1 0,1-1 0,0 0 0,-1 0 0,1 1 0,0-1 0,-1 0 0,1 1 0,-1-1 0,1 0 0,0 0 0,-1 0 0,1 0 0,-1 1 0,1-1 0,-1 0 0,1 0 0,-1 0 0,1 0 0,-1 0 0,1 0 0,0 0 0,-1 0 0,1 0 0,-1 0 0,1-1 0,-1 1 0,1 0 0,-1 0 0,-19-6 0,14 2 0,0-1 0,0 1 0,0-1 0,1 0 0,0 0 0,0-1 0,1 1 0,-1-1 0,1 0 0,-5-11 0,-4-9 0,-13-35 0,25 56 0,-12-32 0,11 26 0,-2 1 0,1-1 0,-2 1 0,1 0 0,-13-19 0,16 27 0,0 1 0,-1 0 0,1-1 0,-1 1 0,0 0 0,1 0 0,-1 0 0,0 0 0,0 0 0,1 0 0,-1 1 0,0-1 0,0 0 0,0 1 0,0 0 0,0-1 0,0 1 0,0 0 0,0 0 0,0 0 0,0 0 0,-2 1 0,-50 13 0,18-3 0,-4-8 0,26-2 0,0 1 0,0 0 0,-16 4 0,30-6 0,0 0 0,0 0 0,-1 0 0,1 0 0,0 0 0,0 0 0,-1 0 0,1 0 0,0 0 0,0 0 0,0 0 0,-1 0 0,1 0 0,0 0 0,0 0 0,0 1 0,0-1 0,-1 0 0,1 0 0,0 0 0,0 0 0,0 0 0,0 1 0,0-1 0,-1 0 0,1 0 0,0 0 0,0 0 0,0 1 0,0-1 0,0 0 0,0 0 0,0 0 0,0 1 0,0-1 0,0 0 0,0 0 0,0 0 0,-1 1 0,1-1 0,1 0 0,-1 0 0,0 0 0,0 1 0,10 6 0,16 2 0,6-2 0,-1-2 0,1 0 0,1-3 0,-1 0 0,46-4 0,-67 0 0,0-1 0,-1 1 0,15-7 0,-16 6 0,1-1 0,-1 2 0,1-1 0,15-1 0,2 1 0,-1-2 0,0-1 0,-1-2 0,1 0 0,29-14 0,39-13 0,-86 33 0,1-1 0,0 2 0,0-1 0,0 1 0,0 0 0,0 1 0,1 0 0,17 3 0,-11 1 0,0 0 0,-1 1 0,30 14 0,61 21 0,-104-39 0,0 1 0,0-1 0,0 1 0,0-1 0,0 1 0,0 0 0,-1 0 0,1 0 0,-1 0 0,1 0 0,-1 0 0,0 0 0,0 0 0,0 0 0,0 1 0,0-1 0,0 0 0,-1 1 0,1-1 0,-1 1 0,1 4 0,0 7 0,-1 0 0,-2 25 0,0-15 0,1 113 0,0-132 0,-1-1 0,1 0 0,-1 0 0,1 0 0,-1 0 0,0 0 0,-1 0 0,1-1 0,-1 1 0,1-1 0,-1 0 0,0 0 0,0 1 0,-1-2 0,1 1 0,-1 0 0,-5 2 0,-3 3 0,-2 0 0,1-1 0,-25 8 0,14-5 0,0-2 0,-1-1 0,0-1 0,-1-2 0,1 0 0,-39 1 0,-56-4 0,-108-3 0,190-4 0,0-1 0,1-2 0,-67-25 0,101 33 0,113 20 0,-107-18 0,33 9 0,0-1 0,1-2 0,0-2 0,53 2 0,151 3 0,-170-5 0,-56-3 0,0 0 0,0-2 0,0 1 0,0-2 0,0 0 0,22-5 0,46-18 258,-34 10-1070,66-12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4:59.6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742 0 24575,'-1'1'0,"1"0"0,-1 0 0,0-1 0,1 1 0,-1 0 0,1 0 0,-1-1 0,0 1 0,0 0 0,1-1 0,-1 1 0,0-1 0,0 1 0,0-1 0,0 1 0,0-1 0,0 0 0,0 1 0,1-1 0,-3 0 0,-25 8 0,22-7 0,-31 5 0,0-1 0,0-1 0,-1-3 0,-56-4 0,5 1 0,-46 8 0,62-2 0,-77-3-1365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53.4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590 7 24575,'-4'2'0,"-1"0"0,1 0 0,-1-1 0,1 0 0,-1 0 0,0 0 0,1 0 0,-1-1 0,0 0 0,0 0 0,-7-1 0,1 1 0,-297 0 0,164-10 0,81 4-1365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8:58.5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902 182 24575,'-8'-1'0,"1"0"0,0-1 0,0 0 0,0-1 0,1 1 0,-1-1 0,-8-5 0,-15-6 0,-304-92 0,284 90 0,37 11 0,-1 1 0,0 0 0,-1 1 0,1 0 0,-25 0 0,37 3 0,-6-1 0,0 1 0,0 0 0,0 0 0,0 1 0,0 1 0,0-1 0,0 1 0,1 0 0,-1 1 0,-12 5 0,11-3 0,0-2 0,0 1 0,0-1 0,-1-1 0,-14 3 0,14-4 0,0 2 0,0-1 0,0 1 0,0 0 0,-10 6 0,14-6 0,-1 0 0,1 1 0,0 0 0,0 0 0,1 1 0,-1-1 0,-8 11 0,11-12 0,1 1 0,0 0 0,0 0 0,1 0 0,-1 0 0,1 1 0,-1-1 0,1 0 0,1 0 0,-1 1 0,1-1 0,-1 1 0,2 8 0,-1-9 0,0-1 0,0 1 0,0 0 0,1 0 0,-1 0 0,1 0 0,0-1 0,0 1 0,1 0 0,-1-1 0,1 1 0,0-1 0,2 5 0,-1-5 0,1 0 0,-1 0 0,1-1 0,-1 1 0,1-1 0,0 0 0,0 0 0,-1 0 0,2 0 0,-1-1 0,7 2 0,114 44 0,-106-38 0,0 1 0,0 0 0,31 25 0,-8-6 0,-2-5 0,0-2 0,2-1 0,48 15 0,-68-31 0,0-1 0,0 0 0,1-2 0,0-1 0,-1-1 0,40-4 0,-49 3 0,18-4 0,1 0 0,-1-3 0,0 0 0,45-20 0,-50 18 0,-12 4 0,-1-1 0,0-1 0,-1 0 0,0-1 0,0 0 0,19-19 0,-16 14 0,0 0 0,33-20 0,-31 22 0,32-25 0,-32 23 0,29-20 0,-37 29-227,0-1-1,0-1 1,-1 1-1,0-1 1,13-15-1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03.1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35 24575,'35'-3'0,"0"0"0,66-17 0,-61 11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09.6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445 574 24575,'0'0'0,"0"1"0,-1-1 0,1 1 0,0-1 0,-1 1 0,1-1 0,0 0 0,-1 1 0,1-1 0,-1 0 0,1 1 0,-1-1 0,1 0 0,0 1 0,-1-1 0,0 0 0,1 0 0,-1 1 0,1-1 0,-1 0 0,1 0 0,-1 0 0,1 0 0,-1 0 0,1 0 0,-1 0 0,0 0 0,1 0 0,-1 0 0,1 0 0,-1 0 0,1 0 0,-1 0 0,1-1 0,-1 1 0,1 0 0,-1 0 0,0-1 0,-26-7 0,24 7 0,-14-6 0,1-1 0,1-1 0,-19-12 0,-8-4 0,36 22 0,1-1 0,-1 1 0,1-1 0,0 0 0,0 0 0,0 0 0,1-1 0,0 0 0,0 0 0,0 0 0,0 0 0,1 0 0,-1-1 0,-2-6 0,4 7 0,-1 0 0,-1 1 0,1 0 0,-1 0 0,1 0 0,-1 0 0,0 0 0,-1 1 0,1 0 0,0 0 0,-1 0 0,0 0 0,0 1 0,0-1 0,0 1 0,0 1 0,0-1 0,-7 0 0,4-1 0,0 1 0,0-1 0,0 0 0,1-1 0,-1 0 0,-10-8 0,14 8 0,0 0 0,0 0 0,1-1 0,-1 0 0,1 1 0,0-1 0,0 0 0,1-1 0,0 1 0,0 0 0,0-1 0,1 0 0,-2-6 0,-1-10 0,-1-43 0,4 63 0,1 0 0,0 0 0,0 0 0,0 0 0,0 0 0,1 0 0,-1 0 0,0 0 0,1 1 0,0-1 0,-1 0 0,1 0 0,0 0 0,0 1 0,0-1 0,0 0 0,0 1 0,0-1 0,0 1 0,1 0 0,-1-1 0,0 1 0,1 0 0,-1-1 0,1 1 0,0 0 0,-1 0 0,1 1 0,0-1 0,-1 0 0,4-1 0,6 0 0,-1 1 0,1-1 0,-1 2 0,1-1 0,11 2 0,-14 0 0,0-1 0,0 0 0,0-1 0,0 1 0,0-1 0,12-4 0,-12 1 0,-1 0 0,1 0 0,-1-1 0,0 0 0,0-1 0,8-8 0,-13 12 0,0 0 0,-1 1 0,0-1 0,1 0 0,-1 0 0,0 0 0,0-1 0,0 1 0,0 0 0,0 0 0,0 0 0,0-4 0,-1 4 0,0 1 0,0 0 0,0-1 0,0 1 0,-1 0 0,1 0 0,0-1 0,-1 1 0,1 0 0,-1 0 0,1 0 0,-1 0 0,0-1 0,1 1 0,-1 0 0,0 0 0,0 0 0,0 0 0,0 1 0,0-1 0,0 0 0,0 0 0,0 0 0,-2 0 0,-21-9 0,44 12 0,-2-1 0,-1 1 0,22 6 0,-22-4 0,1-1 0,31 2 0,-19-5 0,-1 0 0,1-2 0,-1-1 0,39-9 0,-58 9-341,1 2 0,-1-1-1,20 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13.2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89 24575,'1'-1'0,"1"0"0,0 0 0,0 0 0,0 0 0,0 1 0,0-1 0,0 1 0,0 0 0,0-1 0,0 1 0,0 0 0,4 0 0,3 0 0,122-12 0,412-53 0,-540 64 0,3 0 0,1 0 0,0 0 0,-1 0 0,1 1 0,13 1 0,-19-1 0,0 0 0,0 0 0,-1 1 0,1-1 0,0 0 0,0 1 0,0-1 0,-1 0 0,1 1 0,0-1 0,0 1 0,-1-1 0,1 1 0,0 0 0,-1-1 0,1 1 0,-1 0 0,1-1 0,-1 1 0,1 1 0,0-1 0,-1 1 0,1 0 0,-1-1 0,0 1 0,0-1 0,0 1 0,0 0 0,0-1 0,0 1 0,0 0 0,-1-1 0,1 1 0,-1-1 0,0 4 0,-3 5 0,0 1 0,0-1 0,0 0 0,-2 0 0,-10 16 0,13-23 0,0 1 0,0-1 0,-1 0 0,1-1 0,0 1 0,-1 0 0,0-1 0,1 0 0,-1 0 0,0 0 0,0 0 0,0-1 0,-1 0 0,1 0 0,0 0 0,0 0 0,-8 0 0,-145 6 0,149-5 0,-1 0 0,0 0 0,1 1 0,-1 0 0,1 1 0,0 0 0,0 0 0,1 1 0,-1 0 0,1 0 0,0 0 0,-7 8 0,1 0 0,1 0 0,0 1 0,1 0 0,-19 31 0,29-43 0,0-1 0,1 1 0,-1-1 0,0 1 0,0-1 0,1 1 0,-1 0 0,0 0 0,1-1 0,0 1 0,-1 0 0,1 0 0,0-1 0,0 1 0,0 0 0,0 0 0,0-1 0,1 1 0,-1 0 0,0 0 0,1-1 0,0 3 0,1-2 0,-1 0 0,1 0 0,-1-1 0,1 1 0,0-1 0,-1 1 0,1-1 0,0 0 0,0 0 0,0 1 0,0-2 0,0 1 0,0 0 0,0 0 0,3 0 0,9 2 0,1 0 0,-1-2 0,1 0 0,17 0 0,-27-1 0,4 0 0,5-1 0,1 0 0,-1 1 0,0 1 0,0 1 0,1 0 0,-1 1 0,-1 0 0,1 1 0,0 0 0,13 8 0,-8-4 0,0 0 0,0-1 0,0-1 0,1 0 0,0-2 0,21 2 0,-18-2 0,0 0 0,-1 1 0,0 1 0,30 13 0,66 20 0,98 54 0,-146-64 0,2-1-1365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17.2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1467 403 24575,'-10'-3'0,"0"1"0,1-1 0,0-1 0,-1 0 0,-9-6 0,-26-10 0,-421-116 0,238 76 0,123 30 84,-67-19-808,-211-33-1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18.5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24575,'1'6'0,"0"-1"0,1 1 0,0 0 0,1-1 0,-1 1 0,1-1 0,0 0 0,0 0 0,8 9 0,0 2 0,248 334 0,-184-255 0,-39-51-455,1-2 0,74 63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21.4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560 0 24575,'-1'8'0,"0"-1"0,-1 0 0,1 1 0,-2-1 0,1 0 0,-1 0 0,0 0 0,-7 11 0,-14 36 0,-18 126 0,-60 137 0,-188 398 0,214-531-1365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24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24575,'2'0'0,"0"1"0,0-1 0,0 1 0,0 0 0,0-1 0,-1 1 0,1 0 0,0 0 0,0 1 0,-1-1 0,1 0 0,-1 0 0,1 1 0,-1-1 0,0 1 0,1 0 0,-1-1 0,0 1 0,0 0 0,1 1 0,21 45 0,-18-36 0,175 415 0,-123-314 293,-32-66-1122,36 90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30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583 164 24575,'-10'-1'0,"-1"-1"0,1-1 0,0 1 0,-1-2 0,2 1 0,-1-1 0,-10-6 0,-7-2 0,1-3 0,21 12 0,0 0 0,0 1 0,0-1 0,0 1 0,0 0 0,-8-1 0,-139-39 0,119 32 0,-1 1 0,-48-7 0,73 15 0,5 0 0,-1 1 0,1-1 0,0 1 0,1-1 0,-1-1 0,0 1 0,-7-3 0,55 3 0,287 6 0,-211-6 0,-118 1 0,1 0 0,-1 0 0,0 1 0,0-1 0,0 0 0,0 1 0,0 0 0,0-1 0,0 1 0,0 0 0,0 0 0,0 0 0,0 0 0,-1 0 0,1 1 0,0-1 0,-1 1 0,3 2 0,-1-1 0,-1 1 0,0-1 0,1 1 0,-2 0 0,1 0 0,0 0 0,-1 0 0,2 8 0,0 6 0,-1-1 0,0 2 0,-2 25 0,0-36 0,-3 134 0,2-140 0,1 0 0,-1 0 0,0 1 0,0-1 0,1 0 0,-2 0 0,1 0 0,0 0 0,0 0 0,-1 0 0,1 0 0,-1 0 0,1 0 0,-1-1 0,0 1 0,-3 1 0,-38 25 0,16-13 0,22-12 0,0 0 0,0 0 0,0-1 0,-1 0 0,1 0 0,0-1 0,-1 0 0,0 1 0,1-2 0,-9 1 0,-64-3 0,33 0 0,15 1 0,0-2 0,0-1 0,1-2 0,0-1 0,-41-14 0,26 10 327,-13-4-2019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5:06.1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851 150 24575,'-7'0'0,"1"0"0,-1 0 0,1-1 0,-1 0 0,1 0 0,0 0 0,-1-1 0,1 0 0,0-1 0,-6-2 0,10 3 0,0 1 0,0 0 0,1-1 0,-1 1 0,0-1 0,1 0 0,-1 0 0,1 1 0,0-1 0,0 0 0,-1 0 0,1 0 0,1 0 0,-1-1 0,0 1 0,0 0 0,1 0 0,-1-1 0,1 1 0,0 0 0,0 0 0,-1-1 0,2 1 0,-1 0 0,0-1 0,0 1 0,1 0 0,-1 0 0,1-1 0,0 1 0,1-4 0,-1 5 0,0-1 0,0 0 0,0 0 0,0 1 0,0-1 0,0 0 0,0 1 0,1-1 0,-1 1 0,1 0 0,-1-1 0,1 1 0,-1 0 0,1 0 0,0 0 0,0 0 0,2-1 0,13-8 0,-17 9 0,0 1 0,0 0 0,0 0 0,0 0 0,0-1 0,0 1 0,0 0 0,0 0 0,0 0 0,0-1 0,-1 1 0,1 0 0,0 0 0,0 0 0,0-1 0,0 1 0,0 0 0,0 0 0,0 0 0,-1 0 0,1 0 0,0-1 0,0 1 0,0 0 0,0 0 0,-1 0 0,1 0 0,0 0 0,0 0 0,0 0 0,-1-1 0,1 1 0,0 0 0,0 0 0,0 0 0,-1 0 0,1 0 0,0 0 0,0 0 0,0 0 0,-1 0 0,1 0 0,0 0 0,0 0 0,-1 1 0,1-1 0,0 0 0,0 0 0,-14-2 0,-83 4 0,67 0 0,-1-1 0,1-1 0,-34-6 0,27-1 0,20 3 0,-1 0 0,1 2 0,-26-1 0,-75 2 0,-72 3 0,184-2 0,0 1 0,1-1 0,-1 1 0,0 0 0,0 1 0,0-1 0,1 1 0,-9 4 0,12-4 0,0-1 0,0 1 0,0-1 0,0 1 0,1-1 0,-1 1 0,0 0 0,1 0 0,0 0 0,-1 0 0,1 0 0,0 0 0,0 0 0,0 1 0,0-1 0,1 0 0,-1 0 0,0 1 0,1-1 0,0 0 0,0 1 0,-1-1 0,2 5 0,0 5 0,1 1 0,0-1 0,0 0 0,2 0 0,0 0 0,9 21 0,10 30 0,8 76 0,-30-133 0,1-1 0,-1 0 0,1 0 0,0 0 0,0-1 0,1 1 0,-1 0 0,5 6 0,8 13 0,-15-23 0,-1-1 0,1 0 0,0 1 0,0-1 0,-1 1 0,1-1 0,0 0 0,-1 1 0,1-1 0,-1 0 0,1 1 0,0-1 0,-1 0 0,1 0 0,-1 1 0,1-1 0,-1 0 0,1 0 0,0 0 0,-1 0 0,1 0 0,-1 1 0,1-1 0,-1 0 0,1 0 0,-1 0 0,1 0 0,-1 0 0,1-1 0,-1 1 0,0 0 0,-24 1 0,21-2 0,-2 3 0,6 0 0,13 4 0,22 4 0,45 4 0,54 11 0,-109-22 0,-1 0 0,1-1 0,-1-2 0,32-2 0,8 0 0,-38 1 0,-1-2 0,1 0 0,-1-1 0,40-13 0,-34 9-682,61-9-1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32.2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 1 24575,'0'2'0,"0"2"0,-2 2 0,-1 4 0,-1 1 0,0-1 0,1 2 0,0 1 0,1 0 0,1-1 0,1 0 0,-2 0 0,0 1 0,-2 1 0,-2 0 0,0 0 0,1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47.0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636 12 24575,'-1'0'0,"1"-1"0,0 0 0,-1 1 0,1-1 0,-1 1 0,1-1 0,-1 0 0,1 1 0,-1-1 0,1 1 0,-1 0 0,0-1 0,1 1 0,-1-1 0,0 1 0,1 0 0,-1 0 0,0-1 0,1 1 0,-1 0 0,0 0 0,1 0 0,-1 0 0,0 0 0,0 0 0,-1 0 0,-24-2 0,22 2 0,-31 0 0,-158 1 0,176 2 0,-1 0 0,1 1 0,-32 12 0,34-10 0,0-1 0,-1 0 0,0-1 0,-30 3 0,33-6 0,0 1 0,0 1 0,-15 4 0,-10 3 0,31-9-273,0 1 0,1 0 0,-1 0 0,-12 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36.5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711 196 24575,'-14'-2'0,"1"0"0,-1 0 0,1-1 0,-1-1 0,1 0 0,-24-12 0,-12-3 0,-42-20 0,61 25 0,-42-15 0,24 19 0,-12-5 0,31 4 0,-34-8 0,54 17 0,1 1 0,-1-1 0,1 1 0,-1 1 0,1 0 0,-1 0 0,0 0 0,1 1 0,-11 3 0,17-3 0,1 0 0,0-1 0,-1 1 0,1 0 0,0 0 0,0 1 0,0-1 0,0 0 0,0 0 0,0 1 0,0-1 0,0 0 0,0 1 0,1-1 0,-1 1 0,0-1 0,0 3 0,-9 33 0,8-26 0,-6 22 0,2 0 0,1 1 0,2 0 0,1 1 0,4 52 0,-1-84 0,-1-1 0,0 1 0,1-1 0,0 1 0,0 0 0,-1-1 0,1 1 0,1-1 0,-1 0 0,0 1 0,1-1 0,-1 0 0,1 0 0,0 0 0,-1 0 0,1 0 0,0 0 0,0 0 0,0-1 0,4 3 0,2 0 0,1 1 0,0-1 0,0-1 0,13 3 0,16 7 0,-6 1 0,1-1 0,43 9 0,-73-21 0,26 6 0,0-1 0,1-1 0,53 2 0,-68-7 0,0 0 0,0-1 0,0-1 0,0 0 0,0-1 0,0 0 0,22-9 0,-26 8 0,1 1 0,-1 1 0,1 0 0,-1 1 0,1 0 0,0 0 0,19 3 0,36-4 0,-13-3-1365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39.0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24575,'5'0'0,"4"0"0,4 0 0,2 0 0,3 0 0,0 0 0,0 0 0,-2 0 0,2 0 0,1 0 0,1 0 0,3 0 0,-1 0 0,-1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29:55.6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559 90 24575,'-5'1'0,"1"0"0,0 0 0,0 0 0,0 0 0,0 1 0,1-1 0,-1 1 0,0 0 0,1 0 0,-1 1 0,1-1 0,-6 5 0,5-3 0,0-1 0,0 0 0,0 0 0,0-1 0,-1 1 0,1-1 0,-1 0 0,0 0 0,-6 1 0,-7-1 0,0 0 0,0-2 0,0 0 0,0-1 0,1 0 0,-1-2 0,-33-8 0,-63-42 0,86 43 0,1-1 0,0-1 0,0-1 0,-27-19 0,63 39-195,-1 0 0,1 1 0,-1-1 0,-1 2 0,0-1 0,10 15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01.1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694 47 24575,'-152'1'0,"-158"-2"0,271-3-107,0-1 0,1-3 0,-44-13 1,49 12-832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03.2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24575,'1'2'0,"-1"0"0,1 0 0,0 0 0,0 0 0,0 0 0,0 0 0,0-1 0,0 1 0,1 0 0,-1 0 0,0-1 0,1 1 0,0-1 0,-1 1 0,1-1 0,0 0 0,-1 0 0,1 1 0,0-1 0,3 1 0,43 19 0,-45-20 0,31 13 0,-25-9 0,-1-2 0,1 1 0,0-1 0,0 0 0,0-1 0,0 0 0,14 1 0,121-4 0,26 1 0,-145 4-1365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09.1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998 158 24575,'-869'0'0,"860"-1"0,-1-1 0,1 0 0,-1 0 0,1-1 0,0 0 0,0-1 0,0 0 0,0 0 0,-10-7 0,5 3 0,13 8 0,0 0 0,1-1 0,-1 1 0,0 0 0,1-1 0,-1 1 0,0-1 0,1 1 0,-1-1 0,0 1 0,1-1 0,-1 1 0,1-1 0,-1 0 0,1 1 0,0-1 0,-1 0 0,1 1 0,-1-1 0,1 0 0,0 1 0,0-1 0,0 0 0,-1 0 0,1 0 0,0 0 0,0-1 0,1 1 0,-1 0 0,1 0 0,-1 0 0,1-1 0,0 1 0,-1 0 0,1 0 0,0 0 0,0 0 0,-1 0 0,1 0 0,0 0 0,2-1 0,6-4 0,1 0 0,-1 1 0,12-6 0,-12 7 0,8-5 0,1 1 0,0 0 0,37-10 0,-48 16 0,0 1 0,0 0 0,0 1 0,1 0 0,-1 0 0,0 0 0,0 1 0,0 0 0,0 0 0,0 1 0,0 0 0,0 0 0,-1 1 0,8 3 0,1 0 0,0 0 0,0-1 0,1 0 0,0-1 0,-1-1 0,1 0 0,0-2 0,1 1 0,-1-2 0,20-2 0,470 2 0,-505 0 0,1 0 0,0 0 0,-1 0 0,1 0 0,-1 0 0,1 0 0,-1 1 0,1-1 0,-1 1 0,1-1 0,-1 1 0,1-1 0,-1 1 0,0 0 0,1 0 0,-1 0 0,0 0 0,0 0 0,1 0 0,-1 0 0,0 0 0,0 0 0,0 1 0,1 1 0,-1 0 0,0 0 0,0 0 0,0 1 0,0-1 0,-1 0 0,1 0 0,-1 1 0,0-1 0,0 0 0,0 1 0,-1 2 0,-1 9 0,-1 0 0,0-1 0,-2 0 0,-5 15 0,3-16 0,0 0 0,-1-1 0,0 0 0,-1 0 0,-16 16 0,1 0 0,20-23 0,0-1 0,-1 0 0,0 0 0,1 0 0,-1-1 0,-1 1 0,1-1 0,0-1 0,-1 1 0,0-1 0,1 0 0,-1 0 0,-9 2 0,-9 0 0,0-1 0,-29-1 0,-15 3 0,-10 6 0,-129 2 0,201-13 19,-1 1-145,1-1 0,0 0 1,0-1-1,0 1 0,0-1 0,-1 0 0,1-1 0,0 1 1,1-1-1,-12-5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13.3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1164 1 24575,'-24'1'0,"1"1"0,-1 1 0,-36 10 0,22-4 0,-20 0 0,0-3 0,0-3 0,-84-5 0,34 0 0,-111 13 0,160-12 0,-70 2 0,126-1 0,1 1 0,-1-1 0,0 1 0,1-1 0,-1 1 0,1 0 0,-1 0 0,1 0 0,0 1 0,-1-1 0,1 1 0,0-1 0,0 1 0,0 0 0,0-1 0,0 1 0,0 0 0,0 0 0,1 0 0,-3 4 0,-1 4 0,0 0 0,0 1 0,-5 17 0,-10 20 0,6-25 0,7-13 0,0 1 0,0 0 0,1 1 0,0-1 0,1 1 0,1 0 0,0 0 0,0 1 0,-1 12 0,5-23 0,0-1 0,0 0 0,0 1 0,1-1 0,-1 0 0,0 1 0,1-1 0,-1 0 0,1 0 0,0 1 0,-1-1 0,1 0 0,0 0 0,0 0 0,0 0 0,0 0 0,0 0 0,0 0 0,0 0 0,0 0 0,0 0 0,0-1 0,0 1 0,1 0 0,-1-1 0,0 1 0,0-1 0,1 1 0,-1-1 0,0 0 0,1 1 0,-1-1 0,0 0 0,1 0 0,1 0 0,10 0 0,-1 1 0,0-2 0,14-1 0,-12 0 0,73-8 0,-42 4 0,56 0 0,538 7 0,-634-1 57,0 1 0,1 0 0,-1 0 0,0 0 0,9 4-1,-10-4-299,0 1-1,1-1 0,-1 0 0,1 0 1,0 0-1,5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15.4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736 263 24575,'-7'-5'0,"-1"0"0,0 0 0,0 0 0,0 1 0,-1 1 0,0-1 0,1 1 0,-15-2 0,-11-6 0,-66-34 0,70 31 0,24 11 0,-2 1 0,1 0 0,0 0 0,-11-1 0,-28-9 0,-79-35 0,50 19 0,-97-22 0,153 45 0,43 7 0,30 3 0,-47-3 0,174 44 0,-144-39 0,0-2 0,75 1 0,-79-6 0,0-1 0,0-2 0,0-1 0,0-1 0,-1-2 0,37-13 0,-55 15-1365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15:07.9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340 92 24575,'-16'-1'0,"1"-1"0,-1 0 0,1-1 0,0-1 0,0 0 0,1-1 0,-15-7 0,-7-2 0,-20 1 0,44 12 0,1-1 0,-1-1 0,-14-5 0,-25-9-1365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27.9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41 163 24575,'-2'0'0,"-3"-2"0,-1 0 0,-2-2 0,0-2 0,2-5 0,1-7 0,4-3 0,6 0 0,1 1 0,4 1 0,2 4 0,-5 4 0,-5 4 0,-7 3 0,-6 3 0,-4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28.8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75 21 24575,'-2'0'0,"-2"0"0,-5-2 0,-1 0 0,-2-1 0,1 0 0,1-1 0,1 1 0,3 1 0,4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34.3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 60 24575,'16'-2'0,"0"0"0,0-1 0,0 0 0,30-12 0,2 0 0,-24 9 0,0 1 0,25-3 0,-39 8 0,-1 0 0,0 0 0,1 0 0,-1 2 0,1-1 0,-1 1 0,0 0 0,12 5 0,12 6 0,-20-7 0,0-1 0,0 0 0,0-1 0,0 0 0,1-1 0,26 2 0,156 6 0,-160-8 0,87 4 0,-117-7 0,33 1 0,-38-1 0,0 0 0,0 0 0,0 0 0,0 0 0,0 1 0,0-1 0,0 0 0,0 0 0,0 1 0,0-1 0,0 1 0,0-1 0,-1 0 0,1 1 0,0 0 0,0-1 0,0 1 0,-1 0 0,1-1 0,0 1 0,-1 0 0,1 0 0,0-1 0,-1 1 0,1 0 0,-1 0 0,1 0 0,-1 0 0,0 0 0,1 2 0,-1-3 0,0 1 0,-1 0 0,1 0 0,0 0 0,-1 0 0,1-1 0,-1 1 0,1 0 0,-1 0 0,1-1 0,-1 1 0,0 0 0,1-1 0,-1 1 0,0-1 0,1 1 0,-1-1 0,0 1 0,0-1 0,1 1 0,-1-1 0,0 0 0,0 1 0,0-1 0,-1 0 0,-26 7 0,23-6 0,-31 7 0,1 3 0,-54 23 0,12-4 0,39-18 0,23-7 0,1-1 0,0 1 0,-19 11 0,-102 57 0,120-66 0,0-1 0,0-1 0,-1 0 0,0-1 0,1-1 0,-33 3 0,12-1 0,10-3 0,0 0 0,-36-3 0,-29 1 0,90 0 0,0 0 0,0 0 0,1 0 0,-1 0 0,0 0 0,0 0 0,1 0 0,-1 1 0,0-1 0,1 0 0,-1 0 0,0 0 0,1 1 0,-1-1 0,0 0 0,1 1 0,-1-1 0,1 1 0,-1-1 0,0 1 0,0 0 0,10 7 0,29 7 0,-34-13 0,5 2 0,0-1 0,0 0 0,1 0 0,-1-1 0,1 0 0,-1 0 0,1-1 0,0-1 0,-1 1 0,1-1 0,0-1 0,-1 0 0,1-1 0,13-3 0,71-30 0,-82 31 0,0 0 0,1 0 0,-1 1 0,1 1 0,26-2 0,64 7 0,-49 6-1365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37.9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270 2 24575,'-82'-1'0,"-85"2"0,148 3 0,19-4 0,0 0 0,0 0 0,0 0 0,0 1 0,0-1 0,-1 0 0,1 0 0,0 0 0,0 0 0,0 0 0,0 1 0,0-1 0,0 0 0,0 0 0,0 0 0,0 0 0,0 1 0,0-1 0,0 0 0,0 0 0,0 0 0,0 1 0,0-1 0,0 0 0,0 0 0,0 0 0,0 0 0,0 1 0,0-1 0,0 0 0,0 0 0,0 0 0,0 0 0,0 0 0,1 1 0,-1-1 0,0 0 0,0 0 0,0 0 0,0 0 0,0 0 0,0 0 0,1 0 0,-1 1 0,0-1 0,2 1 0,1 0 0,-1 1 0,0-1 0,1 0 0,-1 0 0,1 0 0,-1-1 0,1 1 0,-1-1 0,5 1 0,340 1 0,-174-4 0,534 2 0,-701 0 0,-4 0 0,0 0 0,0 0 0,1 0 0,-1 0 0,0 0 0,0 0 0,0-1 0,1 1 0,-1-1 0,0 0 0,2 0 0,-38-6 0,-11 7-1365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39.9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329 1 24575,'-14'1'0,"1"1"0,-1 1 0,1 0 0,-1 1 0,1 1 0,0 0 0,1 0 0,-17 10 0,-15 6 0,31-16-124,-1-1 0,0 0 0,1-1 0,-2-1 0,1 0 0,0-1 0,0 0-1,-19-3 1,27 2-124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0:55.8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803 90 24575,'-9'1'0,"-1"-1"0,1-1 0,0 1 0,0-2 0,0 1 0,0-1 0,0-1 0,0 1 0,-13-7 0,-10-4 0,23 11 0,1-1 0,0 0 0,1-1 0,-1 1 0,-9-7 0,20 8 0,0 1 0,0 0 0,0 1 0,0-1 0,1 0 0,-1 1 0,0 0 0,4 0 0,462 0 0,-455 2 0,1 0 0,-1 0 0,0 2 0,21 7 0,-22-6 0,1 0 0,-1-2 0,1 0 0,25 3 0,155-2 0,-214 8 0,-18 3 0,22-9 0,0 0 0,0 2 0,1 0 0,0 0 0,0 2 0,-22 18 0,18-15 0,2-1 0,0-2 0,-1 0 0,-1-1 0,0-1 0,0 0 0,0-2 0,-1 0 0,0-2 0,-34 5 0,-17-3 0,-104-5 0,89-2 0,77 0 0,0-1 0,0 1 0,0-2 0,0 1 0,1-1 0,-1 0 0,1-1 0,0 0 0,0 0 0,0-1 0,0 0 0,1 0 0,-13-12 0,1-1 0,1 0 0,0-1 0,-23-35 0,25 24 0,15 27 0,0 0 0,0 1 0,0-1 0,0 0 0,-1 1 0,1-1 0,-1 1 0,1-1 0,-1 1 0,0 0 0,0 0 0,0 0 0,0 0 0,-1 0 0,1 0 0,0 0 0,-1 1 0,1-1 0,-1 1 0,-5-2 0,-22-6 0,-2 2 0,1 1 0,-1 2 0,-39-1 0,54 7 0,-1 0 0,0 2 0,1 0 0,0 0 0,-18 8 0,-27 5 0,52-14 0,3-2 0,1 0 0,-1 1 0,1 0 0,-1 0 0,-10 6 0,17-8 0,0 0 0,-1 0 0,1 0 0,0 0 0,0 1 0,-1-1 0,1 0 0,0 0 0,0 1 0,0-1 0,0 0 0,-1 0 0,1 1 0,0-1 0,0 0 0,0 1 0,0-1 0,0 0 0,0 0 0,0 1 0,0-1 0,0 0 0,0 1 0,0-1 0,0 0 0,0 0 0,0 1 0,0-1 0,0 0 0,0 1 0,0-1 0,0 0 0,0 0 0,1 1 0,-1-1 0,0 1 0,13 7 0,17 3 0,-28-10 0,57 21 0,-42-15 0,-1-1 0,1-1 0,24 5 0,-28-6 0,1-1 0,-1 2 0,0-1 0,0 2 0,0 0 0,-1 0 0,0 1 0,16 13 0,-3 8 0,-22-23 0,1-1 0,0 1 0,0-1 0,0 0 0,0 0 0,5 4 0,5 0 0,1-1 0,24 10 0,15 8 0,-54-25 0,0 0 0,1 0 0,-1 0 0,0 0 0,1 0 0,-1 0 0,0 0 0,0 1 0,1-1 0,-1 0 0,0 0 0,0 0 0,1 0 0,-1 1 0,0-1 0,0 0 0,0 0 0,1 0 0,-1 1 0,0-1 0,0 0 0,0 0 0,0 1 0,1-1 0,-1 0 0,0 0 0,0 1 0,0-1 0,0 0 0,0 1 0,0-1 0,0 0 0,0 0 0,0 1 0,0-1 0,0 0 0,0 1 0,0-1 0,0 0 0,0 0 0,0 1 0,0-1 0,-1 0 0,1 1 0,0-1 0,-16 8 0,-21-1 0,6-6 0,28-1 0,20 0 0,-15 0 0,22-1 0,0 2 0,0 0 0,-1 2 0,26 5 0,-7 4 0,-17-5 0,-1-1 0,1 0 0,0-2 0,41 2 0,234-6-1365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1:01.2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24575,'35'1'0,"-1"1"0,1 2 0,51 12 0,-72-12-170,1-1-1,0 0 0,0-1 1,0 0-1,0-1 0,0-1 1,28-3-1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31:08.4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50:37.07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1 113 24575,'38'-2'0,"61"-10"0,-11 1 0,-55 6 0,61-16 0,8-2 0,-15 14 0,157 5 0,-177 5 0,-35-2 0,0-2 0,37-8 0,6-1 0,-128 21 0,0 3 0,1 1 0,0 3 0,-71 33 0,85-32 0,15-7 0,0 0 0,0 2 0,-26 19 0,29-17 0,1 1 0,0 1 0,2 1 0,-21 24 0,34-36 0,0-1 0,1 1 0,0 0 0,-1 0 0,2 0 0,-1 0 0,0 1 0,1-1 0,0 1 0,1-1 0,-1 1 0,1 0 0,0 0 0,0-1 0,1 1 0,0 0 0,0 0 0,0 0 0,1 0 0,0 0 0,0 0 0,0-1 0,4 10 0,-2-10 0,0 1 0,0-1 0,0 0 0,1 0 0,0 0 0,0-1 0,0 0 0,1 1 0,0-1 0,-1-1 0,7 4 0,7 5 0,36 14 0,-44-22 0,24 11 0,2-3 0,-1-1 0,2-1 0,-1-2 0,74 6 0,189-11 0,-267-4 0,-9-1 0,0-1 0,0 0 0,0-2 0,0-1 0,-1-1 0,0 0 0,0-2 0,-1 0 0,0-2 0,-1 0 0,0-1 0,-1-2 0,0 1 0,18-19 0,-33 28 0,0 1 0,-1-1 0,1 0 0,-1 0 0,0 0 0,0 0 0,0 0 0,0-1 0,-1 1 0,0-1 0,0 0 0,2-7 0,-3 8 0,-1 1 0,0 0 0,0-1 0,0 1 0,0-1 0,-1 1 0,1 0 0,-1 0 0,0-1 0,0 1 0,0 0 0,0 0 0,-1 0 0,1 0 0,-1 0 0,0 0 0,0 0 0,0 1 0,0-1 0,-3-2 0,-5-5 0,-1 0 0,0 1 0,0 1 0,-1 0 0,0 0 0,0 1 0,-1 1 0,0 0 0,-17-5 0,-20-5 0,-61-9 0,39 9 0,24 4 0,-1 1 0,0 3 0,-89-3 0,132 11 0,1 0 0,-1 0 0,0 1 0,1 0 0,-1 0 0,0 0 0,1 1 0,-1 0 0,-9 5 0,15-7 0,0 0 0,-1 0 0,1 0 0,0 0 0,0 0 0,-1 1 0,1-1 0,0 0 0,0 0 0,-1 0 0,1 1 0,0-1 0,0 0 0,0 0 0,-1 1 0,1-1 0,0 0 0,0 0 0,0 1 0,0-1 0,0 0 0,-1 1 0,1-1 0,0 0 0,0 1 0,0-1 0,0 0 0,0 1 0,0-1 0,0 0 0,0 1 0,0-1 0,0 0 0,0 0 0,1 1 0,-1-1 0,0 0 0,0 1 0,0-1 0,0 0 0,0 1 0,1-1 0,-1 0 0,0 0 0,0 1 0,0-1 0,1 0 0,-1 0 0,0 0 0,0 1 0,1-1 0,9 6 0,1-1 0,0-1 0,0 0 0,0 0 0,0-1 0,0 0 0,16 1 0,-13-1 0,158 27 0,233 9 0,179-26 0,-51-14 0,-502 0 0,-73 1 0,-1820-1-1465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10:50:49.9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155 457 24575,'-2'-1'0,"0"1"0,0-1 0,-1 0 0,1-1 0,0 1 0,0 0 0,0-1 0,0 1 0,1-1 0,-1 1 0,0-1 0,1 0 0,-1 1 0,1-1 0,-2-3 0,-4-4 0,-1 2 0,0 0 0,-1 1 0,0-1 0,-12-5 0,14 7 0,-1 1 0,1-1 0,-1 0 0,1-1 0,-10-10 0,16 15 0,1 0 0,-1-1 0,0 1 0,0 0 0,0 0 0,1-1 0,-1 1 0,1 0 0,-1-1 0,1 1 0,0-1 0,-1 1 0,1 0 0,0-1 0,0 1 0,0-1 0,0 1 0,0-1 0,0 1 0,1-1 0,-1 1 0,0 0 0,1-1 0,-1 1 0,1-1 0,-1 1 0,1 0 0,0 0 0,0-1 0,-1 1 0,1 0 0,0 0 0,0 0 0,0 0 0,0 0 0,0 0 0,1 0 0,1-1 0,6-5 0,0 1 0,1 0 0,-1 1 0,12-5 0,-14 7 0,52-24 0,77-24 0,-107 43 0,2 0 0,-1 2 0,0 1 0,59-1 0,155-7 0,-22 0 0,200 13 0,-410 0 0,-1-2 0,0 0 0,0 0 0,0-1 0,0-1 0,15-6 0,37-10 0,9 10 0,-1 4 0,2 3 0,81 7 0,-17-2 0,850-2 0,-978 1 0,0-1 0,0 1 0,15 4 0,-22-4 0,0-1 0,-1 1 0,1-1 0,-1 1 0,1 0 0,-1 0 0,1-1 0,-1 1 0,1 0 0,-1 0 0,0 1 0,2 0 0,-3-1 0,1 0 0,-1-1 0,0 1 0,1 0 0,-1-1 0,0 1 0,0 0 0,0-1 0,0 1 0,0 0 0,0 0 0,0-1 0,0 1 0,0 0 0,0-1 0,0 1 0,0 0 0,0 0 0,-1-1 0,1 1 0,0 0 0,0-1 0,-1 1 0,1 0 0,-1-1 0,1 1 0,0-1 0,-1 1 0,1-1 0,-2 1 0,-5 6 0,-1 0 0,0-1 0,-1 0 0,1 0 0,-1-1 0,0 0 0,-1 0 0,1-1 0,-16 4 0,-12 7 0,-137 64 0,-125 53 0,230-106 0,-2-2 0,-100 19 0,84-28 0,0-5 0,-145 1 0,-324-13 0,520 4 0,0 2 0,-69 16 0,61-10 0,-61 5 0,-360-8 0,346-8 0,106 1 0,1 0 0,0-1 0,0 0 0,0-1 0,-17-5 0,27 6 0,-1 0 0,1 1 0,0-1 0,0 0 0,0 0 0,0 0 0,0-1 0,0 1 0,0 0 0,1-1 0,-1 1 0,0-1 0,1 0 0,-1 1 0,1-1 0,0 0 0,-1 0 0,1 0 0,0 0 0,0 0 0,0 0 0,0-1 0,1 1 0,-1 0 0,1 0 0,-1 0 0,1-1 0,0 1 0,0 0 0,0-1 0,0 1 0,0 0 0,0-1 0,1 1 0,-1 0 0,2-3 0,-1-1 0,1 1 0,0-1 0,1 0 0,0 1 0,-1 0 0,2 0 0,-1 0 0,1 0 0,-1 0 0,1 0 0,1 1 0,-1 0 0,0 0 0,1 0 0,0 1 0,0-1 0,0 1 0,1 0 0,-1 1 0,1-1 0,-1 1 0,11-3 0,9-1 0,0 1 0,1 1 0,48-1 0,-59 4 0,605 3 0,-566 3 0,0 1 0,-1 3 0,0 3 0,-1 2 0,72 28 0,69 20 0,-65-23 0,-50-16 0,2-3 0,1-4 0,108 8 0,251-13 0,-394-12 0,80 3 0,-108-1 0,0 2 0,-1 0 0,1 1 0,-1 0 0,17 8 0,-7-4 0,0-1 0,0-1 0,0-1 0,1-1 0,53-1 0,23 4 0,242 36 0,-330-40 0,-1 1 0,0 1 0,22 9 0,-21-8 0,0 0 0,27 6 0,23-4 0,0-4 0,114-5 0,-59-2 0,705 3 0,-814 0 0,1 0 0,-1 1 0,22 5 0,-31-6 0,-1 1 0,1-1 0,0 1 0,-1 0 0,1 0 0,-1 0 0,1 1 0,-1-1 0,0 1 0,0-1 0,1 1 0,-1 0 0,0-1 0,0 1 0,-1 0 0,1 0 0,0 1 0,-1-1 0,1 0 0,-1 1 0,0-1 0,1 0 0,0 4 0,-2-4 0,0-1 0,1 1 0,-1 0 0,0-1 0,0 1 0,0 0 0,0-1 0,0 1 0,0 0 0,-1-1 0,1 1 0,-1 0 0,1-1 0,-1 1 0,1-1 0,-1 1 0,0-1 0,0 1 0,-1 1 0,-28 24 0,-9 1 0,-1-3 0,-2-1 0,-66 26 0,-145 44 0,152-59 0,75-27 0,-1-1 0,0-1 0,0-1 0,-43 2 0,-112-8 0,79-2 0,-610 3 0,703 0 0,0 0 0,1-1 0,-1 0 0,-16-4 0,23 5 0,1-1 0,-1 0 0,1 0 0,-1-1 0,1 1 0,-1 0 0,1-1 0,0 0 0,-1 1 0,1-1 0,0 0 0,0 0 0,1 0 0,-1 0 0,0-1 0,1 1 0,-1 0 0,1-1 0,0 1 0,-1-1 0,0-2 0,-1-9 0,-1 0 0,2 1 0,0-1 0,0 0 0,1-20 0,8-75 0,-1 43 0,-4 21 0,-1-1 0,-2 0 0,-2 1 0,-10-49 0,0 36 0,4 19 0,1 0 0,-4-53 0,12 81 0,-1 0 0,2 0 0,-1 1 0,2-1 0,-1 0 0,1 0 0,1 1 0,0 0 0,1-1 0,-1 1 0,2 0 0,0 1 0,8-14 0,-9 18 0,0 1 0,1-1 0,0 1 0,0-1 0,0 1 0,0 1 0,1-1 0,-1 1 0,1 0 0,0 0 0,0 0 0,0 1 0,0 0 0,1 0 0,-1 1 0,8-1 0,13-2 0,1 2 0,41 2 0,-37 1 0,1919 5 0,-1920-5 0,-1 2 0,-1 1 0,38 10 0,-65-13 0,0-1 0,0 0 0,0 1 0,-1-1 0,1 1 0,0-1 0,0 1 0,0 0 0,-1 0 0,1 0 0,0 0 0,-1 0 0,1 0 0,-1 1 0,2 1 0,-2-3 0,-1 1 0,0 0 0,0-1 0,0 1 0,0-1 0,0 1 0,0 0 0,0-1 0,0 1 0,0-1 0,-1 1 0,1 0 0,0-1 0,0 1 0,0-1 0,-1 1 0,1-1 0,0 1 0,-1-1 0,1 1 0,0-1 0,-1 1 0,1-1 0,-1 1 0,1-1 0,-1 0 0,1 1 0,-1-1 0,1 0 0,-1 1 0,-9 5 0,0 0 0,-1-1 0,1-1 0,-15 5 0,-60 15 0,-1-4 0,-134 15 0,183-30 0,-731 54-425,-1-54-91,647-6 501,-85-1 15,-171 1 0,311 6 0,53 1 0,14-5 0,0-1 0,0 0 0,0 0 0,0 1 0,0-1 0,0 0 0,0 1 0,0-1 0,0 0 0,0 0 0,0 1 0,0-1 0,0 0 0,0 1 0,0-1 0,0 0 0,0 0 0,0 1 0,0-1 0,1 0 0,-1 0 0,0 1 0,0-1 0,0 0 0,0 0 0,1 0 0,-1 1 0,0-1 0,0 0 0,0 0 0,1 0 0,-1 1 0,0-1 0,0 0 0,1 0 0,-1 0 0,9 5 32,0-1 0,1 0-1,-1-1 1,20 4 0,395 71 793,15-35-1766,493-6 329,1-39 291,-726 0 309,-139 0 309,0-4 1,-1-2-1,0-3 1,77-23 0,329-56 67,-392 78-360,252-33-5,582-4 0,-741 49 0,-52-2 0,1 5 0,129 21 0,-211-12 0,-31-2 0,-15-3 0,-27 4 0,-28-3 0,-92 0 0,120-7 0,-1332-34-1450,951-9 1450,-353-24 0,414 68 1089,221 0-728,380-2-361,-8 0 0,2868 0-3145,-3071-2 3670,1-1-1,-1-2 0,0-2 0,-1-1 0,57-20 0,-58 17-524,11-3 0,-34 9 0,-13 5 0,0 0 0,0 0 0,0 0 0,0 0 0,0 0 0,0 0 0,0 0 0,0 0 0,0-1 0,0 1 0,0 0 0,0 0 0,0 0 0,-1 0 0,1 0 0,0 0 0,0 0 0,0 0 0,0 0 0,0 0 0,0 0 0,0 0 0,0 0 0,0 0 0,0 0 0,0 0 0,0 0 0,0-1 0,0 1 0,0 0 0,0 0 0,0 0 0,0 0 0,0 0 0,0 0 0,0 0 0,0 0 0,0 0 0,0 0 0,0 0 0,1 0 0,-1 0 0,0 0 0,0 0 0,-152-3 0,87 4 0,-165-1 0,-98 1-164,-88-1-655,74 1 149,-1027-6-1934,8-56 413,961 27 1307,83 1 24,-83-14 429,316 34 1231,76 9-346,26 1-1,291 0 1294,-255 4-1547,289 10 644,86 12-581,1139 119-1221,-339-22-799,-5-60-203,-1143-62 1894,-9 2 1060,-246-5 48,85 5-985,-194-2 130,-97 0 565,-85 1-365,-77 1-1012,-78 0 32,-67 0-292,-3474 0-4915,3743 0 5375,103 0 523,-60 0 1704,324-1-1317,32 0 9,0 1 0,-34 4-1,53-4-484,0 0 0,0 0-1,0 0 1,0-1-1,0 1 1,-1 0 0,1 0-1,0 0 1,0 0 0,0 0-1,0 0 1,0 0-1,0 0 1,0 0 0,-1 0-1,1 0 1,0 0 0,0 1-1,0-1 1,0 0-1,0 0 1,0 0 0,0 0-1,-1 0 1,1 0-1,0 0 1,0 0 0,0 0-1,0 0 1,0 0 0,0 0-1,0 1 1,0-1-1,0 0 1,0 0 0,0 0-1,-1 0 1,1 0 0,0 0-1,0 0 1,0 0-1,0 1 1,0-1 0,0 0-1,0 0 1,0 0 0,0 0-1,0 0 1,0 0-1,0 1 1,0-1 0,0 0-1,0 0 1,0 0 0,0 0-1,1 0 1,13 7 482,31 5-52,1-2 0,0-3 0,63 4-1,-63-7-227,249 18 772,84-6 0,70-5-327,2395-1-3972,-2490-11 3076,-156 0-320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1128-824A-F7BB-1031-41C090E05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FF569-9800-F80E-9959-1EBA1D352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1A9B-17C6-CAE9-2D12-21703889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4A74-99DE-51E3-1A6C-0F5685BB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986E-4178-5CAF-F197-B1C83A14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4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12D3-64F4-39C1-001C-4D61B3A9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30C79-57BD-1C06-4991-988A30B82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D114-CC87-9357-56C9-2253F799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E72F-1DE6-63CB-21A9-01CCC382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C726-7130-434B-0EF4-7C484D3A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2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CFBE4-C49A-05B3-3C12-AA5E5AE2E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28491-BEE7-E7E4-1DBB-0EAD455E4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2817-8C67-2872-9D60-673085CD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30AD-900F-5F9A-1C0D-45603F9B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05F63-CB12-461F-ADC5-F9E259FA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9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22D9-A4EB-DB47-E567-0E7944FC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D478-558A-93B0-95B8-1C180C6A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2041-A482-19B3-3C11-ADD44857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1926F-77F6-2281-3D1F-BABC5A88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51C18-A0F2-9E6C-17A3-E38E3349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8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89CF-083D-A233-7A35-622C77F6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70657-1179-FFBE-29C9-D6DC865D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4D402-9261-BDED-0948-7744F466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FD979-915B-6E72-378F-98687CE7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718F-E463-31E1-A5F7-17F70839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0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0517-405F-BA01-C716-43563897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1C13-39FC-1FC3-CBFD-CF39539C3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275AD-8063-0A12-7EEC-9456115B1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69C92-F6EE-AB2F-2CB6-F166EFF3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1F853-02F8-4ECE-EB37-A237BEA8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C137-85F7-3856-A00B-039F7234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2091-3878-EE1B-B655-13782491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ECEBB-4CDB-47F6-C6DE-49011A4C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3ECF1-0BB6-3108-9D76-F9510ECA6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C8716-01EB-71EE-4EC9-A7721B36A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108A1-EA69-AE4C-7FBF-E8260D62E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94AA0-73E0-A0DB-ACC4-FF899F2F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875B-3432-B17B-BF2E-6EF7C590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6386C-2B6F-3379-A1AF-07F4548A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35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7FC6-8925-6B60-B461-21955D12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7F2B3-4E1B-75D2-26BF-F4041B9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3AF1A-6074-2BFA-CB16-444FEFCE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59559-78C1-9C45-77DC-7D2D9B02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6A144-20C5-B546-2919-AD8905B7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89CC2-2A16-7C5C-0E26-F161765F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9FC78-59A6-EAA5-13EB-0B9ED165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07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5B15-50F1-883C-051C-3D08439A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4BDCD-8122-442C-AE9A-8377275B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79B83-7098-4F49-48A7-D05FBE58C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EEBEC-9566-1752-07AA-364009A49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1F34-0BBA-3B3E-287E-C1D1BFF0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118F4-B42F-DAF9-4486-4D28C503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0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058B-8814-240C-7BC6-B1C7F48F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D0F05-4C8E-7446-3E6F-563790802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A3A1D-B564-8BB9-E12D-5016E72FD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9E41E-F71A-EF85-C509-C8A479A7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B664-924E-4DF7-B3BE-C20FC9FE5DDD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8B256-47A4-BDB0-C8AF-A4A12800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0A3B6-6050-C674-2D6C-7D8F74EC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2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B7BA6-23E5-BDCC-93AB-5B7E530A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EDCBD-E5F1-16AE-8883-DF9783FA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F8F7-A612-A098-67B1-44A546D46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B664-924E-4DF7-B3BE-C20FC9FE5DDD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98865-335B-E37D-E8BF-496EC7AA6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681DA-E88A-E085-A2A5-08AE51E2D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9D61-F546-477C-9158-92C39E6F6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6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image" Target="../media/image11.png"/><Relationship Id="rId42" Type="http://schemas.openxmlformats.org/officeDocument/2006/relationships/image" Target="../media/image22.png"/><Relationship Id="rId63" Type="http://schemas.openxmlformats.org/officeDocument/2006/relationships/customXml" Target="../ink/ink31.xml"/><Relationship Id="rId84" Type="http://schemas.openxmlformats.org/officeDocument/2006/relationships/image" Target="../media/image43.png"/><Relationship Id="rId138" Type="http://schemas.openxmlformats.org/officeDocument/2006/relationships/image" Target="../media/image67.png"/><Relationship Id="rId159" Type="http://schemas.openxmlformats.org/officeDocument/2006/relationships/customXml" Target="../ink/ink82.xml"/><Relationship Id="rId170" Type="http://schemas.openxmlformats.org/officeDocument/2006/relationships/image" Target="../media/image83.png"/><Relationship Id="rId191" Type="http://schemas.openxmlformats.org/officeDocument/2006/relationships/customXml" Target="../ink/ink98.xml"/><Relationship Id="rId107" Type="http://schemas.openxmlformats.org/officeDocument/2006/relationships/customXml" Target="../ink/ink53.xml"/><Relationship Id="rId11" Type="http://schemas.openxmlformats.org/officeDocument/2006/relationships/image" Target="../media/image6.png"/><Relationship Id="rId32" Type="http://schemas.openxmlformats.org/officeDocument/2006/relationships/image" Target="../media/image17.png"/><Relationship Id="rId53" Type="http://schemas.openxmlformats.org/officeDocument/2006/relationships/customXml" Target="../ink/ink26.xml"/><Relationship Id="rId74" Type="http://schemas.openxmlformats.org/officeDocument/2006/relationships/image" Target="../media/image38.png"/><Relationship Id="rId128" Type="http://schemas.openxmlformats.org/officeDocument/2006/relationships/customXml" Target="../ink/ink66.xml"/><Relationship Id="rId149" Type="http://schemas.openxmlformats.org/officeDocument/2006/relationships/customXml" Target="../ink/ink77.xml"/><Relationship Id="rId5" Type="http://schemas.openxmlformats.org/officeDocument/2006/relationships/image" Target="../media/image3.png"/><Relationship Id="rId95" Type="http://schemas.openxmlformats.org/officeDocument/2006/relationships/customXml" Target="../ink/ink47.xml"/><Relationship Id="rId160" Type="http://schemas.openxmlformats.org/officeDocument/2006/relationships/image" Target="../media/image78.png"/><Relationship Id="rId181" Type="http://schemas.openxmlformats.org/officeDocument/2006/relationships/customXml" Target="../ink/ink93.xml"/><Relationship Id="rId22" Type="http://schemas.openxmlformats.org/officeDocument/2006/relationships/customXml" Target="../ink/ink11.xml"/><Relationship Id="rId43" Type="http://schemas.openxmlformats.org/officeDocument/2006/relationships/customXml" Target="../ink/ink21.xml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139" Type="http://schemas.openxmlformats.org/officeDocument/2006/relationships/customXml" Target="../ink/ink72.xml"/><Relationship Id="rId85" Type="http://schemas.openxmlformats.org/officeDocument/2006/relationships/customXml" Target="../ink/ink42.xml"/><Relationship Id="rId150" Type="http://schemas.openxmlformats.org/officeDocument/2006/relationships/image" Target="../media/image73.png"/><Relationship Id="rId171" Type="http://schemas.openxmlformats.org/officeDocument/2006/relationships/customXml" Target="../ink/ink88.xml"/><Relationship Id="rId192" Type="http://schemas.openxmlformats.org/officeDocument/2006/relationships/image" Target="../media/image94.png"/><Relationship Id="rId12" Type="http://schemas.openxmlformats.org/officeDocument/2006/relationships/customXml" Target="../ink/ink6.xml"/><Relationship Id="rId33" Type="http://schemas.openxmlformats.org/officeDocument/2006/relationships/customXml" Target="../ink/ink16.xml"/><Relationship Id="rId108" Type="http://schemas.openxmlformats.org/officeDocument/2006/relationships/image" Target="../media/image55.png"/><Relationship Id="rId129" Type="http://schemas.openxmlformats.org/officeDocument/2006/relationships/image" Target="../media/image63.png"/><Relationship Id="rId54" Type="http://schemas.openxmlformats.org/officeDocument/2006/relationships/image" Target="../media/image28.png"/><Relationship Id="rId75" Type="http://schemas.openxmlformats.org/officeDocument/2006/relationships/customXml" Target="../ink/ink37.xml"/><Relationship Id="rId96" Type="http://schemas.openxmlformats.org/officeDocument/2006/relationships/image" Target="../media/image49.png"/><Relationship Id="rId140" Type="http://schemas.openxmlformats.org/officeDocument/2006/relationships/image" Target="../media/image68.png"/><Relationship Id="rId161" Type="http://schemas.openxmlformats.org/officeDocument/2006/relationships/customXml" Target="../ink/ink83.xml"/><Relationship Id="rId182" Type="http://schemas.openxmlformats.org/officeDocument/2006/relationships/image" Target="../media/image89.png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119" Type="http://schemas.openxmlformats.org/officeDocument/2006/relationships/customXml" Target="../ink/ink59.xml"/><Relationship Id="rId44" Type="http://schemas.openxmlformats.org/officeDocument/2006/relationships/image" Target="../media/image23.png"/><Relationship Id="rId65" Type="http://schemas.openxmlformats.org/officeDocument/2006/relationships/customXml" Target="../ink/ink32.xml"/><Relationship Id="rId86" Type="http://schemas.openxmlformats.org/officeDocument/2006/relationships/image" Target="../media/image44.png"/><Relationship Id="rId130" Type="http://schemas.openxmlformats.org/officeDocument/2006/relationships/customXml" Target="../ink/ink67.xml"/><Relationship Id="rId151" Type="http://schemas.openxmlformats.org/officeDocument/2006/relationships/customXml" Target="../ink/ink78.xml"/><Relationship Id="rId172" Type="http://schemas.openxmlformats.org/officeDocument/2006/relationships/image" Target="../media/image84.png"/><Relationship Id="rId193" Type="http://schemas.openxmlformats.org/officeDocument/2006/relationships/customXml" Target="../ink/ink99.xml"/><Relationship Id="rId13" Type="http://schemas.openxmlformats.org/officeDocument/2006/relationships/image" Target="../media/image7.png"/><Relationship Id="rId109" Type="http://schemas.openxmlformats.org/officeDocument/2006/relationships/customXml" Target="../ink/ink54.xml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76" Type="http://schemas.openxmlformats.org/officeDocument/2006/relationships/image" Target="../media/image39.png"/><Relationship Id="rId97" Type="http://schemas.openxmlformats.org/officeDocument/2006/relationships/customXml" Target="../ink/ink48.xml"/><Relationship Id="rId104" Type="http://schemas.openxmlformats.org/officeDocument/2006/relationships/image" Target="../media/image53.png"/><Relationship Id="rId120" Type="http://schemas.openxmlformats.org/officeDocument/2006/relationships/image" Target="../media/image61.png"/><Relationship Id="rId125" Type="http://schemas.openxmlformats.org/officeDocument/2006/relationships/customXml" Target="../ink/ink63.xml"/><Relationship Id="rId141" Type="http://schemas.openxmlformats.org/officeDocument/2006/relationships/customXml" Target="../ink/ink73.xml"/><Relationship Id="rId146" Type="http://schemas.openxmlformats.org/officeDocument/2006/relationships/image" Target="../media/image71.png"/><Relationship Id="rId167" Type="http://schemas.openxmlformats.org/officeDocument/2006/relationships/customXml" Target="../ink/ink86.xml"/><Relationship Id="rId188" Type="http://schemas.openxmlformats.org/officeDocument/2006/relationships/image" Target="../media/image92.png"/><Relationship Id="rId7" Type="http://schemas.openxmlformats.org/officeDocument/2006/relationships/image" Target="../media/image4.png"/><Relationship Id="rId71" Type="http://schemas.openxmlformats.org/officeDocument/2006/relationships/customXml" Target="../ink/ink35.xml"/><Relationship Id="rId92" Type="http://schemas.openxmlformats.org/officeDocument/2006/relationships/image" Target="../media/image47.png"/><Relationship Id="rId162" Type="http://schemas.openxmlformats.org/officeDocument/2006/relationships/image" Target="../media/image79.png"/><Relationship Id="rId183" Type="http://schemas.openxmlformats.org/officeDocument/2006/relationships/customXml" Target="../ink/ink94.xml"/><Relationship Id="rId2" Type="http://schemas.openxmlformats.org/officeDocument/2006/relationships/customXml" Target="../ink/ink1.xml"/><Relationship Id="rId29" Type="http://schemas.openxmlformats.org/officeDocument/2006/relationships/customXml" Target="../ink/ink14.xml"/><Relationship Id="rId24" Type="http://schemas.openxmlformats.org/officeDocument/2006/relationships/customXml" Target="../ink/ink12.xml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66" Type="http://schemas.openxmlformats.org/officeDocument/2006/relationships/image" Target="../media/image34.png"/><Relationship Id="rId87" Type="http://schemas.openxmlformats.org/officeDocument/2006/relationships/customXml" Target="../ink/ink43.xml"/><Relationship Id="rId110" Type="http://schemas.openxmlformats.org/officeDocument/2006/relationships/image" Target="../media/image56.png"/><Relationship Id="rId115" Type="http://schemas.openxmlformats.org/officeDocument/2006/relationships/customXml" Target="../ink/ink57.xml"/><Relationship Id="rId131" Type="http://schemas.openxmlformats.org/officeDocument/2006/relationships/image" Target="../media/image64.png"/><Relationship Id="rId136" Type="http://schemas.openxmlformats.org/officeDocument/2006/relationships/image" Target="../media/image66.png"/><Relationship Id="rId157" Type="http://schemas.openxmlformats.org/officeDocument/2006/relationships/customXml" Target="../ink/ink81.xml"/><Relationship Id="rId178" Type="http://schemas.openxmlformats.org/officeDocument/2006/relationships/image" Target="../media/image87.png"/><Relationship Id="rId61" Type="http://schemas.openxmlformats.org/officeDocument/2006/relationships/customXml" Target="../ink/ink30.xml"/><Relationship Id="rId82" Type="http://schemas.openxmlformats.org/officeDocument/2006/relationships/image" Target="../media/image42.png"/><Relationship Id="rId152" Type="http://schemas.openxmlformats.org/officeDocument/2006/relationships/image" Target="../media/image74.png"/><Relationship Id="rId173" Type="http://schemas.openxmlformats.org/officeDocument/2006/relationships/customXml" Target="../ink/ink89.xml"/><Relationship Id="rId194" Type="http://schemas.openxmlformats.org/officeDocument/2006/relationships/image" Target="../media/image95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56" Type="http://schemas.openxmlformats.org/officeDocument/2006/relationships/image" Target="../media/image29.png"/><Relationship Id="rId77" Type="http://schemas.openxmlformats.org/officeDocument/2006/relationships/customXml" Target="../ink/ink38.xml"/><Relationship Id="rId100" Type="http://schemas.openxmlformats.org/officeDocument/2006/relationships/image" Target="../media/image51.png"/><Relationship Id="rId105" Type="http://schemas.openxmlformats.org/officeDocument/2006/relationships/customXml" Target="../ink/ink52.xml"/><Relationship Id="rId126" Type="http://schemas.openxmlformats.org/officeDocument/2006/relationships/customXml" Target="../ink/ink64.xml"/><Relationship Id="rId147" Type="http://schemas.openxmlformats.org/officeDocument/2006/relationships/customXml" Target="../ink/ink76.xml"/><Relationship Id="rId168" Type="http://schemas.openxmlformats.org/officeDocument/2006/relationships/image" Target="../media/image82.png"/><Relationship Id="rId8" Type="http://schemas.openxmlformats.org/officeDocument/2006/relationships/customXml" Target="../ink/ink4.xml"/><Relationship Id="rId51" Type="http://schemas.openxmlformats.org/officeDocument/2006/relationships/customXml" Target="../ink/ink25.xml"/><Relationship Id="rId72" Type="http://schemas.openxmlformats.org/officeDocument/2006/relationships/image" Target="../media/image37.png"/><Relationship Id="rId93" Type="http://schemas.openxmlformats.org/officeDocument/2006/relationships/customXml" Target="../ink/ink46.xml"/><Relationship Id="rId98" Type="http://schemas.openxmlformats.org/officeDocument/2006/relationships/image" Target="../media/image50.png"/><Relationship Id="rId121" Type="http://schemas.openxmlformats.org/officeDocument/2006/relationships/customXml" Target="../ink/ink60.xml"/><Relationship Id="rId142" Type="http://schemas.openxmlformats.org/officeDocument/2006/relationships/image" Target="../media/image69.png"/><Relationship Id="rId163" Type="http://schemas.openxmlformats.org/officeDocument/2006/relationships/customXml" Target="../ink/ink84.xml"/><Relationship Id="rId184" Type="http://schemas.openxmlformats.org/officeDocument/2006/relationships/image" Target="../media/image90.png"/><Relationship Id="rId189" Type="http://schemas.openxmlformats.org/officeDocument/2006/relationships/customXml" Target="../ink/ink97.xml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image" Target="../media/image24.png"/><Relationship Id="rId67" Type="http://schemas.openxmlformats.org/officeDocument/2006/relationships/customXml" Target="../ink/ink33.xml"/><Relationship Id="rId116" Type="http://schemas.openxmlformats.org/officeDocument/2006/relationships/image" Target="../media/image59.png"/><Relationship Id="rId137" Type="http://schemas.openxmlformats.org/officeDocument/2006/relationships/customXml" Target="../ink/ink71.xml"/><Relationship Id="rId158" Type="http://schemas.openxmlformats.org/officeDocument/2006/relationships/image" Target="../media/image77.png"/><Relationship Id="rId20" Type="http://schemas.openxmlformats.org/officeDocument/2006/relationships/customXml" Target="../ink/ink10.xml"/><Relationship Id="rId41" Type="http://schemas.openxmlformats.org/officeDocument/2006/relationships/customXml" Target="../ink/ink20.xml"/><Relationship Id="rId62" Type="http://schemas.openxmlformats.org/officeDocument/2006/relationships/image" Target="../media/image32.png"/><Relationship Id="rId83" Type="http://schemas.openxmlformats.org/officeDocument/2006/relationships/customXml" Target="../ink/ink41.xml"/><Relationship Id="rId88" Type="http://schemas.openxmlformats.org/officeDocument/2006/relationships/image" Target="../media/image45.png"/><Relationship Id="rId111" Type="http://schemas.openxmlformats.org/officeDocument/2006/relationships/customXml" Target="../ink/ink55.xml"/><Relationship Id="rId132" Type="http://schemas.openxmlformats.org/officeDocument/2006/relationships/customXml" Target="../ink/ink68.xml"/><Relationship Id="rId153" Type="http://schemas.openxmlformats.org/officeDocument/2006/relationships/customXml" Target="../ink/ink79.xml"/><Relationship Id="rId174" Type="http://schemas.openxmlformats.org/officeDocument/2006/relationships/image" Target="../media/image85.png"/><Relationship Id="rId179" Type="http://schemas.openxmlformats.org/officeDocument/2006/relationships/customXml" Target="../ink/ink92.xml"/><Relationship Id="rId190" Type="http://schemas.openxmlformats.org/officeDocument/2006/relationships/image" Target="../media/image93.png"/><Relationship Id="rId15" Type="http://schemas.openxmlformats.org/officeDocument/2006/relationships/image" Target="../media/image8.png"/><Relationship Id="rId36" Type="http://schemas.openxmlformats.org/officeDocument/2006/relationships/image" Target="../media/image19.png"/><Relationship Id="rId57" Type="http://schemas.openxmlformats.org/officeDocument/2006/relationships/customXml" Target="../ink/ink28.xml"/><Relationship Id="rId106" Type="http://schemas.openxmlformats.org/officeDocument/2006/relationships/image" Target="../media/image54.png"/><Relationship Id="rId127" Type="http://schemas.openxmlformats.org/officeDocument/2006/relationships/customXml" Target="../ink/ink65.xml"/><Relationship Id="rId10" Type="http://schemas.openxmlformats.org/officeDocument/2006/relationships/customXml" Target="../ink/ink5.xml"/><Relationship Id="rId31" Type="http://schemas.openxmlformats.org/officeDocument/2006/relationships/customXml" Target="../ink/ink15.xml"/><Relationship Id="rId52" Type="http://schemas.openxmlformats.org/officeDocument/2006/relationships/image" Target="../media/image27.png"/><Relationship Id="rId73" Type="http://schemas.openxmlformats.org/officeDocument/2006/relationships/customXml" Target="../ink/ink36.xml"/><Relationship Id="rId78" Type="http://schemas.openxmlformats.org/officeDocument/2006/relationships/image" Target="../media/image40.png"/><Relationship Id="rId94" Type="http://schemas.openxmlformats.org/officeDocument/2006/relationships/image" Target="../media/image4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customXml" Target="../ink/ink61.xml"/><Relationship Id="rId143" Type="http://schemas.openxmlformats.org/officeDocument/2006/relationships/customXml" Target="../ink/ink74.xml"/><Relationship Id="rId148" Type="http://schemas.openxmlformats.org/officeDocument/2006/relationships/image" Target="../media/image72.png"/><Relationship Id="rId164" Type="http://schemas.openxmlformats.org/officeDocument/2006/relationships/image" Target="../media/image80.png"/><Relationship Id="rId169" Type="http://schemas.openxmlformats.org/officeDocument/2006/relationships/customXml" Target="../ink/ink87.xml"/><Relationship Id="rId185" Type="http://schemas.openxmlformats.org/officeDocument/2006/relationships/customXml" Target="../ink/ink95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80" Type="http://schemas.openxmlformats.org/officeDocument/2006/relationships/image" Target="../media/image88.png"/><Relationship Id="rId26" Type="http://schemas.openxmlformats.org/officeDocument/2006/relationships/image" Target="../media/image2.jpg"/><Relationship Id="rId47" Type="http://schemas.openxmlformats.org/officeDocument/2006/relationships/customXml" Target="../ink/ink23.xml"/><Relationship Id="rId68" Type="http://schemas.openxmlformats.org/officeDocument/2006/relationships/image" Target="../media/image35.png"/><Relationship Id="rId89" Type="http://schemas.openxmlformats.org/officeDocument/2006/relationships/customXml" Target="../ink/ink44.xml"/><Relationship Id="rId112" Type="http://schemas.openxmlformats.org/officeDocument/2006/relationships/image" Target="../media/image57.png"/><Relationship Id="rId133" Type="http://schemas.openxmlformats.org/officeDocument/2006/relationships/customXml" Target="../ink/ink69.xml"/><Relationship Id="rId154" Type="http://schemas.openxmlformats.org/officeDocument/2006/relationships/image" Target="../media/image75.png"/><Relationship Id="rId175" Type="http://schemas.openxmlformats.org/officeDocument/2006/relationships/customXml" Target="../ink/ink90.xml"/><Relationship Id="rId16" Type="http://schemas.openxmlformats.org/officeDocument/2006/relationships/customXml" Target="../ink/ink8.xml"/><Relationship Id="rId37" Type="http://schemas.openxmlformats.org/officeDocument/2006/relationships/customXml" Target="../ink/ink18.xml"/><Relationship Id="rId58" Type="http://schemas.openxmlformats.org/officeDocument/2006/relationships/image" Target="../media/image30.png"/><Relationship Id="rId79" Type="http://schemas.openxmlformats.org/officeDocument/2006/relationships/customXml" Target="../ink/ink39.xml"/><Relationship Id="rId102" Type="http://schemas.openxmlformats.org/officeDocument/2006/relationships/image" Target="../media/image52.png"/><Relationship Id="rId123" Type="http://schemas.openxmlformats.org/officeDocument/2006/relationships/image" Target="../media/image62.png"/><Relationship Id="rId144" Type="http://schemas.openxmlformats.org/officeDocument/2006/relationships/image" Target="../media/image70.png"/><Relationship Id="rId90" Type="http://schemas.openxmlformats.org/officeDocument/2006/relationships/image" Target="../media/image46.png"/><Relationship Id="rId165" Type="http://schemas.openxmlformats.org/officeDocument/2006/relationships/customXml" Target="../ink/ink85.xml"/><Relationship Id="rId186" Type="http://schemas.openxmlformats.org/officeDocument/2006/relationships/image" Target="../media/image91.png"/><Relationship Id="rId27" Type="http://schemas.openxmlformats.org/officeDocument/2006/relationships/customXml" Target="../ink/ink13.xml"/><Relationship Id="rId48" Type="http://schemas.openxmlformats.org/officeDocument/2006/relationships/image" Target="../media/image25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5.png"/><Relationship Id="rId80" Type="http://schemas.openxmlformats.org/officeDocument/2006/relationships/image" Target="../media/image41.png"/><Relationship Id="rId155" Type="http://schemas.openxmlformats.org/officeDocument/2006/relationships/customXml" Target="../ink/ink80.xml"/><Relationship Id="rId176" Type="http://schemas.openxmlformats.org/officeDocument/2006/relationships/image" Target="../media/image86.png"/><Relationship Id="rId17" Type="http://schemas.openxmlformats.org/officeDocument/2006/relationships/image" Target="../media/image9.png"/><Relationship Id="rId38" Type="http://schemas.openxmlformats.org/officeDocument/2006/relationships/image" Target="../media/image20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customXml" Target="../ink/ink62.xml"/><Relationship Id="rId70" Type="http://schemas.openxmlformats.org/officeDocument/2006/relationships/image" Target="../media/image36.png"/><Relationship Id="rId91" Type="http://schemas.openxmlformats.org/officeDocument/2006/relationships/customXml" Target="../ink/ink45.xml"/><Relationship Id="rId145" Type="http://schemas.openxmlformats.org/officeDocument/2006/relationships/customXml" Target="../ink/ink75.xml"/><Relationship Id="rId166" Type="http://schemas.openxmlformats.org/officeDocument/2006/relationships/image" Target="../media/image81.png"/><Relationship Id="rId187" Type="http://schemas.openxmlformats.org/officeDocument/2006/relationships/customXml" Target="../ink/ink96.xml"/><Relationship Id="rId1" Type="http://schemas.openxmlformats.org/officeDocument/2006/relationships/slideLayout" Target="../slideLayouts/slideLayout1.xml"/><Relationship Id="rId28" Type="http://schemas.openxmlformats.org/officeDocument/2006/relationships/image" Target="../media/image15.png"/><Relationship Id="rId49" Type="http://schemas.openxmlformats.org/officeDocument/2006/relationships/customXml" Target="../ink/ink24.xml"/><Relationship Id="rId114" Type="http://schemas.openxmlformats.org/officeDocument/2006/relationships/image" Target="../media/image58.png"/><Relationship Id="rId60" Type="http://schemas.openxmlformats.org/officeDocument/2006/relationships/image" Target="../media/image31.png"/><Relationship Id="rId81" Type="http://schemas.openxmlformats.org/officeDocument/2006/relationships/customXml" Target="../ink/ink40.xml"/><Relationship Id="rId135" Type="http://schemas.openxmlformats.org/officeDocument/2006/relationships/customXml" Target="../ink/ink70.xml"/><Relationship Id="rId156" Type="http://schemas.openxmlformats.org/officeDocument/2006/relationships/image" Target="../media/image76.png"/><Relationship Id="rId177" Type="http://schemas.openxmlformats.org/officeDocument/2006/relationships/customXml" Target="../ink/ink91.xml"/><Relationship Id="rId18" Type="http://schemas.openxmlformats.org/officeDocument/2006/relationships/customXml" Target="../ink/ink9.xml"/><Relationship Id="rId39" Type="http://schemas.openxmlformats.org/officeDocument/2006/relationships/customXml" Target="../ink/ink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0793244-56DF-C08D-3AEE-00922FA46E94}"/>
              </a:ext>
            </a:extLst>
          </p:cNvPr>
          <p:cNvSpPr/>
          <p:nvPr/>
        </p:nvSpPr>
        <p:spPr>
          <a:xfrm>
            <a:off x="10392208" y="4097384"/>
            <a:ext cx="1737361" cy="107550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E7944C-7791-5199-756F-52B205C3A64C}"/>
              </a:ext>
            </a:extLst>
          </p:cNvPr>
          <p:cNvSpPr/>
          <p:nvPr/>
        </p:nvSpPr>
        <p:spPr>
          <a:xfrm>
            <a:off x="7344208" y="7384870"/>
            <a:ext cx="1737361" cy="107550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DD46B-D849-8271-097B-78037B71C6E8}"/>
              </a:ext>
            </a:extLst>
          </p:cNvPr>
          <p:cNvSpPr/>
          <p:nvPr/>
        </p:nvSpPr>
        <p:spPr>
          <a:xfrm>
            <a:off x="7344208" y="1031968"/>
            <a:ext cx="1737361" cy="107550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Admin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24E219-8F06-75C3-53AA-13BB2CA58860}"/>
              </a:ext>
            </a:extLst>
          </p:cNvPr>
          <p:cNvSpPr/>
          <p:nvPr/>
        </p:nvSpPr>
        <p:spPr>
          <a:xfrm>
            <a:off x="7213579" y="3709851"/>
            <a:ext cx="1867988" cy="176348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System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AEFCC6-A495-84D3-3528-1217309AF5A2}"/>
              </a:ext>
            </a:extLst>
          </p:cNvPr>
          <p:cNvCxnSpPr/>
          <p:nvPr/>
        </p:nvCxnSpPr>
        <p:spPr>
          <a:xfrm>
            <a:off x="7779635" y="2107475"/>
            <a:ext cx="0" cy="160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1CB328-0758-4843-3D3F-64FAECF64949}"/>
              </a:ext>
            </a:extLst>
          </p:cNvPr>
          <p:cNvCxnSpPr/>
          <p:nvPr/>
        </p:nvCxnSpPr>
        <p:spPr>
          <a:xfrm flipV="1">
            <a:off x="8576469" y="2107475"/>
            <a:ext cx="0" cy="169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D998B0-315F-CA5C-460E-68E82C9203E0}"/>
              </a:ext>
            </a:extLst>
          </p:cNvPr>
          <p:cNvCxnSpPr/>
          <p:nvPr/>
        </p:nvCxnSpPr>
        <p:spPr>
          <a:xfrm flipV="1">
            <a:off x="7675132" y="5381899"/>
            <a:ext cx="0" cy="200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1AB398-7CEF-37EB-EE42-4075306CA6ED}"/>
              </a:ext>
            </a:extLst>
          </p:cNvPr>
          <p:cNvCxnSpPr/>
          <p:nvPr/>
        </p:nvCxnSpPr>
        <p:spPr>
          <a:xfrm>
            <a:off x="8667909" y="5368834"/>
            <a:ext cx="0" cy="201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65EEA1-5C33-DAAD-08CF-6DF74E4C077C}"/>
              </a:ext>
            </a:extLst>
          </p:cNvPr>
          <p:cNvCxnSpPr/>
          <p:nvPr/>
        </p:nvCxnSpPr>
        <p:spPr>
          <a:xfrm flipH="1">
            <a:off x="9081569" y="4310743"/>
            <a:ext cx="1310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5D2EBF-088C-0C2F-02B2-6B3892A7E745}"/>
              </a:ext>
            </a:extLst>
          </p:cNvPr>
          <p:cNvCxnSpPr/>
          <p:nvPr/>
        </p:nvCxnSpPr>
        <p:spPr>
          <a:xfrm>
            <a:off x="9081569" y="4953000"/>
            <a:ext cx="1310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E62841-58B5-6080-0117-00B3FEAC341E}"/>
              </a:ext>
            </a:extLst>
          </p:cNvPr>
          <p:cNvSpPr txBox="1"/>
          <p:nvPr/>
        </p:nvSpPr>
        <p:spPr>
          <a:xfrm>
            <a:off x="9081567" y="3801291"/>
            <a:ext cx="116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A6DF18-BEFE-7FD9-9E6D-1194C92C2055}"/>
              </a:ext>
            </a:extLst>
          </p:cNvPr>
          <p:cNvSpPr txBox="1"/>
          <p:nvPr/>
        </p:nvSpPr>
        <p:spPr>
          <a:xfrm>
            <a:off x="9081568" y="5028503"/>
            <a:ext cx="145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info.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84E19A-C9F1-B127-E4A1-6BE43E66760E}"/>
              </a:ext>
            </a:extLst>
          </p:cNvPr>
          <p:cNvSpPr txBox="1"/>
          <p:nvPr/>
        </p:nvSpPr>
        <p:spPr>
          <a:xfrm>
            <a:off x="8667910" y="2449678"/>
            <a:ext cx="158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Website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69D7E-2D47-5714-CCB1-F618FEB18838}"/>
              </a:ext>
            </a:extLst>
          </p:cNvPr>
          <p:cNvSpPr txBox="1"/>
          <p:nvPr/>
        </p:nvSpPr>
        <p:spPr>
          <a:xfrm>
            <a:off x="6980625" y="2435220"/>
            <a:ext cx="116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30046E-A0C0-3914-B188-4EC832DB3E91}"/>
              </a:ext>
            </a:extLst>
          </p:cNvPr>
          <p:cNvSpPr txBox="1"/>
          <p:nvPr/>
        </p:nvSpPr>
        <p:spPr>
          <a:xfrm>
            <a:off x="6773796" y="6124693"/>
            <a:ext cx="116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57474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414657-7B4F-ACF4-29E2-D9AD15966FE9}"/>
              </a:ext>
            </a:extLst>
          </p:cNvPr>
          <p:cNvCxnSpPr>
            <a:cxnSpLocks/>
          </p:cNvCxnSpPr>
          <p:nvPr/>
        </p:nvCxnSpPr>
        <p:spPr>
          <a:xfrm>
            <a:off x="3204368" y="1889024"/>
            <a:ext cx="11619507" cy="0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F0EFF1-5430-5CB1-6B7E-BBF9BBF0B666}"/>
              </a:ext>
            </a:extLst>
          </p:cNvPr>
          <p:cNvSpPr/>
          <p:nvPr/>
        </p:nvSpPr>
        <p:spPr>
          <a:xfrm>
            <a:off x="2432843" y="2465714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&amp; Time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51A1BA1-1052-F201-30A4-F83E03A5A491}"/>
              </a:ext>
            </a:extLst>
          </p:cNvPr>
          <p:cNvSpPr/>
          <p:nvPr/>
        </p:nvSpPr>
        <p:spPr>
          <a:xfrm>
            <a:off x="2432843" y="3799214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 Location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26C1B53-6D7D-6BEB-094C-37D81FA2D4F6}"/>
              </a:ext>
            </a:extLst>
          </p:cNvPr>
          <p:cNvSpPr/>
          <p:nvPr/>
        </p:nvSpPr>
        <p:spPr>
          <a:xfrm>
            <a:off x="4823618" y="2465714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Event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0D1A591-06EB-AC0C-2AE6-CB20B34B0565}"/>
              </a:ext>
            </a:extLst>
          </p:cNvPr>
          <p:cNvSpPr/>
          <p:nvPr/>
        </p:nvSpPr>
        <p:spPr>
          <a:xfrm>
            <a:off x="4823618" y="3799214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Information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1281FC34-3FA5-FC03-A484-06A63973385C}"/>
              </a:ext>
            </a:extLst>
          </p:cNvPr>
          <p:cNvSpPr/>
          <p:nvPr/>
        </p:nvSpPr>
        <p:spPr>
          <a:xfrm>
            <a:off x="4972795" y="4808864"/>
            <a:ext cx="1244696" cy="1123950"/>
          </a:xfrm>
          <a:prstGeom prst="diamond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581A514-C6E8-4357-FC34-EB97968C3A3B}"/>
              </a:ext>
            </a:extLst>
          </p:cNvPr>
          <p:cNvSpPr/>
          <p:nvPr/>
        </p:nvSpPr>
        <p:spPr>
          <a:xfrm>
            <a:off x="4852942" y="6513839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Login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5C3997E7-12FC-83A3-99F7-A247AE38F66F}"/>
              </a:ext>
            </a:extLst>
          </p:cNvPr>
          <p:cNvSpPr/>
          <p:nvPr/>
        </p:nvSpPr>
        <p:spPr>
          <a:xfrm>
            <a:off x="5002119" y="7656839"/>
            <a:ext cx="1244696" cy="1123950"/>
          </a:xfrm>
          <a:prstGeom prst="diamond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A5F280B-7F02-D58E-0B0E-16AC8C14436F}"/>
              </a:ext>
            </a:extLst>
          </p:cNvPr>
          <p:cNvSpPr/>
          <p:nvPr/>
        </p:nvSpPr>
        <p:spPr>
          <a:xfrm>
            <a:off x="13025366" y="2360023"/>
            <a:ext cx="2242343" cy="53338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Gallery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3CEAAB6-7783-D169-F830-47F78E353C3F}"/>
              </a:ext>
            </a:extLst>
          </p:cNvPr>
          <p:cNvSpPr/>
          <p:nvPr/>
        </p:nvSpPr>
        <p:spPr>
          <a:xfrm>
            <a:off x="12463896" y="3527641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Events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A31492B-F134-48A1-4259-04468639C669}"/>
              </a:ext>
            </a:extLst>
          </p:cNvPr>
          <p:cNvSpPr/>
          <p:nvPr/>
        </p:nvSpPr>
        <p:spPr>
          <a:xfrm>
            <a:off x="12463896" y="4604188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Events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CDD900C-B615-7898-67A3-AE96E91AC976}"/>
              </a:ext>
            </a:extLst>
          </p:cNvPr>
          <p:cNvSpPr/>
          <p:nvPr/>
        </p:nvSpPr>
        <p:spPr>
          <a:xfrm>
            <a:off x="12463896" y="5666114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 Events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EE20DDD-8D8E-4F16-A22B-AD218282E87E}"/>
              </a:ext>
            </a:extLst>
          </p:cNvPr>
          <p:cNvSpPr/>
          <p:nvPr/>
        </p:nvSpPr>
        <p:spPr>
          <a:xfrm>
            <a:off x="12463896" y="6742661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</a:t>
            </a:r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55A2C2A-F211-BCD3-9E1D-87153F93ABD7}"/>
              </a:ext>
            </a:extLst>
          </p:cNvPr>
          <p:cNvSpPr/>
          <p:nvPr/>
        </p:nvSpPr>
        <p:spPr>
          <a:xfrm>
            <a:off x="10424322" y="3527641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Events </a:t>
            </a:r>
          </a:p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E3D976A-372E-EA1B-9008-C7A871E373A5}"/>
              </a:ext>
            </a:extLst>
          </p:cNvPr>
          <p:cNvSpPr/>
          <p:nvPr/>
        </p:nvSpPr>
        <p:spPr>
          <a:xfrm>
            <a:off x="10424322" y="4604188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Events </a:t>
            </a:r>
          </a:p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</a:t>
            </a: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C7264466-82D0-359C-6CF7-374B2776F3CE}"/>
              </a:ext>
            </a:extLst>
          </p:cNvPr>
          <p:cNvSpPr/>
          <p:nvPr/>
        </p:nvSpPr>
        <p:spPr>
          <a:xfrm>
            <a:off x="10719320" y="6642426"/>
            <a:ext cx="939628" cy="809625"/>
          </a:xfrm>
          <a:prstGeom prst="diamond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E80FC0-2061-38E1-6BAA-9DD34044C537}"/>
              </a:ext>
            </a:extLst>
          </p:cNvPr>
          <p:cNvSpPr/>
          <p:nvPr/>
        </p:nvSpPr>
        <p:spPr>
          <a:xfrm>
            <a:off x="7772905" y="8298066"/>
            <a:ext cx="2064327" cy="482723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 Book Event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1B90C3A-E54D-14AE-3047-07FBE1CD2A22}"/>
              </a:ext>
            </a:extLst>
          </p:cNvPr>
          <p:cNvSpPr/>
          <p:nvPr/>
        </p:nvSpPr>
        <p:spPr>
          <a:xfrm>
            <a:off x="10424322" y="5699657"/>
            <a:ext cx="1543050" cy="533400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Event </a:t>
            </a:r>
          </a:p>
          <a:p>
            <a:pPr algn="ctr"/>
            <a:r>
              <a:rPr lang="en-IN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D3B5E369-4910-CC03-B350-E8A9BC89157E}"/>
              </a:ext>
            </a:extLst>
          </p:cNvPr>
          <p:cNvSpPr/>
          <p:nvPr/>
        </p:nvSpPr>
        <p:spPr>
          <a:xfrm>
            <a:off x="8961835" y="5561544"/>
            <a:ext cx="939628" cy="809625"/>
          </a:xfrm>
          <a:prstGeom prst="diamond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49CF31-0558-3560-A524-9D889129C4DD}"/>
              </a:ext>
            </a:extLst>
          </p:cNvPr>
          <p:cNvCxnSpPr>
            <a:endCxn id="47" idx="0"/>
          </p:cNvCxnSpPr>
          <p:nvPr/>
        </p:nvCxnSpPr>
        <p:spPr>
          <a:xfrm>
            <a:off x="3204368" y="1889024"/>
            <a:ext cx="0" cy="57669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3C7528-13AF-F93D-7D62-0DCFB177DE3E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>
            <a:off x="3204368" y="2999114"/>
            <a:ext cx="0" cy="8001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C2634E-765B-BA60-3A4C-DA4850F16F3B}"/>
              </a:ext>
            </a:extLst>
          </p:cNvPr>
          <p:cNvCxnSpPr>
            <a:stCxn id="51" idx="2"/>
          </p:cNvCxnSpPr>
          <p:nvPr/>
        </p:nvCxnSpPr>
        <p:spPr>
          <a:xfrm>
            <a:off x="3204368" y="4332614"/>
            <a:ext cx="0" cy="5461152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4A9E78B-484F-55F6-8D36-ECF6A59BDDBA}"/>
              </a:ext>
            </a:extLst>
          </p:cNvPr>
          <p:cNvCxnSpPr>
            <a:stCxn id="56" idx="2"/>
          </p:cNvCxnSpPr>
          <p:nvPr/>
        </p:nvCxnSpPr>
        <p:spPr>
          <a:xfrm>
            <a:off x="5624467" y="8780789"/>
            <a:ext cx="0" cy="1012977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B15BE3D-4F3C-E9CF-4A50-2D7E072B712C}"/>
              </a:ext>
            </a:extLst>
          </p:cNvPr>
          <p:cNvCxnSpPr>
            <a:cxnSpLocks/>
          </p:cNvCxnSpPr>
          <p:nvPr/>
        </p:nvCxnSpPr>
        <p:spPr>
          <a:xfrm>
            <a:off x="14828331" y="2893403"/>
            <a:ext cx="0" cy="4115958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101EF9B-E783-226D-CA3B-2C3576D4A93B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5595143" y="2999114"/>
            <a:ext cx="0" cy="8001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03A88A6-E784-2033-D3EC-10DF5BB9D5C1}"/>
              </a:ext>
            </a:extLst>
          </p:cNvPr>
          <p:cNvCxnSpPr>
            <a:cxnSpLocks/>
            <a:stCxn id="54" idx="2"/>
            <a:endCxn id="49" idx="0"/>
          </p:cNvCxnSpPr>
          <p:nvPr/>
        </p:nvCxnSpPr>
        <p:spPr>
          <a:xfrm>
            <a:off x="5595143" y="4332614"/>
            <a:ext cx="0" cy="4762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08A33B5-E995-171C-88A2-3A99D75BD43D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5595143" y="5932814"/>
            <a:ext cx="29324" cy="5810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67F50E6-895D-09D3-E9A8-E1CA8E534093}"/>
              </a:ext>
            </a:extLst>
          </p:cNvPr>
          <p:cNvCxnSpPr>
            <a:cxnSpLocks/>
          </p:cNvCxnSpPr>
          <p:nvPr/>
        </p:nvCxnSpPr>
        <p:spPr>
          <a:xfrm>
            <a:off x="14823875" y="1889024"/>
            <a:ext cx="1" cy="47099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F2A1014-E9EF-F419-A19A-007BAF5D66BC}"/>
              </a:ext>
            </a:extLst>
          </p:cNvPr>
          <p:cNvCxnSpPr>
            <a:endCxn id="58" idx="3"/>
          </p:cNvCxnSpPr>
          <p:nvPr/>
        </p:nvCxnSpPr>
        <p:spPr>
          <a:xfrm flipH="1">
            <a:off x="14006946" y="3794341"/>
            <a:ext cx="82138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9184DF-412F-D462-A8E6-CEF14C961EF5}"/>
              </a:ext>
            </a:extLst>
          </p:cNvPr>
          <p:cNvCxnSpPr/>
          <p:nvPr/>
        </p:nvCxnSpPr>
        <p:spPr>
          <a:xfrm flipH="1">
            <a:off x="14006946" y="4856623"/>
            <a:ext cx="82138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BB9A46B-3821-5D34-C1B9-9160FDB13787}"/>
              </a:ext>
            </a:extLst>
          </p:cNvPr>
          <p:cNvCxnSpPr/>
          <p:nvPr/>
        </p:nvCxnSpPr>
        <p:spPr>
          <a:xfrm flipH="1">
            <a:off x="14046337" y="5932814"/>
            <a:ext cx="82138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15CBD73-AC65-D5E2-7B62-DB4FFCE9F040}"/>
              </a:ext>
            </a:extLst>
          </p:cNvPr>
          <p:cNvCxnSpPr/>
          <p:nvPr/>
        </p:nvCxnSpPr>
        <p:spPr>
          <a:xfrm flipH="1">
            <a:off x="14029712" y="6992736"/>
            <a:ext cx="82138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15478B-B562-3B5A-70BA-5FB2C458654C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624467" y="7047239"/>
            <a:ext cx="0" cy="60960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F51A5-0217-BBBA-A6C9-2FDB541A8E00}"/>
              </a:ext>
            </a:extLst>
          </p:cNvPr>
          <p:cNvCxnSpPr/>
          <p:nvPr/>
        </p:nvCxnSpPr>
        <p:spPr>
          <a:xfrm>
            <a:off x="3204368" y="9793766"/>
            <a:ext cx="2420099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2DDAFB8-8406-7C6E-DE22-0649AF6EB2C9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624467" y="8539428"/>
            <a:ext cx="2148438" cy="1254338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97A9CC3-10DB-240F-22B8-88C4C07E1CDB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5400000">
            <a:off x="9969495" y="7319788"/>
            <a:ext cx="1087377" cy="1351902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A9E13F-BA3D-D396-29E0-D94190C8B362}"/>
              </a:ext>
            </a:extLst>
          </p:cNvPr>
          <p:cNvCxnSpPr>
            <a:stCxn id="58" idx="1"/>
            <a:endCxn id="63" idx="3"/>
          </p:cNvCxnSpPr>
          <p:nvPr/>
        </p:nvCxnSpPr>
        <p:spPr>
          <a:xfrm flipH="1">
            <a:off x="11967372" y="3794341"/>
            <a:ext cx="49652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53583FC-3BB1-74AD-AE85-9D310F9033DA}"/>
              </a:ext>
            </a:extLst>
          </p:cNvPr>
          <p:cNvCxnSpPr/>
          <p:nvPr/>
        </p:nvCxnSpPr>
        <p:spPr>
          <a:xfrm flipH="1">
            <a:off x="11970147" y="4894387"/>
            <a:ext cx="49652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117E5F-9382-00DB-8877-E40BD571932D}"/>
              </a:ext>
            </a:extLst>
          </p:cNvPr>
          <p:cNvCxnSpPr/>
          <p:nvPr/>
        </p:nvCxnSpPr>
        <p:spPr>
          <a:xfrm flipH="1">
            <a:off x="11953522" y="5975045"/>
            <a:ext cx="496524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17E0D2E-35AA-AA21-9E55-40BEC25180F2}"/>
              </a:ext>
            </a:extLst>
          </p:cNvPr>
          <p:cNvCxnSpPr>
            <a:stCxn id="68" idx="1"/>
            <a:endCxn id="70" idx="3"/>
          </p:cNvCxnSpPr>
          <p:nvPr/>
        </p:nvCxnSpPr>
        <p:spPr>
          <a:xfrm flipH="1">
            <a:off x="9901463" y="5966357"/>
            <a:ext cx="522859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DC3CFDE-DC1B-8318-BAE7-95B45CD7D120}"/>
              </a:ext>
            </a:extLst>
          </p:cNvPr>
          <p:cNvCxnSpPr>
            <a:cxnSpLocks/>
            <a:stCxn id="56" idx="1"/>
            <a:endCxn id="52" idx="1"/>
          </p:cNvCxnSpPr>
          <p:nvPr/>
        </p:nvCxnSpPr>
        <p:spPr>
          <a:xfrm rot="10800000">
            <a:off x="4823619" y="2732414"/>
            <a:ext cx="178501" cy="5486400"/>
          </a:xfrm>
          <a:prstGeom prst="bentConnector3">
            <a:avLst>
              <a:gd name="adj1" fmla="val 460915"/>
            </a:avLst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2A20151-37B8-A2BC-7DC1-661967BCAE0F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172989" y="5370839"/>
            <a:ext cx="799806" cy="0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729DFD9-2220-D9D7-E4E4-AF2E49B3D409}"/>
              </a:ext>
            </a:extLst>
          </p:cNvPr>
          <p:cNvCxnSpPr>
            <a:cxnSpLocks/>
          </p:cNvCxnSpPr>
          <p:nvPr/>
        </p:nvCxnSpPr>
        <p:spPr>
          <a:xfrm flipH="1">
            <a:off x="7811196" y="5966356"/>
            <a:ext cx="1150639" cy="8689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6EB9575-1249-B1E7-B3FB-5594BDE21496}"/>
              </a:ext>
            </a:extLst>
          </p:cNvPr>
          <p:cNvCxnSpPr/>
          <p:nvPr/>
        </p:nvCxnSpPr>
        <p:spPr>
          <a:xfrm flipV="1">
            <a:off x="7797345" y="5975045"/>
            <a:ext cx="0" cy="108814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CF3628F-F047-AD83-3AB8-6B1E0B4557A1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7797345" y="7047239"/>
            <a:ext cx="2921975" cy="31834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59036F-3512-DB6E-9993-26BDB2826C05}"/>
              </a:ext>
            </a:extLst>
          </p:cNvPr>
          <p:cNvCxnSpPr>
            <a:cxnSpLocks/>
          </p:cNvCxnSpPr>
          <p:nvPr/>
        </p:nvCxnSpPr>
        <p:spPr>
          <a:xfrm flipV="1">
            <a:off x="7780715" y="2645937"/>
            <a:ext cx="0" cy="3308099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7A77713-5FA4-D9DF-8729-3B6707226588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7772905" y="2626713"/>
            <a:ext cx="5252461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B7BFBA0C-51A8-1AF8-DA41-ADFA2DBDA04F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V="1">
            <a:off x="8456104" y="3794341"/>
            <a:ext cx="1968219" cy="4482144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4ACED99-7D39-434E-4090-ADEBF14B7C5B}"/>
              </a:ext>
            </a:extLst>
          </p:cNvPr>
          <p:cNvCxnSpPr>
            <a:stCxn id="64" idx="1"/>
          </p:cNvCxnSpPr>
          <p:nvPr/>
        </p:nvCxnSpPr>
        <p:spPr>
          <a:xfrm flipH="1">
            <a:off x="8456103" y="4870888"/>
            <a:ext cx="1968219" cy="2349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29F17B9B-4814-9DDD-624D-0A4E1A6E9395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>
            <a:off x="8315555" y="6528347"/>
            <a:ext cx="1273272" cy="958916"/>
          </a:xfrm>
          <a:prstGeom prst="bentConnector3">
            <a:avLst>
              <a:gd name="adj1" fmla="val 99618"/>
            </a:avLst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01F4269-EBD4-4B69-73A3-7372EBA9A41F}"/>
              </a:ext>
            </a:extLst>
          </p:cNvPr>
          <p:cNvCxnSpPr>
            <a:cxnSpLocks/>
          </p:cNvCxnSpPr>
          <p:nvPr/>
        </p:nvCxnSpPr>
        <p:spPr>
          <a:xfrm flipH="1">
            <a:off x="11658948" y="7079073"/>
            <a:ext cx="791098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D29E42C4-A0EF-793A-CE1E-9D5DA956695C}"/>
              </a:ext>
            </a:extLst>
          </p:cNvPr>
          <p:cNvSpPr/>
          <p:nvPr/>
        </p:nvSpPr>
        <p:spPr>
          <a:xfrm>
            <a:off x="8033543" y="1171898"/>
            <a:ext cx="1543050" cy="389184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Section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CCDA61A-F296-11B1-D6D6-1A79CF0C3D89}"/>
              </a:ext>
            </a:extLst>
          </p:cNvPr>
          <p:cNvCxnSpPr>
            <a:cxnSpLocks/>
          </p:cNvCxnSpPr>
          <p:nvPr/>
        </p:nvCxnSpPr>
        <p:spPr>
          <a:xfrm>
            <a:off x="8805068" y="1554519"/>
            <a:ext cx="0" cy="33450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E1F5978-01EE-3E76-6DED-712C5C49F9D8}"/>
              </a:ext>
            </a:extLst>
          </p:cNvPr>
          <p:cNvCxnSpPr>
            <a:cxnSpLocks/>
          </p:cNvCxnSpPr>
          <p:nvPr/>
        </p:nvCxnSpPr>
        <p:spPr>
          <a:xfrm>
            <a:off x="8810711" y="837673"/>
            <a:ext cx="0" cy="33450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58774F18-5626-8FBD-D5F7-C7BFE807361B}"/>
              </a:ext>
            </a:extLst>
          </p:cNvPr>
          <p:cNvSpPr/>
          <p:nvPr/>
        </p:nvSpPr>
        <p:spPr>
          <a:xfrm>
            <a:off x="8522849" y="350185"/>
            <a:ext cx="564438" cy="460696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3EFAAD8-1FBF-FB6B-8D19-810C8F3D91B6}"/>
              </a:ext>
            </a:extLst>
          </p:cNvPr>
          <p:cNvSpPr/>
          <p:nvPr/>
        </p:nvSpPr>
        <p:spPr>
          <a:xfrm>
            <a:off x="8190514" y="9265131"/>
            <a:ext cx="564438" cy="460696"/>
          </a:xfrm>
          <a:prstGeom prst="ellipse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17A367B-11BC-B94F-08CA-3D8B5F0700D3}"/>
              </a:ext>
            </a:extLst>
          </p:cNvPr>
          <p:cNvCxnSpPr>
            <a:cxnSpLocks/>
          </p:cNvCxnSpPr>
          <p:nvPr/>
        </p:nvCxnSpPr>
        <p:spPr>
          <a:xfrm>
            <a:off x="8472733" y="8832092"/>
            <a:ext cx="0" cy="33450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4D25C8F-383C-39A8-50D3-8C0C0C00C9E6}"/>
              </a:ext>
            </a:extLst>
          </p:cNvPr>
          <p:cNvSpPr/>
          <p:nvPr/>
        </p:nvSpPr>
        <p:spPr>
          <a:xfrm>
            <a:off x="8044832" y="411584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1AC57C-22C7-0A6D-3106-A583F1A7FDD0}"/>
              </a:ext>
            </a:extLst>
          </p:cNvPr>
          <p:cNvSpPr/>
          <p:nvPr/>
        </p:nvSpPr>
        <p:spPr>
          <a:xfrm>
            <a:off x="7710044" y="9350650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BF1F1C-E4C6-00A6-1B93-B6B1B405ED65}"/>
              </a:ext>
            </a:extLst>
          </p:cNvPr>
          <p:cNvSpPr/>
          <p:nvPr/>
        </p:nvSpPr>
        <p:spPr>
          <a:xfrm>
            <a:off x="9407226" y="7049106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</a:t>
            </a:r>
            <a:endParaRPr lang="en-US" sz="15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2A823A1-7B5B-FAA4-0635-09215E7AFB5F}"/>
              </a:ext>
            </a:extLst>
          </p:cNvPr>
          <p:cNvSpPr/>
          <p:nvPr/>
        </p:nvSpPr>
        <p:spPr>
          <a:xfrm>
            <a:off x="9014121" y="2605133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F429921-E1C1-4819-E6EB-F028A7823802}"/>
              </a:ext>
            </a:extLst>
          </p:cNvPr>
          <p:cNvSpPr/>
          <p:nvPr/>
        </p:nvSpPr>
        <p:spPr>
          <a:xfrm>
            <a:off x="5154431" y="6045453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E4328C2-B8AE-478A-2C58-15F83B3E8CF5}"/>
              </a:ext>
            </a:extLst>
          </p:cNvPr>
          <p:cNvSpPr/>
          <p:nvPr/>
        </p:nvSpPr>
        <p:spPr>
          <a:xfrm>
            <a:off x="3595566" y="3298516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2413C2A-C0DD-A894-A7AB-BC7FB2270724}"/>
              </a:ext>
            </a:extLst>
          </p:cNvPr>
          <p:cNvSpPr/>
          <p:nvPr/>
        </p:nvSpPr>
        <p:spPr>
          <a:xfrm>
            <a:off x="3622086" y="6150368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093B4EE-CD6E-1904-41F8-F754088FB5C0}"/>
              </a:ext>
            </a:extLst>
          </p:cNvPr>
          <p:cNvSpPr/>
          <p:nvPr/>
        </p:nvSpPr>
        <p:spPr>
          <a:xfrm>
            <a:off x="10421178" y="6865575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E6A9B6-B8F9-6ABE-711C-6DE82A1E9C1C}"/>
              </a:ext>
            </a:extLst>
          </p:cNvPr>
          <p:cNvSpPr/>
          <p:nvPr/>
        </p:nvSpPr>
        <p:spPr>
          <a:xfrm>
            <a:off x="4782826" y="5222975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A7A1CDB-2CD5-7821-AD25-29DB36C3715A}"/>
              </a:ext>
            </a:extLst>
          </p:cNvPr>
          <p:cNvSpPr/>
          <p:nvPr/>
        </p:nvSpPr>
        <p:spPr>
          <a:xfrm>
            <a:off x="4880855" y="7923290"/>
            <a:ext cx="153234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</a:t>
            </a:r>
          </a:p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DFC9095-8482-E8C4-5C05-250A391811CA}"/>
              </a:ext>
            </a:extLst>
          </p:cNvPr>
          <p:cNvSpPr/>
          <p:nvPr/>
        </p:nvSpPr>
        <p:spPr>
          <a:xfrm>
            <a:off x="10633129" y="7794285"/>
            <a:ext cx="153234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186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414657-7B4F-ACF4-29E2-D9AD15966FE9}"/>
              </a:ext>
            </a:extLst>
          </p:cNvPr>
          <p:cNvCxnSpPr>
            <a:cxnSpLocks/>
          </p:cNvCxnSpPr>
          <p:nvPr/>
        </p:nvCxnSpPr>
        <p:spPr>
          <a:xfrm>
            <a:off x="3204368" y="1889024"/>
            <a:ext cx="11619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BF0EFF1-5430-5CB1-6B7E-BBF9BBF0B666}"/>
              </a:ext>
            </a:extLst>
          </p:cNvPr>
          <p:cNvSpPr/>
          <p:nvPr/>
        </p:nvSpPr>
        <p:spPr>
          <a:xfrm>
            <a:off x="2432843" y="2465714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51A1BA1-1052-F201-30A4-F83E03A5A491}"/>
              </a:ext>
            </a:extLst>
          </p:cNvPr>
          <p:cNvSpPr/>
          <p:nvPr/>
        </p:nvSpPr>
        <p:spPr>
          <a:xfrm>
            <a:off x="2432843" y="3799214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26C1B53-6D7D-6BEB-094C-37D81FA2D4F6}"/>
              </a:ext>
            </a:extLst>
          </p:cNvPr>
          <p:cNvSpPr/>
          <p:nvPr/>
        </p:nvSpPr>
        <p:spPr>
          <a:xfrm>
            <a:off x="4823618" y="2465714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0D1A591-06EB-AC0C-2AE6-CB20B34B0565}"/>
              </a:ext>
            </a:extLst>
          </p:cNvPr>
          <p:cNvSpPr/>
          <p:nvPr/>
        </p:nvSpPr>
        <p:spPr>
          <a:xfrm>
            <a:off x="4823618" y="3799214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1281FC34-3FA5-FC03-A484-06A63973385C}"/>
              </a:ext>
            </a:extLst>
          </p:cNvPr>
          <p:cNvSpPr/>
          <p:nvPr/>
        </p:nvSpPr>
        <p:spPr>
          <a:xfrm>
            <a:off x="4972795" y="4808864"/>
            <a:ext cx="1244696" cy="11239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581A514-C6E8-4357-FC34-EB97968C3A3B}"/>
              </a:ext>
            </a:extLst>
          </p:cNvPr>
          <p:cNvSpPr/>
          <p:nvPr/>
        </p:nvSpPr>
        <p:spPr>
          <a:xfrm>
            <a:off x="4852942" y="6513839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5C3997E7-12FC-83A3-99F7-A247AE38F66F}"/>
              </a:ext>
            </a:extLst>
          </p:cNvPr>
          <p:cNvSpPr/>
          <p:nvPr/>
        </p:nvSpPr>
        <p:spPr>
          <a:xfrm>
            <a:off x="5002119" y="7656839"/>
            <a:ext cx="1244696" cy="11239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A5F280B-7F02-D58E-0B0E-16AC8C14436F}"/>
              </a:ext>
            </a:extLst>
          </p:cNvPr>
          <p:cNvSpPr/>
          <p:nvPr/>
        </p:nvSpPr>
        <p:spPr>
          <a:xfrm>
            <a:off x="13025366" y="2360023"/>
            <a:ext cx="2242343" cy="533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3CEAAB6-7783-D169-F830-47F78E353C3F}"/>
              </a:ext>
            </a:extLst>
          </p:cNvPr>
          <p:cNvSpPr/>
          <p:nvPr/>
        </p:nvSpPr>
        <p:spPr>
          <a:xfrm>
            <a:off x="12463896" y="3527641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A31492B-F134-48A1-4259-04468639C669}"/>
              </a:ext>
            </a:extLst>
          </p:cNvPr>
          <p:cNvSpPr/>
          <p:nvPr/>
        </p:nvSpPr>
        <p:spPr>
          <a:xfrm>
            <a:off x="12463896" y="4604188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CDD900C-B615-7898-67A3-AE96E91AC976}"/>
              </a:ext>
            </a:extLst>
          </p:cNvPr>
          <p:cNvSpPr/>
          <p:nvPr/>
        </p:nvSpPr>
        <p:spPr>
          <a:xfrm>
            <a:off x="12463896" y="5666114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EE20DDD-8D8E-4F16-A22B-AD218282E87E}"/>
              </a:ext>
            </a:extLst>
          </p:cNvPr>
          <p:cNvSpPr/>
          <p:nvPr/>
        </p:nvSpPr>
        <p:spPr>
          <a:xfrm>
            <a:off x="12463896" y="6742661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55A2C2A-F211-BCD3-9E1D-87153F93ABD7}"/>
              </a:ext>
            </a:extLst>
          </p:cNvPr>
          <p:cNvSpPr/>
          <p:nvPr/>
        </p:nvSpPr>
        <p:spPr>
          <a:xfrm>
            <a:off x="10424322" y="3527641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E3D976A-372E-EA1B-9008-C7A871E373A5}"/>
              </a:ext>
            </a:extLst>
          </p:cNvPr>
          <p:cNvSpPr/>
          <p:nvPr/>
        </p:nvSpPr>
        <p:spPr>
          <a:xfrm>
            <a:off x="10424322" y="4604188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C7264466-82D0-359C-6CF7-374B2776F3CE}"/>
              </a:ext>
            </a:extLst>
          </p:cNvPr>
          <p:cNvSpPr/>
          <p:nvPr/>
        </p:nvSpPr>
        <p:spPr>
          <a:xfrm>
            <a:off x="10719320" y="6642426"/>
            <a:ext cx="939628" cy="809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E80FC0-2061-38E1-6BAA-9DD34044C537}"/>
              </a:ext>
            </a:extLst>
          </p:cNvPr>
          <p:cNvSpPr/>
          <p:nvPr/>
        </p:nvSpPr>
        <p:spPr>
          <a:xfrm>
            <a:off x="7772905" y="8298066"/>
            <a:ext cx="2064327" cy="482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1B90C3A-E54D-14AE-3047-07FBE1CD2A22}"/>
              </a:ext>
            </a:extLst>
          </p:cNvPr>
          <p:cNvSpPr/>
          <p:nvPr/>
        </p:nvSpPr>
        <p:spPr>
          <a:xfrm>
            <a:off x="10424322" y="5699657"/>
            <a:ext cx="1543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D3B5E369-4910-CC03-B350-E8A9BC89157E}"/>
              </a:ext>
            </a:extLst>
          </p:cNvPr>
          <p:cNvSpPr/>
          <p:nvPr/>
        </p:nvSpPr>
        <p:spPr>
          <a:xfrm>
            <a:off x="8961835" y="5561544"/>
            <a:ext cx="939628" cy="809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49CF31-0558-3560-A524-9D889129C4DD}"/>
              </a:ext>
            </a:extLst>
          </p:cNvPr>
          <p:cNvCxnSpPr>
            <a:endCxn id="47" idx="0"/>
          </p:cNvCxnSpPr>
          <p:nvPr/>
        </p:nvCxnSpPr>
        <p:spPr>
          <a:xfrm>
            <a:off x="3204368" y="1889024"/>
            <a:ext cx="0" cy="57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3C7528-13AF-F93D-7D62-0DCFB177DE3E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>
            <a:off x="3204368" y="2999114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C2634E-765B-BA60-3A4C-DA4850F16F3B}"/>
              </a:ext>
            </a:extLst>
          </p:cNvPr>
          <p:cNvCxnSpPr>
            <a:stCxn id="51" idx="2"/>
          </p:cNvCxnSpPr>
          <p:nvPr/>
        </p:nvCxnSpPr>
        <p:spPr>
          <a:xfrm>
            <a:off x="3204368" y="4332614"/>
            <a:ext cx="0" cy="5461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4A9E78B-484F-55F6-8D36-ECF6A59BDDBA}"/>
              </a:ext>
            </a:extLst>
          </p:cNvPr>
          <p:cNvCxnSpPr>
            <a:stCxn id="56" idx="2"/>
          </p:cNvCxnSpPr>
          <p:nvPr/>
        </p:nvCxnSpPr>
        <p:spPr>
          <a:xfrm>
            <a:off x="5624467" y="8780789"/>
            <a:ext cx="0" cy="101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B15BE3D-4F3C-E9CF-4A50-2D7E072B712C}"/>
              </a:ext>
            </a:extLst>
          </p:cNvPr>
          <p:cNvCxnSpPr>
            <a:cxnSpLocks/>
          </p:cNvCxnSpPr>
          <p:nvPr/>
        </p:nvCxnSpPr>
        <p:spPr>
          <a:xfrm>
            <a:off x="14828331" y="2893403"/>
            <a:ext cx="0" cy="4115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101EF9B-E783-226D-CA3B-2C3576D4A93B}"/>
              </a:ext>
            </a:extLst>
          </p:cNvPr>
          <p:cNvCxnSpPr>
            <a:stCxn id="52" idx="2"/>
            <a:endCxn id="54" idx="0"/>
          </p:cNvCxnSpPr>
          <p:nvPr/>
        </p:nvCxnSpPr>
        <p:spPr>
          <a:xfrm>
            <a:off x="5595143" y="2999114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03A88A6-E784-2033-D3EC-10DF5BB9D5C1}"/>
              </a:ext>
            </a:extLst>
          </p:cNvPr>
          <p:cNvCxnSpPr>
            <a:stCxn id="54" idx="2"/>
            <a:endCxn id="49" idx="0"/>
          </p:cNvCxnSpPr>
          <p:nvPr/>
        </p:nvCxnSpPr>
        <p:spPr>
          <a:xfrm>
            <a:off x="5595143" y="4332614"/>
            <a:ext cx="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08A33B5-E995-171C-88A2-3A99D75BD43D}"/>
              </a:ext>
            </a:extLst>
          </p:cNvPr>
          <p:cNvCxnSpPr>
            <a:stCxn id="49" idx="2"/>
            <a:endCxn id="55" idx="0"/>
          </p:cNvCxnSpPr>
          <p:nvPr/>
        </p:nvCxnSpPr>
        <p:spPr>
          <a:xfrm>
            <a:off x="5595143" y="5932814"/>
            <a:ext cx="29324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67F50E6-895D-09D3-E9A8-E1CA8E534093}"/>
              </a:ext>
            </a:extLst>
          </p:cNvPr>
          <p:cNvCxnSpPr>
            <a:cxnSpLocks/>
          </p:cNvCxnSpPr>
          <p:nvPr/>
        </p:nvCxnSpPr>
        <p:spPr>
          <a:xfrm>
            <a:off x="14823875" y="1889024"/>
            <a:ext cx="1" cy="47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F2A1014-E9EF-F419-A19A-007BAF5D66BC}"/>
              </a:ext>
            </a:extLst>
          </p:cNvPr>
          <p:cNvCxnSpPr>
            <a:endCxn id="58" idx="3"/>
          </p:cNvCxnSpPr>
          <p:nvPr/>
        </p:nvCxnSpPr>
        <p:spPr>
          <a:xfrm flipH="1">
            <a:off x="14006946" y="3794341"/>
            <a:ext cx="82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9184DF-412F-D462-A8E6-CEF14C961EF5}"/>
              </a:ext>
            </a:extLst>
          </p:cNvPr>
          <p:cNvCxnSpPr/>
          <p:nvPr/>
        </p:nvCxnSpPr>
        <p:spPr>
          <a:xfrm flipH="1">
            <a:off x="14006946" y="4856623"/>
            <a:ext cx="82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BB9A46B-3821-5D34-C1B9-9160FDB13787}"/>
              </a:ext>
            </a:extLst>
          </p:cNvPr>
          <p:cNvCxnSpPr/>
          <p:nvPr/>
        </p:nvCxnSpPr>
        <p:spPr>
          <a:xfrm flipH="1">
            <a:off x="14046337" y="5932814"/>
            <a:ext cx="82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15CBD73-AC65-D5E2-7B62-DB4FFCE9F040}"/>
              </a:ext>
            </a:extLst>
          </p:cNvPr>
          <p:cNvCxnSpPr/>
          <p:nvPr/>
        </p:nvCxnSpPr>
        <p:spPr>
          <a:xfrm flipH="1">
            <a:off x="14029712" y="6992736"/>
            <a:ext cx="821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15478B-B562-3B5A-70BA-5FB2C458654C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5624467" y="7047239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F51A5-0217-BBBA-A6C9-2FDB541A8E00}"/>
              </a:ext>
            </a:extLst>
          </p:cNvPr>
          <p:cNvCxnSpPr/>
          <p:nvPr/>
        </p:nvCxnSpPr>
        <p:spPr>
          <a:xfrm>
            <a:off x="3204368" y="9793766"/>
            <a:ext cx="242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2DDAFB8-8406-7C6E-DE22-0649AF6EB2C9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624467" y="8539428"/>
            <a:ext cx="2148438" cy="1254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97A9CC3-10DB-240F-22B8-88C4C07E1CDB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5400000">
            <a:off x="9969495" y="7319788"/>
            <a:ext cx="1087377" cy="1351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5A9E13F-BA3D-D396-29E0-D94190C8B362}"/>
              </a:ext>
            </a:extLst>
          </p:cNvPr>
          <p:cNvCxnSpPr>
            <a:stCxn id="58" idx="1"/>
            <a:endCxn id="63" idx="3"/>
          </p:cNvCxnSpPr>
          <p:nvPr/>
        </p:nvCxnSpPr>
        <p:spPr>
          <a:xfrm flipH="1">
            <a:off x="11967372" y="3794341"/>
            <a:ext cx="496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53583FC-3BB1-74AD-AE85-9D310F9033DA}"/>
              </a:ext>
            </a:extLst>
          </p:cNvPr>
          <p:cNvCxnSpPr/>
          <p:nvPr/>
        </p:nvCxnSpPr>
        <p:spPr>
          <a:xfrm flipH="1">
            <a:off x="11970147" y="4894387"/>
            <a:ext cx="496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117E5F-9382-00DB-8877-E40BD571932D}"/>
              </a:ext>
            </a:extLst>
          </p:cNvPr>
          <p:cNvCxnSpPr/>
          <p:nvPr/>
        </p:nvCxnSpPr>
        <p:spPr>
          <a:xfrm flipH="1">
            <a:off x="11953522" y="5975045"/>
            <a:ext cx="496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17E0D2E-35AA-AA21-9E55-40BEC25180F2}"/>
              </a:ext>
            </a:extLst>
          </p:cNvPr>
          <p:cNvCxnSpPr>
            <a:stCxn id="68" idx="1"/>
            <a:endCxn id="70" idx="3"/>
          </p:cNvCxnSpPr>
          <p:nvPr/>
        </p:nvCxnSpPr>
        <p:spPr>
          <a:xfrm flipH="1">
            <a:off x="9901463" y="5966357"/>
            <a:ext cx="522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DC3CFDE-DC1B-8318-BAE7-95B45CD7D120}"/>
              </a:ext>
            </a:extLst>
          </p:cNvPr>
          <p:cNvCxnSpPr>
            <a:cxnSpLocks/>
            <a:stCxn id="56" idx="1"/>
            <a:endCxn id="52" idx="1"/>
          </p:cNvCxnSpPr>
          <p:nvPr/>
        </p:nvCxnSpPr>
        <p:spPr>
          <a:xfrm rot="10800000">
            <a:off x="4823619" y="2732414"/>
            <a:ext cx="178501" cy="5486400"/>
          </a:xfrm>
          <a:prstGeom prst="bentConnector3">
            <a:avLst>
              <a:gd name="adj1" fmla="val 460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2A20151-37B8-A2BC-7DC1-661967BCAE0F}"/>
              </a:ext>
            </a:extLst>
          </p:cNvPr>
          <p:cNvCxnSpPr>
            <a:stCxn id="49" idx="1"/>
          </p:cNvCxnSpPr>
          <p:nvPr/>
        </p:nvCxnSpPr>
        <p:spPr>
          <a:xfrm flipH="1">
            <a:off x="4172989" y="5370839"/>
            <a:ext cx="799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729DFD9-2220-D9D7-E4E4-AF2E49B3D409}"/>
              </a:ext>
            </a:extLst>
          </p:cNvPr>
          <p:cNvCxnSpPr>
            <a:cxnSpLocks/>
          </p:cNvCxnSpPr>
          <p:nvPr/>
        </p:nvCxnSpPr>
        <p:spPr>
          <a:xfrm flipH="1">
            <a:off x="7811196" y="5966356"/>
            <a:ext cx="1150639" cy="8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6EB9575-1249-B1E7-B3FB-5594BDE21496}"/>
              </a:ext>
            </a:extLst>
          </p:cNvPr>
          <p:cNvCxnSpPr/>
          <p:nvPr/>
        </p:nvCxnSpPr>
        <p:spPr>
          <a:xfrm flipV="1">
            <a:off x="7797345" y="5975045"/>
            <a:ext cx="0" cy="108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CF3628F-F047-AD83-3AB8-6B1E0B4557A1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7797345" y="7047239"/>
            <a:ext cx="2921975" cy="31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59036F-3512-DB6E-9993-26BDB2826C05}"/>
              </a:ext>
            </a:extLst>
          </p:cNvPr>
          <p:cNvCxnSpPr>
            <a:cxnSpLocks/>
          </p:cNvCxnSpPr>
          <p:nvPr/>
        </p:nvCxnSpPr>
        <p:spPr>
          <a:xfrm flipV="1">
            <a:off x="7780715" y="2645937"/>
            <a:ext cx="0" cy="330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7A77713-5FA4-D9DF-8729-3B6707226588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7772905" y="2626713"/>
            <a:ext cx="5252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B7BFBA0C-51A8-1AF8-DA41-ADFA2DBDA04F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V="1">
            <a:off x="8456104" y="3794341"/>
            <a:ext cx="1968219" cy="44821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4ACED99-7D39-434E-4090-ADEBF14B7C5B}"/>
              </a:ext>
            </a:extLst>
          </p:cNvPr>
          <p:cNvCxnSpPr>
            <a:stCxn id="64" idx="1"/>
          </p:cNvCxnSpPr>
          <p:nvPr/>
        </p:nvCxnSpPr>
        <p:spPr>
          <a:xfrm flipH="1">
            <a:off x="8456103" y="4870888"/>
            <a:ext cx="1968219" cy="2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29F17B9B-4814-9DDD-624D-0A4E1A6E9395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>
            <a:off x="8315555" y="6528347"/>
            <a:ext cx="1273272" cy="958916"/>
          </a:xfrm>
          <a:prstGeom prst="bentConnector3">
            <a:avLst>
              <a:gd name="adj1" fmla="val 99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01F4269-EBD4-4B69-73A3-7372EBA9A41F}"/>
              </a:ext>
            </a:extLst>
          </p:cNvPr>
          <p:cNvCxnSpPr>
            <a:cxnSpLocks/>
          </p:cNvCxnSpPr>
          <p:nvPr/>
        </p:nvCxnSpPr>
        <p:spPr>
          <a:xfrm flipH="1">
            <a:off x="11658948" y="7079073"/>
            <a:ext cx="791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D29E42C4-A0EF-793A-CE1E-9D5DA956695C}"/>
              </a:ext>
            </a:extLst>
          </p:cNvPr>
          <p:cNvSpPr/>
          <p:nvPr/>
        </p:nvSpPr>
        <p:spPr>
          <a:xfrm>
            <a:off x="8033543" y="1171898"/>
            <a:ext cx="1543050" cy="38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CCDA61A-F296-11B1-D6D6-1A79CF0C3D89}"/>
              </a:ext>
            </a:extLst>
          </p:cNvPr>
          <p:cNvCxnSpPr>
            <a:cxnSpLocks/>
          </p:cNvCxnSpPr>
          <p:nvPr/>
        </p:nvCxnSpPr>
        <p:spPr>
          <a:xfrm>
            <a:off x="8805068" y="1554519"/>
            <a:ext cx="0" cy="33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E1F5978-01EE-3E76-6DED-712C5C49F9D8}"/>
              </a:ext>
            </a:extLst>
          </p:cNvPr>
          <p:cNvCxnSpPr>
            <a:cxnSpLocks/>
          </p:cNvCxnSpPr>
          <p:nvPr/>
        </p:nvCxnSpPr>
        <p:spPr>
          <a:xfrm>
            <a:off x="8810711" y="837673"/>
            <a:ext cx="0" cy="33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58774F18-5626-8FBD-D5F7-C7BFE807361B}"/>
              </a:ext>
            </a:extLst>
          </p:cNvPr>
          <p:cNvSpPr/>
          <p:nvPr/>
        </p:nvSpPr>
        <p:spPr>
          <a:xfrm>
            <a:off x="8522849" y="350185"/>
            <a:ext cx="564438" cy="46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3EFAAD8-1FBF-FB6B-8D19-810C8F3D91B6}"/>
              </a:ext>
            </a:extLst>
          </p:cNvPr>
          <p:cNvSpPr/>
          <p:nvPr/>
        </p:nvSpPr>
        <p:spPr>
          <a:xfrm>
            <a:off x="8190514" y="9265131"/>
            <a:ext cx="564438" cy="460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17A367B-11BC-B94F-08CA-3D8B5F0700D3}"/>
              </a:ext>
            </a:extLst>
          </p:cNvPr>
          <p:cNvCxnSpPr>
            <a:cxnSpLocks/>
          </p:cNvCxnSpPr>
          <p:nvPr/>
        </p:nvCxnSpPr>
        <p:spPr>
          <a:xfrm>
            <a:off x="8472733" y="8832092"/>
            <a:ext cx="0" cy="33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305C79-CD2F-3EB5-560A-E82CD1192533}"/>
                  </a:ext>
                </a:extLst>
              </p14:cNvPr>
              <p14:cNvContentPartPr/>
              <p14:nvPr/>
            </p14:nvContentPartPr>
            <p14:xfrm>
              <a:off x="4645500" y="1880460"/>
              <a:ext cx="469440" cy="18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305C79-CD2F-3EB5-560A-E82CD11925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2500" y="1817460"/>
                <a:ext cx="5950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D77F0D-C2A9-30A9-0B65-433A65202296}"/>
                  </a:ext>
                </a:extLst>
              </p14:cNvPr>
              <p14:cNvContentPartPr/>
              <p14:nvPr/>
            </p14:nvContentPartPr>
            <p14:xfrm>
              <a:off x="5467380" y="1575540"/>
              <a:ext cx="290880" cy="41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D77F0D-C2A9-30A9-0B65-433A652022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4380" y="1511987"/>
                <a:ext cx="416520" cy="168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461E25-F592-3217-E01C-7F9F50A515CD}"/>
                  </a:ext>
                </a:extLst>
              </p14:cNvPr>
              <p14:cNvContentPartPr/>
              <p14:nvPr/>
            </p14:nvContentPartPr>
            <p14:xfrm>
              <a:off x="5737740" y="822780"/>
              <a:ext cx="1245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461E25-F592-3217-E01C-7F9F50A515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74740" y="759780"/>
                <a:ext cx="2502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42BE4A-41F0-63DF-F1D1-13428424AAF4}"/>
                  </a:ext>
                </a:extLst>
              </p14:cNvPr>
              <p14:cNvContentPartPr/>
              <p14:nvPr/>
            </p14:nvContentPartPr>
            <p14:xfrm>
              <a:off x="6493740" y="533340"/>
              <a:ext cx="420840" cy="6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42BE4A-41F0-63DF-F1D1-13428424AA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0740" y="470340"/>
                <a:ext cx="5464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C425A39-BB64-14C9-9D95-7958952CFF7D}"/>
                  </a:ext>
                </a:extLst>
              </p14:cNvPr>
              <p14:cNvContentPartPr/>
              <p14:nvPr/>
            </p14:nvContentPartPr>
            <p14:xfrm>
              <a:off x="6895860" y="552420"/>
              <a:ext cx="61920" cy="3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C425A39-BB64-14C9-9D95-7958952CFF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2492" y="490120"/>
                <a:ext cx="188295" cy="156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23958F-7791-3E22-E1B6-10A17FEBA7E7}"/>
                  </a:ext>
                </a:extLst>
              </p14:cNvPr>
              <p14:cNvContentPartPr/>
              <p14:nvPr/>
            </p14:nvContentPartPr>
            <p14:xfrm>
              <a:off x="7348740" y="772380"/>
              <a:ext cx="431640" cy="28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23958F-7791-3E22-E1B6-10A17FEBA7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85740" y="708572"/>
                <a:ext cx="557280" cy="155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111579E-79C3-C5F4-9C97-B49C90232656}"/>
                  </a:ext>
                </a:extLst>
              </p14:cNvPr>
              <p14:cNvContentPartPr/>
              <p14:nvPr/>
            </p14:nvContentPartPr>
            <p14:xfrm>
              <a:off x="6838620" y="1786860"/>
              <a:ext cx="267120" cy="15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11579E-79C3-C5F4-9C97-B49C902326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75705" y="1725292"/>
                <a:ext cx="392591" cy="138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02EEDE-6FA8-C79C-90F7-F8EAF0EA0915}"/>
                  </a:ext>
                </a:extLst>
              </p14:cNvPr>
              <p14:cNvContentPartPr/>
              <p14:nvPr/>
            </p14:nvContentPartPr>
            <p14:xfrm>
              <a:off x="5519220" y="2254860"/>
              <a:ext cx="306360" cy="189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02EEDE-6FA8-C79C-90F7-F8EAF0EA09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56294" y="2191860"/>
                <a:ext cx="431853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6D9C805-3921-C156-ADFA-B7FBADE8E077}"/>
                  </a:ext>
                </a:extLst>
              </p14:cNvPr>
              <p14:cNvContentPartPr/>
              <p14:nvPr/>
            </p14:nvContentPartPr>
            <p14:xfrm>
              <a:off x="6034740" y="2858580"/>
              <a:ext cx="122400" cy="33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6D9C805-3921-C156-ADFA-B7FBADE8E07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71740" y="2795580"/>
                <a:ext cx="2480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86F8230-0246-1DAE-8D3E-41A5F057774B}"/>
                  </a:ext>
                </a:extLst>
              </p14:cNvPr>
              <p14:cNvContentPartPr/>
              <p14:nvPr/>
            </p14:nvContentPartPr>
            <p14:xfrm>
              <a:off x="8242980" y="1799460"/>
              <a:ext cx="169920" cy="29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86F8230-0246-1DAE-8D3E-41A5F05777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79846" y="1736460"/>
                <a:ext cx="295827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1FAA72B-4613-9916-437A-D3AEC7AF6E86}"/>
                  </a:ext>
                </a:extLst>
              </p14:cNvPr>
              <p14:cNvContentPartPr/>
              <p14:nvPr/>
            </p14:nvContentPartPr>
            <p14:xfrm>
              <a:off x="7981980" y="1493100"/>
              <a:ext cx="605880" cy="177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1FAA72B-4613-9916-437A-D3AEC7AF6E8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19017" y="1430100"/>
                <a:ext cx="731445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2F3118-9EDF-9DC7-C126-DF98C65B1C34}"/>
                  </a:ext>
                </a:extLst>
              </p14:cNvPr>
              <p14:cNvContentPartPr/>
              <p14:nvPr/>
            </p14:nvContentPartPr>
            <p14:xfrm>
              <a:off x="9862260" y="1806300"/>
              <a:ext cx="162360" cy="1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2F3118-9EDF-9DC7-C126-DF98C65B1C3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99260" y="1743300"/>
                <a:ext cx="288000" cy="14472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B7809D1-F4EA-4D06-8526-76A94915FDB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453231"/>
            <a:ext cx="8999538" cy="89995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CAC469D-E1E7-2F4B-9111-AB1BA9F15025}"/>
                  </a:ext>
                </a:extLst>
              </p14:cNvPr>
              <p14:cNvContentPartPr/>
              <p14:nvPr/>
            </p14:nvContentPartPr>
            <p14:xfrm>
              <a:off x="8328580" y="5080660"/>
              <a:ext cx="388800" cy="61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CAC469D-E1E7-2F4B-9111-AB1BA9F1502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65580" y="5017660"/>
                <a:ext cx="514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6DC402C-53D1-A0DA-EBDC-071692271E66}"/>
                  </a:ext>
                </a:extLst>
              </p14:cNvPr>
              <p14:cNvContentPartPr/>
              <p14:nvPr/>
            </p14:nvContentPartPr>
            <p14:xfrm>
              <a:off x="9678580" y="4927660"/>
              <a:ext cx="283680" cy="161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6DC402C-53D1-A0DA-EBDC-071692271E6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615580" y="4864660"/>
                <a:ext cx="4093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DD91378-4F4D-BFFF-F7A1-777CDE8DBD9C}"/>
                  </a:ext>
                </a:extLst>
              </p14:cNvPr>
              <p14:cNvContentPartPr/>
              <p14:nvPr/>
            </p14:nvContentPartPr>
            <p14:xfrm>
              <a:off x="10102300" y="4429060"/>
              <a:ext cx="411120" cy="118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DD91378-4F4D-BFFF-F7A1-777CDE8DBD9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039300" y="4366060"/>
                <a:ext cx="5367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3999DD-6CE1-4B6F-BC4D-CE21B82EAB56}"/>
                  </a:ext>
                </a:extLst>
              </p14:cNvPr>
              <p14:cNvContentPartPr/>
              <p14:nvPr/>
            </p14:nvContentPartPr>
            <p14:xfrm>
              <a:off x="6920260" y="5115580"/>
              <a:ext cx="456120" cy="68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3999DD-6CE1-4B6F-BC4D-CE21B82EAB5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57260" y="5052580"/>
                <a:ext cx="5817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5A78F75-C3F7-57D2-C441-F3EB86CA322F}"/>
                  </a:ext>
                </a:extLst>
              </p14:cNvPr>
              <p14:cNvContentPartPr/>
              <p14:nvPr/>
            </p14:nvContentPartPr>
            <p14:xfrm>
              <a:off x="6857620" y="5644420"/>
              <a:ext cx="427320" cy="36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5A78F75-C3F7-57D2-C441-F3EB86CA322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94567" y="5580784"/>
                <a:ext cx="553066" cy="162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DF4D42-25FF-06CA-88FE-5121B459A343}"/>
                  </a:ext>
                </a:extLst>
              </p14:cNvPr>
              <p14:cNvContentPartPr/>
              <p14:nvPr/>
            </p14:nvContentPartPr>
            <p14:xfrm>
              <a:off x="9946420" y="5819020"/>
              <a:ext cx="239400" cy="20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DF4D42-25FF-06CA-88FE-5121B459A34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83420" y="5756020"/>
                <a:ext cx="3650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72D0B12-3ECA-ADD0-1517-55972A50C29E}"/>
                  </a:ext>
                </a:extLst>
              </p14:cNvPr>
              <p14:cNvContentPartPr/>
              <p14:nvPr/>
            </p14:nvContentPartPr>
            <p14:xfrm>
              <a:off x="9884500" y="5882620"/>
              <a:ext cx="288000" cy="97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72D0B12-3ECA-ADD0-1517-55972A50C29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821500" y="5819620"/>
                <a:ext cx="4136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B8C61E8-4AB5-75D5-326B-D4917447CE9A}"/>
                  </a:ext>
                </a:extLst>
              </p14:cNvPr>
              <p14:cNvContentPartPr/>
              <p14:nvPr/>
            </p14:nvContentPartPr>
            <p14:xfrm>
              <a:off x="7817380" y="6154420"/>
              <a:ext cx="280080" cy="22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B8C61E8-4AB5-75D5-326B-D4917447CE9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54461" y="6091420"/>
                <a:ext cx="405559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4D5A693-9D17-43BF-B542-78571DECDD83}"/>
                  </a:ext>
                </a:extLst>
              </p14:cNvPr>
              <p14:cNvContentPartPr/>
              <p14:nvPr/>
            </p14:nvContentPartPr>
            <p14:xfrm>
              <a:off x="9489940" y="6790540"/>
              <a:ext cx="185040" cy="29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4D5A693-9D17-43BF-B542-78571DECDD8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426940" y="6726772"/>
                <a:ext cx="310680" cy="157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2239CC5-F8F3-7AE8-3C00-0862F6E24290}"/>
                  </a:ext>
                </a:extLst>
              </p14:cNvPr>
              <p14:cNvContentPartPr/>
              <p14:nvPr/>
            </p14:nvContentPartPr>
            <p14:xfrm>
              <a:off x="10423780" y="6708100"/>
              <a:ext cx="217440" cy="20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2239CC5-F8F3-7AE8-3C00-0862F6E2429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360780" y="6645100"/>
                <a:ext cx="3430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CEEAE1D-17A9-F348-43BB-D4133E066BE5}"/>
                  </a:ext>
                </a:extLst>
              </p14:cNvPr>
              <p14:cNvContentPartPr/>
              <p14:nvPr/>
            </p14:nvContentPartPr>
            <p14:xfrm>
              <a:off x="8723860" y="7508140"/>
              <a:ext cx="360720" cy="144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CEEAE1D-17A9-F348-43BB-D4133E066BE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60860" y="7445140"/>
                <a:ext cx="4863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5D9EBA9-8C9C-7A65-21E9-9C854AF7F4CC}"/>
                  </a:ext>
                </a:extLst>
              </p14:cNvPr>
              <p14:cNvContentPartPr/>
              <p14:nvPr/>
            </p14:nvContentPartPr>
            <p14:xfrm>
              <a:off x="7482580" y="7490140"/>
              <a:ext cx="269640" cy="36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5D9EBA9-8C9C-7A65-21E9-9C854AF7F4C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19580" y="7426516"/>
                <a:ext cx="395280" cy="163604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E1D0254-394B-35EC-80B8-988BC9CBB6FF}"/>
              </a:ext>
            </a:extLst>
          </p:cNvPr>
          <p:cNvGrpSpPr/>
          <p:nvPr/>
        </p:nvGrpSpPr>
        <p:grpSpPr>
          <a:xfrm>
            <a:off x="7430020" y="7590940"/>
            <a:ext cx="356760" cy="58680"/>
            <a:chOff x="3124720" y="7590940"/>
            <a:chExt cx="356760" cy="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AF83FBB-4B2F-9161-BC59-01E8FA068DF8}"/>
                    </a:ext>
                  </a:extLst>
                </p14:cNvPr>
                <p14:cNvContentPartPr/>
                <p14:nvPr/>
              </p14:nvContentPartPr>
              <p14:xfrm>
                <a:off x="3124720" y="7590940"/>
                <a:ext cx="356760" cy="5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AF83FBB-4B2F-9161-BC59-01E8FA068D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61720" y="7528300"/>
                  <a:ext cx="48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3BEA77-5DC9-3C3D-8BE6-5E828BCA88A1}"/>
                    </a:ext>
                  </a:extLst>
                </p14:cNvPr>
                <p14:cNvContentPartPr/>
                <p14:nvPr/>
              </p14:nvContentPartPr>
              <p14:xfrm>
                <a:off x="3126520" y="7622260"/>
                <a:ext cx="79200" cy="16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3BEA77-5DC9-3C3D-8BE6-5E828BCA88A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63520" y="7559260"/>
                  <a:ext cx="20484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BFBBB9E-594C-E3E5-CB5B-E191DE8B57B0}"/>
                  </a:ext>
                </a:extLst>
              </p14:cNvPr>
              <p14:cNvContentPartPr/>
              <p14:nvPr/>
            </p14:nvContentPartPr>
            <p14:xfrm>
              <a:off x="8396980" y="8595940"/>
              <a:ext cx="237960" cy="19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BFBBB9E-594C-E3E5-CB5B-E191DE8B57B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333980" y="8532940"/>
                <a:ext cx="363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1F5CA4A-25D8-305B-348B-16511116F6A0}"/>
                  </a:ext>
                </a:extLst>
              </p14:cNvPr>
              <p14:cNvContentPartPr/>
              <p14:nvPr/>
            </p14:nvContentPartPr>
            <p14:xfrm>
              <a:off x="9270340" y="8666500"/>
              <a:ext cx="272880" cy="13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1F5CA4A-25D8-305B-348B-16511116F6A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207340" y="8603500"/>
                <a:ext cx="3985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9A725F-664A-7A66-C0DD-154A285F5D4B}"/>
                  </a:ext>
                </a:extLst>
              </p14:cNvPr>
              <p14:cNvContentPartPr/>
              <p14:nvPr/>
            </p14:nvContentPartPr>
            <p14:xfrm>
              <a:off x="9077020" y="9166180"/>
              <a:ext cx="437760" cy="16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9A725F-664A-7A66-C0DD-154A285F5D4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014020" y="9103180"/>
                <a:ext cx="5634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E314608-0392-85C0-47BB-06C54F6CB1FD}"/>
                  </a:ext>
                </a:extLst>
              </p14:cNvPr>
              <p14:cNvContentPartPr/>
              <p14:nvPr/>
            </p14:nvContentPartPr>
            <p14:xfrm>
              <a:off x="7869220" y="8973580"/>
              <a:ext cx="345240" cy="135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E314608-0392-85C0-47BB-06C54F6CB1F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806286" y="8910580"/>
                <a:ext cx="470749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76018C4-C85E-FCF2-BFCF-D2FF5F5B4607}"/>
                  </a:ext>
                </a:extLst>
              </p14:cNvPr>
              <p14:cNvContentPartPr/>
              <p14:nvPr/>
            </p14:nvContentPartPr>
            <p14:xfrm>
              <a:off x="7572220" y="9355540"/>
              <a:ext cx="629640" cy="65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76018C4-C85E-FCF2-BFCF-D2FF5F5B460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509184" y="9292192"/>
                <a:ext cx="755352" cy="191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4105A0E-EF9C-F571-4DAD-438E301E0026}"/>
                  </a:ext>
                </a:extLst>
              </p14:cNvPr>
              <p14:cNvContentPartPr/>
              <p14:nvPr/>
            </p14:nvContentPartPr>
            <p14:xfrm>
              <a:off x="8096740" y="9118300"/>
              <a:ext cx="61920" cy="47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4105A0E-EF9C-F571-4DAD-438E301E002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033372" y="9055300"/>
                <a:ext cx="188295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012C6AC-19E1-95B0-B95B-30DE040FA435}"/>
                  </a:ext>
                </a:extLst>
              </p14:cNvPr>
              <p14:cNvContentPartPr/>
              <p14:nvPr/>
            </p14:nvContentPartPr>
            <p14:xfrm>
              <a:off x="8940120" y="3672660"/>
              <a:ext cx="230760" cy="139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012C6AC-19E1-95B0-B95B-30DE040FA43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877120" y="3609822"/>
                <a:ext cx="356400" cy="264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279730C-29E5-4594-6939-E4C1F10ECA9E}"/>
                  </a:ext>
                </a:extLst>
              </p14:cNvPr>
              <p14:cNvContentPartPr/>
              <p14:nvPr/>
            </p14:nvContentPartPr>
            <p14:xfrm>
              <a:off x="9616560" y="3306540"/>
              <a:ext cx="182160" cy="162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279730C-29E5-4594-6939-E4C1F10ECA9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53560" y="3242108"/>
                <a:ext cx="307800" cy="144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4A0CA60-B2E0-2ED1-E3B1-7D8A3649478D}"/>
                  </a:ext>
                </a:extLst>
              </p14:cNvPr>
              <p14:cNvContentPartPr/>
              <p14:nvPr/>
            </p14:nvContentPartPr>
            <p14:xfrm>
              <a:off x="10492800" y="3192780"/>
              <a:ext cx="16740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4A0CA60-B2E0-2ED1-E3B1-7D8A3649478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429800" y="3129780"/>
                <a:ext cx="2930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B578391-2746-487B-9462-82478137BC5E}"/>
                  </a:ext>
                </a:extLst>
              </p14:cNvPr>
              <p14:cNvContentPartPr/>
              <p14:nvPr/>
            </p14:nvContentPartPr>
            <p14:xfrm>
              <a:off x="11160600" y="2964900"/>
              <a:ext cx="262080" cy="45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B578391-2746-487B-9462-82478137BC5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097600" y="2901900"/>
                <a:ext cx="387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93508F4-3AD6-3A00-632A-1A1CE4BDAE81}"/>
                  </a:ext>
                </a:extLst>
              </p14:cNvPr>
              <p14:cNvContentPartPr/>
              <p14:nvPr/>
            </p14:nvContentPartPr>
            <p14:xfrm>
              <a:off x="11399280" y="2476020"/>
              <a:ext cx="244440" cy="15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93508F4-3AD6-3A00-632A-1A1CE4BDAE8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336280" y="2413020"/>
                <a:ext cx="3700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7E727EF-E3BB-20D3-95FA-2AD53F9947B5}"/>
                  </a:ext>
                </a:extLst>
              </p14:cNvPr>
              <p14:cNvContentPartPr/>
              <p14:nvPr/>
            </p14:nvContentPartPr>
            <p14:xfrm>
              <a:off x="11932800" y="1739820"/>
              <a:ext cx="243720" cy="29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7E727EF-E3BB-20D3-95FA-2AD53F9947B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869800" y="1676820"/>
                <a:ext cx="369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071B9C2-A6F3-3A4D-1948-1DF3683ED898}"/>
                  </a:ext>
                </a:extLst>
              </p14:cNvPr>
              <p14:cNvContentPartPr/>
              <p14:nvPr/>
            </p14:nvContentPartPr>
            <p14:xfrm>
              <a:off x="10713840" y="1737300"/>
              <a:ext cx="42768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071B9C2-A6F3-3A4D-1948-1DF3683ED89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650840" y="1674300"/>
                <a:ext cx="5533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21A0E4E-D4F8-DB94-D16F-E127514B128D}"/>
                  </a:ext>
                </a:extLst>
              </p14:cNvPr>
              <p14:cNvContentPartPr/>
              <p14:nvPr/>
            </p14:nvContentPartPr>
            <p14:xfrm>
              <a:off x="12106320" y="1774740"/>
              <a:ext cx="99000" cy="162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21A0E4E-D4F8-DB94-D16F-E127514B128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2043548" y="1710308"/>
                <a:ext cx="224185" cy="144695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B4B9A7F9-1AE7-AC88-82E6-3F0B9A239462}"/>
              </a:ext>
            </a:extLst>
          </p:cNvPr>
          <p:cNvGrpSpPr/>
          <p:nvPr/>
        </p:nvGrpSpPr>
        <p:grpSpPr>
          <a:xfrm>
            <a:off x="11065600" y="3660960"/>
            <a:ext cx="196200" cy="111240"/>
            <a:chOff x="6760300" y="3660960"/>
            <a:chExt cx="19620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1762E12-0702-35EA-0F30-EA7A53139F14}"/>
                    </a:ext>
                  </a:extLst>
                </p14:cNvPr>
                <p14:cNvContentPartPr/>
                <p14:nvPr/>
              </p14:nvContentPartPr>
              <p14:xfrm>
                <a:off x="6760300" y="3660960"/>
                <a:ext cx="196200" cy="111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1762E12-0702-35EA-0F30-EA7A53139F1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697660" y="3598320"/>
                  <a:ext cx="321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E783A92-C6C5-C64C-FD0F-4CDA7F97E399}"/>
                    </a:ext>
                  </a:extLst>
                </p14:cNvPr>
                <p14:cNvContentPartPr/>
                <p14:nvPr/>
              </p14:nvContentPartPr>
              <p14:xfrm>
                <a:off x="6934180" y="3741240"/>
                <a:ext cx="21240" cy="20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E783A92-C6C5-C64C-FD0F-4CDA7F97E39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71180" y="3678240"/>
                  <a:ext cx="14688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6DF73BC-8902-2D8D-2511-9FAF17F4B557}"/>
                  </a:ext>
                </a:extLst>
              </p14:cNvPr>
              <p14:cNvContentPartPr/>
              <p14:nvPr/>
            </p14:nvContentPartPr>
            <p14:xfrm>
              <a:off x="11418900" y="5816670"/>
              <a:ext cx="250560" cy="9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6DF73BC-8902-2D8D-2511-9FAF17F4B55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355900" y="5753670"/>
                <a:ext cx="3762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70D0615-CE7C-6555-5DDF-0E096DB4B0A0}"/>
                  </a:ext>
                </a:extLst>
              </p14:cNvPr>
              <p14:cNvContentPartPr/>
              <p14:nvPr/>
            </p14:nvContentPartPr>
            <p14:xfrm>
              <a:off x="11353740" y="5855550"/>
              <a:ext cx="349560" cy="62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70D0615-CE7C-6555-5DDF-0E096DB4B0A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290740" y="5792550"/>
                <a:ext cx="4752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795CCA-8F12-9712-F69B-37695C82AD9E}"/>
                  </a:ext>
                </a:extLst>
              </p14:cNvPr>
              <p14:cNvContentPartPr/>
              <p14:nvPr/>
            </p14:nvContentPartPr>
            <p14:xfrm>
              <a:off x="12655140" y="5722350"/>
              <a:ext cx="468000" cy="367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795CCA-8F12-9712-F69B-37695C82AD9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2592140" y="5658726"/>
                <a:ext cx="593640" cy="163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E8A9B2D-65E2-14C0-67EF-F0C9DCEE5DAC}"/>
                  </a:ext>
                </a:extLst>
              </p14:cNvPr>
              <p14:cNvContentPartPr/>
              <p14:nvPr/>
            </p14:nvContentPartPr>
            <p14:xfrm>
              <a:off x="11913540" y="5036190"/>
              <a:ext cx="300240" cy="27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E8A9B2D-65E2-14C0-67EF-F0C9DCEE5DA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850540" y="4973190"/>
                <a:ext cx="4258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BE117C8-3C8C-D653-9E5F-F58C87A23E8F}"/>
                  </a:ext>
                </a:extLst>
              </p14:cNvPr>
              <p14:cNvContentPartPr/>
              <p14:nvPr/>
            </p14:nvContentPartPr>
            <p14:xfrm>
              <a:off x="11416740" y="4159950"/>
              <a:ext cx="288360" cy="13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BE117C8-3C8C-D653-9E5F-F58C87A23E8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353740" y="4096950"/>
                <a:ext cx="4140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DEFF60A-5B07-AC6F-904B-3B6F7AB4CACF}"/>
                  </a:ext>
                </a:extLst>
              </p14:cNvPr>
              <p14:cNvContentPartPr/>
              <p14:nvPr/>
            </p14:nvContentPartPr>
            <p14:xfrm>
              <a:off x="10580100" y="3257250"/>
              <a:ext cx="61920" cy="4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DEFF60A-5B07-AC6F-904B-3B6F7AB4CAC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516732" y="3199096"/>
                <a:ext cx="188295" cy="120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F82C35D-677A-D5C0-B6F3-39B66D0ECBF9}"/>
                  </a:ext>
                </a:extLst>
              </p14:cNvPr>
              <p14:cNvContentPartPr/>
              <p14:nvPr/>
            </p14:nvContentPartPr>
            <p14:xfrm>
              <a:off x="9841380" y="3322050"/>
              <a:ext cx="7560" cy="32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F82C35D-677A-D5C0-B6F3-39B66D0ECBF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781244" y="3258334"/>
                <a:ext cx="127489" cy="159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BBB2BB0-E057-E904-346C-7B9B040136C5}"/>
                  </a:ext>
                </a:extLst>
              </p14:cNvPr>
              <p14:cNvContentPartPr/>
              <p14:nvPr/>
            </p14:nvContentPartPr>
            <p14:xfrm>
              <a:off x="9818340" y="2464890"/>
              <a:ext cx="195480" cy="27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BBB2BB0-E057-E904-346C-7B9B040136C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755340" y="2401890"/>
                <a:ext cx="32112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C814024D-F8A0-BC34-95DB-93E807FDA3F3}"/>
              </a:ext>
            </a:extLst>
          </p:cNvPr>
          <p:cNvGrpSpPr/>
          <p:nvPr/>
        </p:nvGrpSpPr>
        <p:grpSpPr>
          <a:xfrm>
            <a:off x="7875060" y="2186970"/>
            <a:ext cx="635040" cy="300960"/>
            <a:chOff x="3569760" y="2186970"/>
            <a:chExt cx="63504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9B1896-E964-5404-BBAC-31944378CBDD}"/>
                    </a:ext>
                  </a:extLst>
                </p14:cNvPr>
                <p14:cNvContentPartPr/>
                <p14:nvPr/>
              </p14:nvContentPartPr>
              <p14:xfrm>
                <a:off x="3879720" y="2357970"/>
                <a:ext cx="325080" cy="129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9B1896-E964-5404-BBAC-31944378CBD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816720" y="2295330"/>
                  <a:ext cx="450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A8E9E24-1656-A5BD-6BEA-022AF6997D29}"/>
                    </a:ext>
                  </a:extLst>
                </p14:cNvPr>
                <p14:cNvContentPartPr/>
                <p14:nvPr/>
              </p14:nvContentPartPr>
              <p14:xfrm>
                <a:off x="3569760" y="2186970"/>
                <a:ext cx="416880" cy="186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A8E9E24-1656-A5BD-6BEA-022AF6997D2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07120" y="2123970"/>
                  <a:ext cx="5425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9BB26B8-F2CC-DF8A-D9A5-DC76D8BAB24F}"/>
                    </a:ext>
                  </a:extLst>
                </p14:cNvPr>
                <p14:cNvContentPartPr/>
                <p14:nvPr/>
              </p14:nvContentPartPr>
              <p14:xfrm>
                <a:off x="3997080" y="2374890"/>
                <a:ext cx="26280" cy="2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9BB26B8-F2CC-DF8A-D9A5-DC76D8BAB24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934440" y="2312250"/>
                  <a:ext cx="15192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BC6878E-B2C0-F07D-2F8C-DB12661F7C3A}"/>
                  </a:ext>
                </a:extLst>
              </p14:cNvPr>
              <p14:cNvContentPartPr/>
              <p14:nvPr/>
            </p14:nvContentPartPr>
            <p14:xfrm>
              <a:off x="8996820" y="1478850"/>
              <a:ext cx="280080" cy="1378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BC6878E-B2C0-F07D-2F8C-DB12661F7C3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933820" y="1415850"/>
                <a:ext cx="4057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2F43B4A-C670-366E-1C56-282DE0C7D0BD}"/>
                  </a:ext>
                </a:extLst>
              </p14:cNvPr>
              <p14:cNvContentPartPr/>
              <p14:nvPr/>
            </p14:nvContentPartPr>
            <p14:xfrm>
              <a:off x="9860100" y="1600170"/>
              <a:ext cx="263880" cy="38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2F43B4A-C670-366E-1C56-282DE0C7D0B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797100" y="1537170"/>
                <a:ext cx="3895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DA25DE1-E7C3-5FF9-1304-E56D6F8F2970}"/>
                  </a:ext>
                </a:extLst>
              </p14:cNvPr>
              <p14:cNvContentPartPr/>
              <p14:nvPr/>
            </p14:nvContentPartPr>
            <p14:xfrm>
              <a:off x="7286820" y="1622130"/>
              <a:ext cx="481680" cy="28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DA25DE1-E7C3-5FF9-1304-E56D6F8F297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223820" y="1559130"/>
                <a:ext cx="6073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34D468A-1EEB-9596-1DCE-60CCB7DE54E3}"/>
                  </a:ext>
                </a:extLst>
              </p14:cNvPr>
              <p14:cNvContentPartPr/>
              <p14:nvPr/>
            </p14:nvContentPartPr>
            <p14:xfrm>
              <a:off x="6718200" y="2503050"/>
              <a:ext cx="23508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34D468A-1EEB-9596-1DCE-60CCB7DE54E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655200" y="2440050"/>
                <a:ext cx="36072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A7FBE68-E828-481B-E241-638CE41A81DC}"/>
              </a:ext>
            </a:extLst>
          </p:cNvPr>
          <p:cNvGrpSpPr/>
          <p:nvPr/>
        </p:nvGrpSpPr>
        <p:grpSpPr>
          <a:xfrm>
            <a:off x="6376740" y="1428090"/>
            <a:ext cx="480960" cy="42840"/>
            <a:chOff x="2071440" y="1428090"/>
            <a:chExt cx="480960" cy="4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80ADAAC-88DB-ADA0-E13E-C9A017F8EBE4}"/>
                    </a:ext>
                  </a:extLst>
                </p14:cNvPr>
                <p14:cNvContentPartPr/>
                <p14:nvPr/>
              </p14:nvContentPartPr>
              <p14:xfrm>
                <a:off x="2293560" y="1470570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80ADAAC-88DB-ADA0-E13E-C9A017F8EBE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30560" y="140757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565A58-ABC9-B214-7304-E75A7BE1835C}"/>
                    </a:ext>
                  </a:extLst>
                </p14:cNvPr>
                <p14:cNvContentPartPr/>
                <p14:nvPr/>
              </p14:nvContentPartPr>
              <p14:xfrm>
                <a:off x="2071440" y="1428090"/>
                <a:ext cx="214560" cy="39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565A58-ABC9-B214-7304-E75A7BE1835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008800" y="1365450"/>
                  <a:ext cx="340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3D91905-8C5F-DB2E-8930-856F84748407}"/>
                    </a:ext>
                  </a:extLst>
                </p14:cNvPr>
                <p14:cNvContentPartPr/>
                <p14:nvPr/>
              </p14:nvContentPartPr>
              <p14:xfrm>
                <a:off x="2411640" y="1443930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3D91905-8C5F-DB2E-8930-856F8474840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348640" y="138093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EE65CCB-FB3E-B1BA-92D2-689E49CD88DF}"/>
                    </a:ext>
                  </a:extLst>
                </p14:cNvPr>
                <p14:cNvContentPartPr/>
                <p14:nvPr/>
              </p14:nvContentPartPr>
              <p14:xfrm>
                <a:off x="2404080" y="1431690"/>
                <a:ext cx="148320" cy="27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EE65CCB-FB3E-B1BA-92D2-689E49CD88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41080" y="1368690"/>
                  <a:ext cx="27396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827CB2E-FA38-9F60-E6AB-15BD60EF7C23}"/>
              </a:ext>
            </a:extLst>
          </p:cNvPr>
          <p:cNvGrpSpPr/>
          <p:nvPr/>
        </p:nvGrpSpPr>
        <p:grpSpPr>
          <a:xfrm>
            <a:off x="5669340" y="1661010"/>
            <a:ext cx="122040" cy="4320"/>
            <a:chOff x="1364040" y="1661010"/>
            <a:chExt cx="122040" cy="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C81D25A-5430-69F1-3E5E-D999E8C42461}"/>
                    </a:ext>
                  </a:extLst>
                </p14:cNvPr>
                <p14:cNvContentPartPr/>
                <p14:nvPr/>
              </p14:nvContentPartPr>
              <p14:xfrm>
                <a:off x="1364040" y="1664970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C81D25A-5430-69F1-3E5E-D999E8C4246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301040" y="160197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287C281-6DCA-A0B0-1192-6609FD820069}"/>
                    </a:ext>
                  </a:extLst>
                </p14:cNvPr>
                <p14:cNvContentPartPr/>
                <p14:nvPr/>
              </p14:nvContentPartPr>
              <p14:xfrm>
                <a:off x="1364040" y="1664970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287C281-6DCA-A0B0-1192-6609FD82006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301040" y="160197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FD187F9-7C38-B1EF-6686-EC871560DBD6}"/>
                    </a:ext>
                  </a:extLst>
                </p14:cNvPr>
                <p14:cNvContentPartPr/>
                <p14:nvPr/>
              </p14:nvContentPartPr>
              <p14:xfrm>
                <a:off x="1485720" y="1661010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FD187F9-7C38-B1EF-6686-EC871560DBD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423080" y="159837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69906F8-A1BA-6801-421D-0A658F72284A}"/>
                    </a:ext>
                  </a:extLst>
                </p14:cNvPr>
                <p14:cNvContentPartPr/>
                <p14:nvPr/>
              </p14:nvContentPartPr>
              <p14:xfrm>
                <a:off x="1485720" y="1661010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69906F8-A1BA-6801-421D-0A658F72284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423080" y="159837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68E213-D87A-F53C-6A35-A7BCA1238FFE}"/>
              </a:ext>
            </a:extLst>
          </p:cNvPr>
          <p:cNvGrpSpPr/>
          <p:nvPr/>
        </p:nvGrpSpPr>
        <p:grpSpPr>
          <a:xfrm>
            <a:off x="5318700" y="2284890"/>
            <a:ext cx="347040" cy="20520"/>
            <a:chOff x="1013400" y="2284890"/>
            <a:chExt cx="347040" cy="2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5A4FA5-23EC-8595-9C24-E263205ABEA6}"/>
                    </a:ext>
                  </a:extLst>
                </p14:cNvPr>
                <p14:cNvContentPartPr/>
                <p14:nvPr/>
              </p14:nvContentPartPr>
              <p14:xfrm>
                <a:off x="1013400" y="2305050"/>
                <a:ext cx="10944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5A4FA5-23EC-8595-9C24-E263205ABEA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0400" y="2242050"/>
                  <a:ext cx="235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2AF733D-7B5D-0894-0D7D-6B7E17889C49}"/>
                    </a:ext>
                  </a:extLst>
                </p14:cNvPr>
                <p14:cNvContentPartPr/>
                <p14:nvPr/>
              </p14:nvContentPartPr>
              <p14:xfrm>
                <a:off x="1234440" y="2284890"/>
                <a:ext cx="65160" cy="16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2AF733D-7B5D-0894-0D7D-6B7E17889C4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71440" y="2221890"/>
                  <a:ext cx="190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61FE058-6B60-DC78-728C-BCE1C88907FC}"/>
                    </a:ext>
                  </a:extLst>
                </p14:cNvPr>
                <p14:cNvContentPartPr/>
                <p14:nvPr/>
              </p14:nvContentPartPr>
              <p14:xfrm>
                <a:off x="1360080" y="2289570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61FE058-6B60-DC78-728C-BCE1C88907F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97080" y="222693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03C2EB8-5164-3AEE-9D32-167A44201FE7}"/>
                  </a:ext>
                </a:extLst>
              </p14:cNvPr>
              <p14:cNvContentPartPr/>
              <p14:nvPr/>
            </p14:nvContentPartPr>
            <p14:xfrm>
              <a:off x="5371620" y="2845410"/>
              <a:ext cx="404280" cy="187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03C2EB8-5164-3AEE-9D32-167A44201FE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308676" y="2782531"/>
                <a:ext cx="529808" cy="312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D62BFC7-9F61-303E-AD99-7969EEAE0CF6}"/>
                  </a:ext>
                </a:extLst>
              </p14:cNvPr>
              <p14:cNvContentPartPr/>
              <p14:nvPr/>
            </p14:nvContentPartPr>
            <p14:xfrm>
              <a:off x="5895060" y="3399810"/>
              <a:ext cx="212400" cy="6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D62BFC7-9F61-303E-AD99-7969EEAE0CF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832060" y="3333310"/>
                <a:ext cx="338040" cy="139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F2522CA-EAFD-3186-7820-AD74741F3C58}"/>
                  </a:ext>
                </a:extLst>
              </p14:cNvPr>
              <p14:cNvContentPartPr/>
              <p14:nvPr/>
            </p14:nvContentPartPr>
            <p14:xfrm>
              <a:off x="4479900" y="2540490"/>
              <a:ext cx="492480" cy="1854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F2522CA-EAFD-3186-7820-AD74741F3C5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416946" y="2477490"/>
                <a:ext cx="618028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3FBB633-3F14-143F-3319-E74411806CA8}"/>
                  </a:ext>
                </a:extLst>
              </p14:cNvPr>
              <p14:cNvContentPartPr/>
              <p14:nvPr/>
            </p14:nvContentPartPr>
            <p14:xfrm>
              <a:off x="4869060" y="2570730"/>
              <a:ext cx="76680" cy="126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3FBB633-3F14-143F-3319-E74411806CA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805763" y="2509480"/>
                <a:ext cx="202913" cy="134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146F60F-387A-AAC1-AFC9-D0515F57BEB6}"/>
                  </a:ext>
                </a:extLst>
              </p14:cNvPr>
              <p14:cNvContentPartPr/>
              <p14:nvPr/>
            </p14:nvContentPartPr>
            <p14:xfrm>
              <a:off x="6659700" y="4193970"/>
              <a:ext cx="228960" cy="2095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146F60F-387A-AAC1-AFC9-D0515F57BEB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596700" y="4130970"/>
                <a:ext cx="3546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B70F864-17F0-0318-0F47-798FDA041B90}"/>
                  </a:ext>
                </a:extLst>
              </p14:cNvPr>
              <p14:cNvContentPartPr/>
              <p14:nvPr/>
            </p14:nvContentPartPr>
            <p14:xfrm>
              <a:off x="6248220" y="3976170"/>
              <a:ext cx="504000" cy="2480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B70F864-17F0-0318-0F47-798FDA041B9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185175" y="3913170"/>
                <a:ext cx="629730" cy="37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2E01D13-E3F6-39A1-6A84-347BA4F92A6A}"/>
              </a:ext>
            </a:extLst>
          </p:cNvPr>
          <p:cNvGrpSpPr/>
          <p:nvPr/>
        </p:nvGrpSpPr>
        <p:grpSpPr>
          <a:xfrm>
            <a:off x="6444420" y="3768090"/>
            <a:ext cx="528120" cy="549720"/>
            <a:chOff x="2139120" y="3768090"/>
            <a:chExt cx="528120" cy="54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916475F-2AAC-A5D8-C753-FE8AED93DE3B}"/>
                    </a:ext>
                  </a:extLst>
                </p14:cNvPr>
                <p14:cNvContentPartPr/>
                <p14:nvPr/>
              </p14:nvContentPartPr>
              <p14:xfrm>
                <a:off x="2139120" y="3935490"/>
                <a:ext cx="528120" cy="145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916475F-2AAC-A5D8-C753-FE8AED93DE3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076480" y="3872490"/>
                  <a:ext cx="653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D4A95D8-B736-F910-B14A-7A8E1632C407}"/>
                    </a:ext>
                  </a:extLst>
                </p14:cNvPr>
                <p14:cNvContentPartPr/>
                <p14:nvPr/>
              </p14:nvContentPartPr>
              <p14:xfrm>
                <a:off x="2255400" y="3916410"/>
                <a:ext cx="202320" cy="258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D4A95D8-B736-F910-B14A-7A8E1632C40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92760" y="3853770"/>
                  <a:ext cx="3279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49853F2-F244-AFCA-A7B7-9CE8708F92F5}"/>
                    </a:ext>
                  </a:extLst>
                </p14:cNvPr>
                <p14:cNvContentPartPr/>
                <p14:nvPr/>
              </p14:nvContentPartPr>
              <p14:xfrm>
                <a:off x="2457720" y="3768090"/>
                <a:ext cx="201960" cy="549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49853F2-F244-AFCA-A7B7-9CE8708F92F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394720" y="3705090"/>
                  <a:ext cx="32760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616B9B7-30AE-BAD7-30E6-9FC94A8A8CAD}"/>
                    </a:ext>
                  </a:extLst>
                </p14:cNvPr>
                <p14:cNvContentPartPr/>
                <p14:nvPr/>
              </p14:nvContentPartPr>
              <p14:xfrm>
                <a:off x="2404080" y="3817410"/>
                <a:ext cx="138960" cy="292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616B9B7-30AE-BAD7-30E6-9FC94A8A8CA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341080" y="3754770"/>
                  <a:ext cx="264600" cy="41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66E69D-E0FE-8326-4246-717136444BE6}"/>
              </a:ext>
            </a:extLst>
          </p:cNvPr>
          <p:cNvGrpSpPr/>
          <p:nvPr/>
        </p:nvGrpSpPr>
        <p:grpSpPr>
          <a:xfrm>
            <a:off x="5596620" y="5671230"/>
            <a:ext cx="218520" cy="147960"/>
            <a:chOff x="1291320" y="5671230"/>
            <a:chExt cx="21852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0BA0C96-52D3-EA19-3C76-AED962B855A9}"/>
                    </a:ext>
                  </a:extLst>
                </p14:cNvPr>
                <p14:cNvContentPartPr/>
                <p14:nvPr/>
              </p14:nvContentPartPr>
              <p14:xfrm>
                <a:off x="1291320" y="5671230"/>
                <a:ext cx="218520" cy="147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0BA0C96-52D3-EA19-3C76-AED962B855A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228680" y="5608590"/>
                  <a:ext cx="344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C7B8B17-C512-E39A-39F0-96CC9989157A}"/>
                    </a:ext>
                  </a:extLst>
                </p14:cNvPr>
                <p14:cNvContentPartPr/>
                <p14:nvPr/>
              </p14:nvContentPartPr>
              <p14:xfrm>
                <a:off x="1293840" y="5748990"/>
                <a:ext cx="16920" cy="67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C7B8B17-C512-E39A-39F0-96CC998915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230840" y="5686350"/>
                  <a:ext cx="14256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6692902-7B2D-1D7C-C177-DBA77DF8CDEC}"/>
                  </a:ext>
                </a:extLst>
              </p14:cNvPr>
              <p14:cNvContentPartPr/>
              <p14:nvPr/>
            </p14:nvContentPartPr>
            <p14:xfrm>
              <a:off x="5093700" y="6362070"/>
              <a:ext cx="228960" cy="334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6692902-7B2D-1D7C-C177-DBA77DF8CDE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030799" y="6299070"/>
                <a:ext cx="354403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0B25757-00AB-D00B-BBA8-1948BD500267}"/>
              </a:ext>
            </a:extLst>
          </p:cNvPr>
          <p:cNvGrpSpPr/>
          <p:nvPr/>
        </p:nvGrpSpPr>
        <p:grpSpPr>
          <a:xfrm>
            <a:off x="5231940" y="6238950"/>
            <a:ext cx="457560" cy="177480"/>
            <a:chOff x="926640" y="6238950"/>
            <a:chExt cx="45756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503B466-C1A5-4F13-3C61-0D6781B3C163}"/>
                    </a:ext>
                  </a:extLst>
                </p14:cNvPr>
                <p14:cNvContentPartPr/>
                <p14:nvPr/>
              </p14:nvContentPartPr>
              <p14:xfrm>
                <a:off x="1012680" y="6238950"/>
                <a:ext cx="294840" cy="177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503B466-C1A5-4F13-3C61-0D6781B3C16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49680" y="6176310"/>
                  <a:ext cx="4204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1663901-8355-5DD4-26A7-F78439FAF6AD}"/>
                    </a:ext>
                  </a:extLst>
                </p14:cNvPr>
                <p14:cNvContentPartPr/>
                <p14:nvPr/>
              </p14:nvContentPartPr>
              <p14:xfrm>
                <a:off x="1299240" y="6362430"/>
                <a:ext cx="849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1663901-8355-5DD4-26A7-F78439FAF6A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36240" y="6299790"/>
                  <a:ext cx="210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052FF82-3634-C2A4-F14F-E100D980F088}"/>
                    </a:ext>
                  </a:extLst>
                </p14:cNvPr>
                <p14:cNvContentPartPr/>
                <p14:nvPr/>
              </p14:nvContentPartPr>
              <p14:xfrm>
                <a:off x="926640" y="6353070"/>
                <a:ext cx="201240" cy="53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052FF82-3634-C2A4-F14F-E100D980F08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4000" y="6290070"/>
                  <a:ext cx="3268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FCF5E3E-4B13-3D45-D931-96043D3AFC95}"/>
              </a:ext>
            </a:extLst>
          </p:cNvPr>
          <p:cNvGrpSpPr/>
          <p:nvPr/>
        </p:nvGrpSpPr>
        <p:grpSpPr>
          <a:xfrm>
            <a:off x="6581580" y="6459990"/>
            <a:ext cx="249840" cy="132840"/>
            <a:chOff x="2276280" y="6459990"/>
            <a:chExt cx="24984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9D5F082-625D-7F10-B61F-0C6E76B559E5}"/>
                    </a:ext>
                  </a:extLst>
                </p14:cNvPr>
                <p14:cNvContentPartPr/>
                <p14:nvPr/>
              </p14:nvContentPartPr>
              <p14:xfrm>
                <a:off x="2276280" y="6459990"/>
                <a:ext cx="249840" cy="17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9D5F082-625D-7F10-B61F-0C6E76B559E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213640" y="6396990"/>
                  <a:ext cx="375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39EA418-3C8E-D5CC-5184-87B9F4947C9D}"/>
                    </a:ext>
                  </a:extLst>
                </p14:cNvPr>
                <p14:cNvContentPartPr/>
                <p14:nvPr/>
              </p14:nvContentPartPr>
              <p14:xfrm>
                <a:off x="2278440" y="6556830"/>
                <a:ext cx="194760" cy="36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39EA418-3C8E-D5CC-5184-87B9F4947C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15440" y="6494190"/>
                  <a:ext cx="32040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E9B0D45-B33A-2720-0DC8-CAF282E4EC78}"/>
                  </a:ext>
                </a:extLst>
              </p14:cNvPr>
              <p14:cNvContentPartPr/>
              <p14:nvPr/>
            </p14:nvContentPartPr>
            <p14:xfrm>
              <a:off x="5454780" y="6961290"/>
              <a:ext cx="371160" cy="1447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E9B0D45-B33A-2720-0DC8-CAF282E4EC78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391780" y="6898290"/>
                <a:ext cx="496800" cy="27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36DEB5F-3E39-AF37-3A6A-E3100F296A93}"/>
              </a:ext>
            </a:extLst>
          </p:cNvPr>
          <p:cNvGrpSpPr/>
          <p:nvPr/>
        </p:nvGrpSpPr>
        <p:grpSpPr>
          <a:xfrm>
            <a:off x="6084780" y="7631970"/>
            <a:ext cx="419040" cy="180360"/>
            <a:chOff x="1779480" y="7631970"/>
            <a:chExt cx="41904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D979B77-FD09-C927-D251-8460EB4E2A47}"/>
                    </a:ext>
                  </a:extLst>
                </p14:cNvPr>
                <p14:cNvContentPartPr/>
                <p14:nvPr/>
              </p14:nvContentPartPr>
              <p14:xfrm>
                <a:off x="1779480" y="7676970"/>
                <a:ext cx="419040" cy="135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D979B77-FD09-C927-D251-8460EB4E2A4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16840" y="7614330"/>
                  <a:ext cx="544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1192075-8F6A-8D47-EC90-568BE60775CD}"/>
                    </a:ext>
                  </a:extLst>
                </p14:cNvPr>
                <p14:cNvContentPartPr/>
                <p14:nvPr/>
              </p14:nvContentPartPr>
              <p14:xfrm>
                <a:off x="1857240" y="7631970"/>
                <a:ext cx="265320" cy="95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1192075-8F6A-8D47-EC90-568BE60775C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4600" y="7568970"/>
                  <a:ext cx="3909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C145792-043B-D426-54CB-0E878D390E78}"/>
              </a:ext>
            </a:extLst>
          </p:cNvPr>
          <p:cNvGrpSpPr/>
          <p:nvPr/>
        </p:nvGrpSpPr>
        <p:grpSpPr>
          <a:xfrm>
            <a:off x="6907380" y="8429190"/>
            <a:ext cx="471600" cy="150480"/>
            <a:chOff x="2602080" y="8429190"/>
            <a:chExt cx="47160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A14CCB1-65DF-7EC5-A96C-9A46A3FC41DA}"/>
                    </a:ext>
                  </a:extLst>
                </p14:cNvPr>
                <p14:cNvContentPartPr/>
                <p14:nvPr/>
              </p14:nvContentPartPr>
              <p14:xfrm>
                <a:off x="2698200" y="8456550"/>
                <a:ext cx="15480" cy="5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A14CCB1-65DF-7EC5-A96C-9A46A3FC41D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635200" y="8393910"/>
                  <a:ext cx="141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A750DE5-8201-9D72-6B19-E3EEAD0FE9D0}"/>
                    </a:ext>
                  </a:extLst>
                </p14:cNvPr>
                <p14:cNvContentPartPr/>
                <p14:nvPr/>
              </p14:nvContentPartPr>
              <p14:xfrm>
                <a:off x="2602080" y="8439270"/>
                <a:ext cx="27000" cy="7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A750DE5-8201-9D72-6B19-E3EEAD0FE9D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539080" y="8376270"/>
                  <a:ext cx="152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3307547-4CC2-33CB-181D-60ED1303776D}"/>
                    </a:ext>
                  </a:extLst>
                </p14:cNvPr>
                <p14:cNvContentPartPr/>
                <p14:nvPr/>
              </p14:nvContentPartPr>
              <p14:xfrm>
                <a:off x="2737440" y="8429190"/>
                <a:ext cx="336240" cy="150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3307547-4CC2-33CB-181D-60ED1303776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674440" y="8366550"/>
                  <a:ext cx="46188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0D75996-4F18-7656-A542-D19FA1387EA4}"/>
              </a:ext>
            </a:extLst>
          </p:cNvPr>
          <p:cNvGrpSpPr/>
          <p:nvPr/>
        </p:nvGrpSpPr>
        <p:grpSpPr>
          <a:xfrm>
            <a:off x="6700020" y="9234870"/>
            <a:ext cx="466560" cy="96480"/>
            <a:chOff x="2394720" y="9234870"/>
            <a:chExt cx="46656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950CA19-0C10-830F-522F-56EC467BAEC2}"/>
                    </a:ext>
                  </a:extLst>
                </p14:cNvPr>
                <p14:cNvContentPartPr/>
                <p14:nvPr/>
              </p14:nvContentPartPr>
              <p14:xfrm>
                <a:off x="2394720" y="9234870"/>
                <a:ext cx="466560" cy="9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950CA19-0C10-830F-522F-56EC467BAEC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332080" y="9172230"/>
                  <a:ext cx="592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E470651-BD96-B26B-61E3-F74413404D84}"/>
                    </a:ext>
                  </a:extLst>
                </p14:cNvPr>
                <p14:cNvContentPartPr/>
                <p14:nvPr/>
              </p14:nvContentPartPr>
              <p14:xfrm>
                <a:off x="2567520" y="9300030"/>
                <a:ext cx="118800" cy="31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E470651-BD96-B26B-61E3-F74413404D8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504520" y="9237390"/>
                  <a:ext cx="24444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03CBA30-3E42-C3A8-7877-652D29E76FA0}"/>
                  </a:ext>
                </a:extLst>
              </p14:cNvPr>
              <p14:cNvContentPartPr/>
              <p14:nvPr/>
            </p14:nvContentPartPr>
            <p14:xfrm>
              <a:off x="12181170" y="6381645"/>
              <a:ext cx="536400" cy="145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03CBA30-3E42-C3A8-7877-652D29E76FA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2118170" y="6318801"/>
                <a:ext cx="662040" cy="270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F679A6D-22E0-4D8A-A3A7-87B995297284}"/>
                  </a:ext>
                </a:extLst>
              </p14:cNvPr>
              <p14:cNvContentPartPr/>
              <p14:nvPr/>
            </p14:nvContentPartPr>
            <p14:xfrm>
              <a:off x="12590130" y="6459765"/>
              <a:ext cx="121680" cy="140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F679A6D-22E0-4D8A-A3A7-87B99529728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2527130" y="6396765"/>
                <a:ext cx="2473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654B844-40B9-71A3-AB75-1A1DB3C7F969}"/>
                  </a:ext>
                </a:extLst>
              </p14:cNvPr>
              <p14:cNvContentPartPr/>
              <p14:nvPr/>
            </p14:nvContentPartPr>
            <p14:xfrm>
              <a:off x="-11505240" y="684480"/>
              <a:ext cx="3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654B844-40B9-71A3-AB75-1A1DB3C7F969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-11568240" y="62148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7104E6F-7187-B434-8271-A7505301AED6}"/>
              </a:ext>
            </a:extLst>
          </p:cNvPr>
          <p:cNvSpPr/>
          <p:nvPr/>
        </p:nvSpPr>
        <p:spPr>
          <a:xfrm>
            <a:off x="8223379" y="4933296"/>
            <a:ext cx="69602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83CCEC-A97E-673E-C73E-DB22F2461200}"/>
              </a:ext>
            </a:extLst>
          </p:cNvPr>
          <p:cNvSpPr/>
          <p:nvPr/>
        </p:nvSpPr>
        <p:spPr>
          <a:xfrm>
            <a:off x="6532924" y="2306118"/>
            <a:ext cx="61895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D5B34C0-1B5B-6CF5-EECC-7080F8CE94C9}"/>
              </a:ext>
            </a:extLst>
          </p:cNvPr>
          <p:cNvSpPr/>
          <p:nvPr/>
        </p:nvSpPr>
        <p:spPr>
          <a:xfrm>
            <a:off x="9642609" y="2314438"/>
            <a:ext cx="54694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103814-B7F9-248F-378A-58397AA2BBA6}"/>
              </a:ext>
            </a:extLst>
          </p:cNvPr>
          <p:cNvSpPr/>
          <p:nvPr/>
        </p:nvSpPr>
        <p:spPr>
          <a:xfrm>
            <a:off x="10050002" y="4267478"/>
            <a:ext cx="60144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4120069-4ED1-4435-1D58-3D78EC7D66F0}"/>
              </a:ext>
            </a:extLst>
          </p:cNvPr>
          <p:cNvSpPr/>
          <p:nvPr/>
        </p:nvSpPr>
        <p:spPr>
          <a:xfrm>
            <a:off x="8685922" y="3622526"/>
            <a:ext cx="82118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F0F1411-33AF-1661-D457-7B328488AE7C}"/>
              </a:ext>
            </a:extLst>
          </p:cNvPr>
          <p:cNvSpPr/>
          <p:nvPr/>
        </p:nvSpPr>
        <p:spPr>
          <a:xfrm>
            <a:off x="6327762" y="3946470"/>
            <a:ext cx="9621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Managed </a:t>
            </a:r>
          </a:p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79EF773-6079-64FB-7B2D-3D53F3EB91E0}"/>
              </a:ext>
            </a:extLst>
          </p:cNvPr>
          <p:cNvSpPr/>
          <p:nvPr/>
        </p:nvSpPr>
        <p:spPr>
          <a:xfrm>
            <a:off x="11667467" y="4874608"/>
            <a:ext cx="86754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4D8609-741F-563E-87F4-CC7497CA949C}"/>
              </a:ext>
            </a:extLst>
          </p:cNvPr>
          <p:cNvSpPr/>
          <p:nvPr/>
        </p:nvSpPr>
        <p:spPr>
          <a:xfrm>
            <a:off x="12637671" y="5528576"/>
            <a:ext cx="638315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C302BD9-0550-69EA-AFA1-641007C8F3F5}"/>
              </a:ext>
            </a:extLst>
          </p:cNvPr>
          <p:cNvSpPr/>
          <p:nvPr/>
        </p:nvSpPr>
        <p:spPr>
          <a:xfrm>
            <a:off x="11205690" y="5631891"/>
            <a:ext cx="728084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9910E1B-CD46-F06B-78CD-3AEE4644BFEB}"/>
              </a:ext>
            </a:extLst>
          </p:cNvPr>
          <p:cNvSpPr/>
          <p:nvPr/>
        </p:nvSpPr>
        <p:spPr>
          <a:xfrm>
            <a:off x="9703060" y="5666911"/>
            <a:ext cx="643125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Records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91669B5-2D3D-D18A-9678-C2B061830026}"/>
              </a:ext>
            </a:extLst>
          </p:cNvPr>
          <p:cNvSpPr/>
          <p:nvPr/>
        </p:nvSpPr>
        <p:spPr>
          <a:xfrm>
            <a:off x="9605418" y="4826436"/>
            <a:ext cx="571631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FA324A4-116F-6A04-1D32-ADAAB5DBBC54}"/>
              </a:ext>
            </a:extLst>
          </p:cNvPr>
          <p:cNvSpPr/>
          <p:nvPr/>
        </p:nvSpPr>
        <p:spPr>
          <a:xfrm>
            <a:off x="9202453" y="6607014"/>
            <a:ext cx="76001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9757958-9EF5-D0AD-EDC1-634ED41C2B87}"/>
              </a:ext>
            </a:extLst>
          </p:cNvPr>
          <p:cNvSpPr/>
          <p:nvPr/>
        </p:nvSpPr>
        <p:spPr>
          <a:xfrm>
            <a:off x="10157945" y="6536959"/>
            <a:ext cx="76001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3BC3D39-E20C-31C6-1E8A-D315510F79BE}"/>
              </a:ext>
            </a:extLst>
          </p:cNvPr>
          <p:cNvSpPr/>
          <p:nvPr/>
        </p:nvSpPr>
        <p:spPr>
          <a:xfrm>
            <a:off x="12001866" y="6295405"/>
            <a:ext cx="92525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Event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FFA9FEA-94B7-E04B-0271-A7A43FBD2E02}"/>
              </a:ext>
            </a:extLst>
          </p:cNvPr>
          <p:cNvSpPr/>
          <p:nvPr/>
        </p:nvSpPr>
        <p:spPr>
          <a:xfrm>
            <a:off x="11227388" y="4025791"/>
            <a:ext cx="73129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F740DD1-5826-CCF2-F2B7-35C90F305F76}"/>
              </a:ext>
            </a:extLst>
          </p:cNvPr>
          <p:cNvSpPr/>
          <p:nvPr/>
        </p:nvSpPr>
        <p:spPr>
          <a:xfrm>
            <a:off x="10926316" y="3473978"/>
            <a:ext cx="526105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2541F58-5E23-B422-62C4-94A081A7E772}"/>
              </a:ext>
            </a:extLst>
          </p:cNvPr>
          <p:cNvSpPr/>
          <p:nvPr/>
        </p:nvSpPr>
        <p:spPr>
          <a:xfrm>
            <a:off x="6784989" y="4994654"/>
            <a:ext cx="79060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UserName</a:t>
            </a:r>
            <a:endParaRPr 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EEB29C2-B02D-E52F-A680-F3C7C5A6635E}"/>
              </a:ext>
            </a:extLst>
          </p:cNvPr>
          <p:cNvSpPr/>
          <p:nvPr/>
        </p:nvSpPr>
        <p:spPr>
          <a:xfrm>
            <a:off x="6705636" y="5514025"/>
            <a:ext cx="73129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BAB381E-2A19-2EF1-7905-497B03C22EC3}"/>
              </a:ext>
            </a:extLst>
          </p:cNvPr>
          <p:cNvSpPr/>
          <p:nvPr/>
        </p:nvSpPr>
        <p:spPr>
          <a:xfrm>
            <a:off x="7635812" y="6016772"/>
            <a:ext cx="68159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0363480-907D-3FF5-E21D-7FED0E78AEB5}"/>
              </a:ext>
            </a:extLst>
          </p:cNvPr>
          <p:cNvSpPr/>
          <p:nvPr/>
        </p:nvSpPr>
        <p:spPr>
          <a:xfrm>
            <a:off x="6331794" y="6377125"/>
            <a:ext cx="82907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Event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D008DD1-728D-ABA1-5F59-0847F29DADC4}"/>
              </a:ext>
            </a:extLst>
          </p:cNvPr>
          <p:cNvSpPr/>
          <p:nvPr/>
        </p:nvSpPr>
        <p:spPr>
          <a:xfrm>
            <a:off x="5267657" y="5598870"/>
            <a:ext cx="88197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Name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875511F-63AE-DFA0-AD51-F6B4402DC02E}"/>
              </a:ext>
            </a:extLst>
          </p:cNvPr>
          <p:cNvSpPr/>
          <p:nvPr/>
        </p:nvSpPr>
        <p:spPr>
          <a:xfrm>
            <a:off x="4773679" y="6231344"/>
            <a:ext cx="105509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Manager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9F57863-4315-0543-ED1F-02057DF6A85F}"/>
              </a:ext>
            </a:extLst>
          </p:cNvPr>
          <p:cNvSpPr/>
          <p:nvPr/>
        </p:nvSpPr>
        <p:spPr>
          <a:xfrm>
            <a:off x="5214064" y="6882055"/>
            <a:ext cx="89639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Emp. Details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98AB995-C95B-0370-AA0A-4937379CF1EF}"/>
              </a:ext>
            </a:extLst>
          </p:cNvPr>
          <p:cNvSpPr/>
          <p:nvPr/>
        </p:nvSpPr>
        <p:spPr>
          <a:xfrm>
            <a:off x="5885933" y="7577882"/>
            <a:ext cx="85151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Emp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57523D-04CA-01D0-1F96-CDA50F1C4AAC}"/>
              </a:ext>
            </a:extLst>
          </p:cNvPr>
          <p:cNvSpPr/>
          <p:nvPr/>
        </p:nvSpPr>
        <p:spPr>
          <a:xfrm>
            <a:off x="7197241" y="7427247"/>
            <a:ext cx="89319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Emp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D743826-AB55-1CD9-8171-EC3BCBBCB59B}"/>
              </a:ext>
            </a:extLst>
          </p:cNvPr>
          <p:cNvSpPr/>
          <p:nvPr/>
        </p:nvSpPr>
        <p:spPr>
          <a:xfrm>
            <a:off x="8457460" y="7386917"/>
            <a:ext cx="9653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</a:t>
            </a:r>
          </a:p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 &amp; </a:t>
            </a:r>
            <a:r>
              <a:rPr lang="en-US" sz="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Reting</a:t>
            </a:r>
            <a:endParaRPr lang="en-US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E4EE3C5-CE94-17AB-414A-D92A2220626A}"/>
              </a:ext>
            </a:extLst>
          </p:cNvPr>
          <p:cNvSpPr/>
          <p:nvPr/>
        </p:nvSpPr>
        <p:spPr>
          <a:xfrm>
            <a:off x="6810728" y="8312728"/>
            <a:ext cx="67518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 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3DA7ED2-2AB2-0171-C3CA-B1FF47C560B2}"/>
              </a:ext>
            </a:extLst>
          </p:cNvPr>
          <p:cNvSpPr/>
          <p:nvPr/>
        </p:nvSpPr>
        <p:spPr>
          <a:xfrm>
            <a:off x="6558268" y="9082288"/>
            <a:ext cx="67518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 2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EFC1B09-A138-C5BB-A0D5-78365B020CB1}"/>
              </a:ext>
            </a:extLst>
          </p:cNvPr>
          <p:cNvSpPr/>
          <p:nvPr/>
        </p:nvSpPr>
        <p:spPr>
          <a:xfrm>
            <a:off x="7578860" y="8848116"/>
            <a:ext cx="930063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 Records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464A362-A2A4-9BD2-BE99-8DBA90D8ACFF}"/>
              </a:ext>
            </a:extLst>
          </p:cNvPr>
          <p:cNvSpPr/>
          <p:nvPr/>
        </p:nvSpPr>
        <p:spPr>
          <a:xfrm>
            <a:off x="8183547" y="8385183"/>
            <a:ext cx="68801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FC89768-CE1D-8F2D-0AFD-7F6BA41D4710}"/>
              </a:ext>
            </a:extLst>
          </p:cNvPr>
          <p:cNvSpPr/>
          <p:nvPr/>
        </p:nvSpPr>
        <p:spPr>
          <a:xfrm>
            <a:off x="9022983" y="8456551"/>
            <a:ext cx="68801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2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32F80FE-5D85-CEF1-6F2B-4F43131B44CE}"/>
              </a:ext>
            </a:extLst>
          </p:cNvPr>
          <p:cNvSpPr/>
          <p:nvPr/>
        </p:nvSpPr>
        <p:spPr>
          <a:xfrm>
            <a:off x="8937026" y="8981966"/>
            <a:ext cx="68800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3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6395E67-B07E-A03B-0633-50EFF521FC56}"/>
              </a:ext>
            </a:extLst>
          </p:cNvPr>
          <p:cNvSpPr/>
          <p:nvPr/>
        </p:nvSpPr>
        <p:spPr>
          <a:xfrm>
            <a:off x="7817546" y="2200490"/>
            <a:ext cx="105291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Registered </a:t>
            </a:r>
          </a:p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9552329-2747-1323-510E-01180B7BD101}"/>
              </a:ext>
            </a:extLst>
          </p:cNvPr>
          <p:cNvSpPr/>
          <p:nvPr/>
        </p:nvSpPr>
        <p:spPr>
          <a:xfrm>
            <a:off x="8759388" y="1381145"/>
            <a:ext cx="80502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Name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02B2C81-3841-CEE0-E14B-98096253A447}"/>
              </a:ext>
            </a:extLst>
          </p:cNvPr>
          <p:cNvSpPr/>
          <p:nvPr/>
        </p:nvSpPr>
        <p:spPr>
          <a:xfrm>
            <a:off x="9571553" y="1431250"/>
            <a:ext cx="78579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 Name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852B3A3-A794-2CDC-F322-C2FF3846A9F1}"/>
              </a:ext>
            </a:extLst>
          </p:cNvPr>
          <p:cNvSpPr/>
          <p:nvPr/>
        </p:nvSpPr>
        <p:spPr>
          <a:xfrm>
            <a:off x="10551113" y="1557301"/>
            <a:ext cx="80663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Id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ED16A9C-11AB-62D9-3E0F-ACEE42805671}"/>
              </a:ext>
            </a:extLst>
          </p:cNvPr>
          <p:cNvSpPr/>
          <p:nvPr/>
        </p:nvSpPr>
        <p:spPr>
          <a:xfrm>
            <a:off x="11657604" y="1636990"/>
            <a:ext cx="85953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No.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673E774-53D5-0361-F45B-E50F207324D4}"/>
              </a:ext>
            </a:extLst>
          </p:cNvPr>
          <p:cNvSpPr/>
          <p:nvPr/>
        </p:nvSpPr>
        <p:spPr>
          <a:xfrm>
            <a:off x="11092644" y="2301698"/>
            <a:ext cx="80740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Country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30432DC-6F10-8E87-9D70-9453FB699737}"/>
              </a:ext>
            </a:extLst>
          </p:cNvPr>
          <p:cNvSpPr/>
          <p:nvPr/>
        </p:nvSpPr>
        <p:spPr>
          <a:xfrm>
            <a:off x="10996913" y="2836108"/>
            <a:ext cx="58240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9534F5C-7874-7E20-95A1-9E3C942B2776}"/>
              </a:ext>
            </a:extLst>
          </p:cNvPr>
          <p:cNvSpPr/>
          <p:nvPr/>
        </p:nvSpPr>
        <p:spPr>
          <a:xfrm>
            <a:off x="10335032" y="3018551"/>
            <a:ext cx="48282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CB277F9-9CCE-34E0-0A4E-2B0142DD3ECC}"/>
              </a:ext>
            </a:extLst>
          </p:cNvPr>
          <p:cNvSpPr/>
          <p:nvPr/>
        </p:nvSpPr>
        <p:spPr>
          <a:xfrm>
            <a:off x="9449233" y="3165063"/>
            <a:ext cx="54758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Area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C73B399-43A3-BFDC-D840-94F47C616BB2}"/>
              </a:ext>
            </a:extLst>
          </p:cNvPr>
          <p:cNvSpPr/>
          <p:nvPr/>
        </p:nvSpPr>
        <p:spPr>
          <a:xfrm>
            <a:off x="7265475" y="1417391"/>
            <a:ext cx="55335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Venue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B9A9380-9DEB-9F8B-EA10-8603A5A97B2D}"/>
              </a:ext>
            </a:extLst>
          </p:cNvPr>
          <p:cNvSpPr/>
          <p:nvPr/>
        </p:nvSpPr>
        <p:spPr>
          <a:xfrm>
            <a:off x="6377356" y="1209149"/>
            <a:ext cx="540533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6477871-9E72-7397-C53A-F8739C9989FB}"/>
              </a:ext>
            </a:extLst>
          </p:cNvPr>
          <p:cNvSpPr/>
          <p:nvPr/>
        </p:nvSpPr>
        <p:spPr>
          <a:xfrm>
            <a:off x="5049512" y="2108538"/>
            <a:ext cx="80887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5CA1B3F-BCC6-C178-6DF1-A51FEFA31057}"/>
              </a:ext>
            </a:extLst>
          </p:cNvPr>
          <p:cNvSpPr/>
          <p:nvPr/>
        </p:nvSpPr>
        <p:spPr>
          <a:xfrm>
            <a:off x="5387818" y="1495231"/>
            <a:ext cx="52771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904405E-8CEB-C095-6F19-17CCE28F0F4E}"/>
              </a:ext>
            </a:extLst>
          </p:cNvPr>
          <p:cNvSpPr/>
          <p:nvPr/>
        </p:nvSpPr>
        <p:spPr>
          <a:xfrm>
            <a:off x="4452831" y="2396299"/>
            <a:ext cx="57740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</a:t>
            </a:r>
          </a:p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</a:t>
            </a:r>
          </a:p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708AD9A-3D8B-136D-29DB-7B7AE1EFAF8C}"/>
              </a:ext>
            </a:extLst>
          </p:cNvPr>
          <p:cNvSpPr/>
          <p:nvPr/>
        </p:nvSpPr>
        <p:spPr>
          <a:xfrm>
            <a:off x="5189902" y="2720334"/>
            <a:ext cx="73129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Manager 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3DB766D-C445-EC8D-C582-CD5790B21742}"/>
              </a:ext>
            </a:extLst>
          </p:cNvPr>
          <p:cNvSpPr/>
          <p:nvPr/>
        </p:nvSpPr>
        <p:spPr>
          <a:xfrm>
            <a:off x="5634410" y="3212991"/>
            <a:ext cx="68480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Discount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16BD81-C49B-17A8-89D3-0511E4813B40}"/>
                  </a:ext>
                </a:extLst>
              </p14:cNvPr>
              <p14:cNvContentPartPr/>
              <p14:nvPr/>
            </p14:nvContentPartPr>
            <p14:xfrm>
              <a:off x="6682380" y="558920"/>
              <a:ext cx="959040" cy="21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16BD81-C49B-17A8-89D3-0511E4813B40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646380" y="522920"/>
                <a:ext cx="1030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EDC726-2AED-A530-AD42-BF6074BCAA2F}"/>
                  </a:ext>
                </a:extLst>
              </p14:cNvPr>
              <p14:cNvContentPartPr/>
              <p14:nvPr/>
            </p14:nvContentPartPr>
            <p14:xfrm>
              <a:off x="6931500" y="526160"/>
              <a:ext cx="3383280" cy="440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EDC726-2AED-A530-AD42-BF6074BCAA2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868500" y="463211"/>
                <a:ext cx="3508920" cy="5661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26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3D2A065-5B93-46EC-E3B7-7CD957C6222B}"/>
              </a:ext>
            </a:extLst>
          </p:cNvPr>
          <p:cNvSpPr/>
          <p:nvPr/>
        </p:nvSpPr>
        <p:spPr>
          <a:xfrm>
            <a:off x="8942229" y="68580"/>
            <a:ext cx="914400" cy="792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5D3CA32-BD0D-117F-8AA0-4212E7D2DD41}"/>
              </a:ext>
            </a:extLst>
          </p:cNvPr>
          <p:cNvSpPr/>
          <p:nvPr/>
        </p:nvSpPr>
        <p:spPr>
          <a:xfrm>
            <a:off x="8709660" y="1303020"/>
            <a:ext cx="1348740" cy="4267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F0C6437-E16A-659B-2AF1-FA500CABA3C0}"/>
              </a:ext>
            </a:extLst>
          </p:cNvPr>
          <p:cNvSpPr/>
          <p:nvPr/>
        </p:nvSpPr>
        <p:spPr>
          <a:xfrm>
            <a:off x="8511540" y="2217420"/>
            <a:ext cx="1790700" cy="82296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A6B57D-F21B-ACF3-21D3-09A0955B3D5E}"/>
              </a:ext>
            </a:extLst>
          </p:cNvPr>
          <p:cNvSpPr/>
          <p:nvPr/>
        </p:nvSpPr>
        <p:spPr>
          <a:xfrm>
            <a:off x="6088380" y="3558540"/>
            <a:ext cx="6629400" cy="40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Process For Ticket Booking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1156EE2-F970-05FB-0849-445205A34F2F}"/>
              </a:ext>
            </a:extLst>
          </p:cNvPr>
          <p:cNvSpPr/>
          <p:nvPr/>
        </p:nvSpPr>
        <p:spPr>
          <a:xfrm>
            <a:off x="9028975" y="1298555"/>
            <a:ext cx="7409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6835B5F-6842-D69D-6A1A-843C47FCE7E1}"/>
              </a:ext>
            </a:extLst>
          </p:cNvPr>
          <p:cNvSpPr/>
          <p:nvPr/>
        </p:nvSpPr>
        <p:spPr>
          <a:xfrm>
            <a:off x="8748882" y="2426315"/>
            <a:ext cx="14230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4DCE679-05D5-2C93-0783-486D4613357A}"/>
              </a:ext>
            </a:extLst>
          </p:cNvPr>
          <p:cNvCxnSpPr>
            <a:stCxn id="10" idx="4"/>
            <a:endCxn id="79" idx="0"/>
          </p:cNvCxnSpPr>
          <p:nvPr/>
        </p:nvCxnSpPr>
        <p:spPr>
          <a:xfrm>
            <a:off x="9399429" y="86106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70E707B-8E0D-6912-6286-F7C473BF7D02}"/>
              </a:ext>
            </a:extLst>
          </p:cNvPr>
          <p:cNvCxnSpPr/>
          <p:nvPr/>
        </p:nvCxnSpPr>
        <p:spPr>
          <a:xfrm>
            <a:off x="9399429" y="172212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49327EC-F8D6-67C8-82AA-776AB4AC5E5E}"/>
              </a:ext>
            </a:extLst>
          </p:cNvPr>
          <p:cNvCxnSpPr/>
          <p:nvPr/>
        </p:nvCxnSpPr>
        <p:spPr>
          <a:xfrm>
            <a:off x="9399429" y="304800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11D46B2A-CEB2-8040-3679-761A37F9CFB3}"/>
              </a:ext>
            </a:extLst>
          </p:cNvPr>
          <p:cNvSpPr/>
          <p:nvPr/>
        </p:nvSpPr>
        <p:spPr>
          <a:xfrm>
            <a:off x="6126480" y="1318260"/>
            <a:ext cx="1348740" cy="4267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12933C7D-39E1-F160-BCAD-D5B046927357}"/>
              </a:ext>
            </a:extLst>
          </p:cNvPr>
          <p:cNvCxnSpPr>
            <a:stCxn id="22" idx="1"/>
            <a:endCxn id="211" idx="2"/>
          </p:cNvCxnSpPr>
          <p:nvPr/>
        </p:nvCxnSpPr>
        <p:spPr>
          <a:xfrm rot="10800000">
            <a:off x="6800850" y="1744980"/>
            <a:ext cx="1710690" cy="883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08E3600-D71E-E116-3002-921B448BDDB2}"/>
              </a:ext>
            </a:extLst>
          </p:cNvPr>
          <p:cNvCxnSpPr>
            <a:stCxn id="211" idx="3"/>
            <a:endCxn id="21" idx="1"/>
          </p:cNvCxnSpPr>
          <p:nvPr/>
        </p:nvCxnSpPr>
        <p:spPr>
          <a:xfrm flipV="1">
            <a:off x="7475220" y="1516380"/>
            <a:ext cx="123444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4FD99ED7-6A57-3911-2505-C5DF07F97E26}"/>
              </a:ext>
            </a:extLst>
          </p:cNvPr>
          <p:cNvCxnSpPr>
            <a:stCxn id="22" idx="3"/>
            <a:endCxn id="21" idx="3"/>
          </p:cNvCxnSpPr>
          <p:nvPr/>
        </p:nvCxnSpPr>
        <p:spPr>
          <a:xfrm flipH="1" flipV="1">
            <a:off x="10058400" y="1516380"/>
            <a:ext cx="243840" cy="1112520"/>
          </a:xfrm>
          <a:prstGeom prst="bentConnector3">
            <a:avLst>
              <a:gd name="adj1" fmla="val -665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18B8C9E-5F67-5223-F473-3F71D4FAD17A}"/>
              </a:ext>
            </a:extLst>
          </p:cNvPr>
          <p:cNvSpPr/>
          <p:nvPr/>
        </p:nvSpPr>
        <p:spPr>
          <a:xfrm>
            <a:off x="6061737" y="1351895"/>
            <a:ext cx="14328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67543F9-4AFA-0FE5-1023-AAE4F97B116A}"/>
              </a:ext>
            </a:extLst>
          </p:cNvPr>
          <p:cNvSpPr/>
          <p:nvPr/>
        </p:nvSpPr>
        <p:spPr>
          <a:xfrm>
            <a:off x="7590015" y="1450955"/>
            <a:ext cx="78418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8C4FEED-564F-8545-642A-4873F3699316}"/>
              </a:ext>
            </a:extLst>
          </p:cNvPr>
          <p:cNvSpPr/>
          <p:nvPr/>
        </p:nvSpPr>
        <p:spPr>
          <a:xfrm>
            <a:off x="6857130" y="2571095"/>
            <a:ext cx="157940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Not Register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FEAC7A2-BAB5-2DB3-A7EE-F54552350515}"/>
              </a:ext>
            </a:extLst>
          </p:cNvPr>
          <p:cNvSpPr/>
          <p:nvPr/>
        </p:nvSpPr>
        <p:spPr>
          <a:xfrm>
            <a:off x="10636186" y="2312015"/>
            <a:ext cx="69640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Invalid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DEC5D17-90F4-CDED-E8BD-E572321032A4}"/>
              </a:ext>
            </a:extLst>
          </p:cNvPr>
          <p:cNvSpPr/>
          <p:nvPr/>
        </p:nvSpPr>
        <p:spPr>
          <a:xfrm>
            <a:off x="9543262" y="3051155"/>
            <a:ext cx="55053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9D5D82E-7BAB-1D19-4EAA-EF9909C76CF1}"/>
              </a:ext>
            </a:extLst>
          </p:cNvPr>
          <p:cNvCxnSpPr/>
          <p:nvPr/>
        </p:nvCxnSpPr>
        <p:spPr>
          <a:xfrm>
            <a:off x="6229509" y="400304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EFFEB3F1-8CC2-2A51-C3B9-C10A9BBA758A}"/>
              </a:ext>
            </a:extLst>
          </p:cNvPr>
          <p:cNvSpPr/>
          <p:nvPr/>
        </p:nvSpPr>
        <p:spPr>
          <a:xfrm>
            <a:off x="5610860" y="4533900"/>
            <a:ext cx="1389380" cy="6883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849DE562-4BF0-74A5-1E5F-EED91AF4C03D}"/>
              </a:ext>
            </a:extLst>
          </p:cNvPr>
          <p:cNvCxnSpPr/>
          <p:nvPr/>
        </p:nvCxnSpPr>
        <p:spPr>
          <a:xfrm>
            <a:off x="7783989" y="400304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C16AC63A-659B-A190-035A-F674DDB4E1BD}"/>
              </a:ext>
            </a:extLst>
          </p:cNvPr>
          <p:cNvSpPr/>
          <p:nvPr/>
        </p:nvSpPr>
        <p:spPr>
          <a:xfrm>
            <a:off x="7165340" y="4533900"/>
            <a:ext cx="1389380" cy="6985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4DD252CB-1F51-220A-70F7-8F3D3256F293}"/>
              </a:ext>
            </a:extLst>
          </p:cNvPr>
          <p:cNvCxnSpPr/>
          <p:nvPr/>
        </p:nvCxnSpPr>
        <p:spPr>
          <a:xfrm>
            <a:off x="9358789" y="400304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BBCAE017-3A8A-61A4-90A2-914DD4C688A2}"/>
              </a:ext>
            </a:extLst>
          </p:cNvPr>
          <p:cNvSpPr/>
          <p:nvPr/>
        </p:nvSpPr>
        <p:spPr>
          <a:xfrm>
            <a:off x="8740140" y="4533900"/>
            <a:ext cx="1389380" cy="6883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6811F1EE-6292-1932-16EB-E97433FD46C0}"/>
              </a:ext>
            </a:extLst>
          </p:cNvPr>
          <p:cNvCxnSpPr/>
          <p:nvPr/>
        </p:nvCxnSpPr>
        <p:spPr>
          <a:xfrm>
            <a:off x="10994549" y="402336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27814020-424C-DC36-66D2-9047CB4CC176}"/>
              </a:ext>
            </a:extLst>
          </p:cNvPr>
          <p:cNvSpPr/>
          <p:nvPr/>
        </p:nvSpPr>
        <p:spPr>
          <a:xfrm>
            <a:off x="10314940" y="4544060"/>
            <a:ext cx="1389380" cy="6883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FED672C3-65B8-EAAB-44FA-039B6E6F2C84}"/>
              </a:ext>
            </a:extLst>
          </p:cNvPr>
          <p:cNvCxnSpPr/>
          <p:nvPr/>
        </p:nvCxnSpPr>
        <p:spPr>
          <a:xfrm>
            <a:off x="12518549" y="401320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AE266BFF-05B2-B0BD-8A2B-79C52F7DBFAA}"/>
              </a:ext>
            </a:extLst>
          </p:cNvPr>
          <p:cNvSpPr/>
          <p:nvPr/>
        </p:nvSpPr>
        <p:spPr>
          <a:xfrm>
            <a:off x="11899900" y="4544060"/>
            <a:ext cx="1389380" cy="6578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B12CB5A9-501F-F556-97B5-3FA5C20FA56A}"/>
              </a:ext>
            </a:extLst>
          </p:cNvPr>
          <p:cNvSpPr/>
          <p:nvPr/>
        </p:nvSpPr>
        <p:spPr>
          <a:xfrm>
            <a:off x="5673849" y="4605635"/>
            <a:ext cx="11570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</a:p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&amp; Time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263DDE3E-EDFE-8715-8EE5-23FDB2700AEA}"/>
              </a:ext>
            </a:extLst>
          </p:cNvPr>
          <p:cNvSpPr/>
          <p:nvPr/>
        </p:nvSpPr>
        <p:spPr>
          <a:xfrm>
            <a:off x="7356703" y="4575155"/>
            <a:ext cx="108318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</a:p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Destination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BE4FB9D-410F-6FA4-3AD1-FA2EB6A7837E}"/>
              </a:ext>
            </a:extLst>
          </p:cNvPr>
          <p:cNvSpPr/>
          <p:nvPr/>
        </p:nvSpPr>
        <p:spPr>
          <a:xfrm>
            <a:off x="8787858" y="4554835"/>
            <a:ext cx="126887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</a:t>
            </a:r>
          </a:p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Coach &amp; Food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54968A0-6542-7F94-3EEE-345B86228257}"/>
              </a:ext>
            </a:extLst>
          </p:cNvPr>
          <p:cNvSpPr/>
          <p:nvPr/>
        </p:nvSpPr>
        <p:spPr>
          <a:xfrm>
            <a:off x="10673027" y="4615795"/>
            <a:ext cx="68877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</a:t>
            </a:r>
          </a:p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Price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5500CE7-77E7-15DA-AC88-648792FD1F3F}"/>
              </a:ext>
            </a:extLst>
          </p:cNvPr>
          <p:cNvSpPr/>
          <p:nvPr/>
        </p:nvSpPr>
        <p:spPr>
          <a:xfrm>
            <a:off x="12146896" y="4595475"/>
            <a:ext cx="91095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</a:t>
            </a:r>
          </a:p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3C67FF7-EC2D-8EB6-23CA-BE30946EBB08}"/>
              </a:ext>
            </a:extLst>
          </p:cNvPr>
          <p:cNvSpPr/>
          <p:nvPr/>
        </p:nvSpPr>
        <p:spPr>
          <a:xfrm>
            <a:off x="6240780" y="6149340"/>
            <a:ext cx="6629400" cy="40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Process For Payment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92DF060-DE2C-E291-651B-3F1F8F55027C}"/>
              </a:ext>
            </a:extLst>
          </p:cNvPr>
          <p:cNvCxnSpPr/>
          <p:nvPr/>
        </p:nvCxnSpPr>
        <p:spPr>
          <a:xfrm>
            <a:off x="6940709" y="664464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02A4C684-D544-D3ED-1ED9-83D377BC08AF}"/>
              </a:ext>
            </a:extLst>
          </p:cNvPr>
          <p:cNvSpPr/>
          <p:nvPr/>
        </p:nvSpPr>
        <p:spPr>
          <a:xfrm>
            <a:off x="6322060" y="7175500"/>
            <a:ext cx="1389380" cy="6578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0DF0D34-1DA1-B7B5-A2B1-299C999894AE}"/>
              </a:ext>
            </a:extLst>
          </p:cNvPr>
          <p:cNvSpPr/>
          <p:nvPr/>
        </p:nvSpPr>
        <p:spPr>
          <a:xfrm>
            <a:off x="6569056" y="7226915"/>
            <a:ext cx="91095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</a:t>
            </a:r>
          </a:p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Amount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5642B3F0-D8ED-C9CA-4224-0C0EBED11D5D}"/>
              </a:ext>
            </a:extLst>
          </p:cNvPr>
          <p:cNvCxnSpPr/>
          <p:nvPr/>
        </p:nvCxnSpPr>
        <p:spPr>
          <a:xfrm>
            <a:off x="9511189" y="663448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7975068C-CE1E-CF58-0F9D-AE5C069242B8}"/>
              </a:ext>
            </a:extLst>
          </p:cNvPr>
          <p:cNvSpPr/>
          <p:nvPr/>
        </p:nvSpPr>
        <p:spPr>
          <a:xfrm>
            <a:off x="8892540" y="7165340"/>
            <a:ext cx="1389380" cy="6578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40232104-8566-BDA3-0EEA-2FE596CC38C2}"/>
              </a:ext>
            </a:extLst>
          </p:cNvPr>
          <p:cNvSpPr/>
          <p:nvPr/>
        </p:nvSpPr>
        <p:spPr>
          <a:xfrm>
            <a:off x="9139536" y="7216755"/>
            <a:ext cx="91095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</a:t>
            </a:r>
          </a:p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4A8B6C98-EA1F-003A-EDAA-B2797DFC4C07}"/>
              </a:ext>
            </a:extLst>
          </p:cNvPr>
          <p:cNvCxnSpPr/>
          <p:nvPr/>
        </p:nvCxnSpPr>
        <p:spPr>
          <a:xfrm>
            <a:off x="12101989" y="662432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E8A4212F-CEE1-DA1B-CD84-CC001F0BF36C}"/>
              </a:ext>
            </a:extLst>
          </p:cNvPr>
          <p:cNvSpPr/>
          <p:nvPr/>
        </p:nvSpPr>
        <p:spPr>
          <a:xfrm>
            <a:off x="11483340" y="7155180"/>
            <a:ext cx="1389380" cy="6578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034A144-2F04-C07A-5268-C5DD2EEC8F58}"/>
              </a:ext>
            </a:extLst>
          </p:cNvPr>
          <p:cNvSpPr/>
          <p:nvPr/>
        </p:nvSpPr>
        <p:spPr>
          <a:xfrm>
            <a:off x="11730336" y="7206595"/>
            <a:ext cx="91095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</a:t>
            </a:r>
          </a:p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Status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2139F6DE-C1C2-3AAA-4CF1-5E84264FB2AC}"/>
              </a:ext>
            </a:extLst>
          </p:cNvPr>
          <p:cNvSpPr/>
          <p:nvPr/>
        </p:nvSpPr>
        <p:spPr>
          <a:xfrm>
            <a:off x="6250940" y="8364220"/>
            <a:ext cx="6629400" cy="40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Generating the Bill</a:t>
            </a:r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B4E2A361-FEF0-F83B-BF07-53E468EACFBA}"/>
              </a:ext>
            </a:extLst>
          </p:cNvPr>
          <p:cNvSpPr/>
          <p:nvPr/>
        </p:nvSpPr>
        <p:spPr>
          <a:xfrm>
            <a:off x="9014460" y="9349740"/>
            <a:ext cx="1348740" cy="4267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CF049B5-2ACB-A590-481A-32FF7FE29417}"/>
              </a:ext>
            </a:extLst>
          </p:cNvPr>
          <p:cNvCxnSpPr/>
          <p:nvPr/>
        </p:nvCxnSpPr>
        <p:spPr>
          <a:xfrm>
            <a:off x="9633109" y="884428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3AE8795-6586-568B-2E0C-821F965F4A02}"/>
              </a:ext>
            </a:extLst>
          </p:cNvPr>
          <p:cNvSpPr/>
          <p:nvPr/>
        </p:nvSpPr>
        <p:spPr>
          <a:xfrm>
            <a:off x="9286264" y="9407588"/>
            <a:ext cx="790601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Out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8C1286E-6663-ACED-58C0-681F9184DECF}"/>
              </a:ext>
            </a:extLst>
          </p:cNvPr>
          <p:cNvCxnSpPr>
            <a:stCxn id="263" idx="2"/>
            <a:endCxn id="269" idx="0"/>
          </p:cNvCxnSpPr>
          <p:nvPr/>
        </p:nvCxnSpPr>
        <p:spPr>
          <a:xfrm rot="5400000">
            <a:off x="10601325" y="4156075"/>
            <a:ext cx="947420" cy="3039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86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43D2A065-5B93-46EC-E3B7-7CD957C6222B}"/>
              </a:ext>
            </a:extLst>
          </p:cNvPr>
          <p:cNvSpPr/>
          <p:nvPr/>
        </p:nvSpPr>
        <p:spPr>
          <a:xfrm>
            <a:off x="8942229" y="68580"/>
            <a:ext cx="914400" cy="792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5D3CA32-BD0D-117F-8AA0-4212E7D2DD41}"/>
              </a:ext>
            </a:extLst>
          </p:cNvPr>
          <p:cNvSpPr/>
          <p:nvPr/>
        </p:nvSpPr>
        <p:spPr>
          <a:xfrm>
            <a:off x="8709660" y="1303020"/>
            <a:ext cx="1348740" cy="4267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F0C6437-E16A-659B-2AF1-FA500CABA3C0}"/>
              </a:ext>
            </a:extLst>
          </p:cNvPr>
          <p:cNvSpPr/>
          <p:nvPr/>
        </p:nvSpPr>
        <p:spPr>
          <a:xfrm>
            <a:off x="8511540" y="2217420"/>
            <a:ext cx="1790700" cy="822960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A6B57D-F21B-ACF3-21D3-09A0955B3D5E}"/>
              </a:ext>
            </a:extLst>
          </p:cNvPr>
          <p:cNvSpPr/>
          <p:nvPr/>
        </p:nvSpPr>
        <p:spPr>
          <a:xfrm>
            <a:off x="6088380" y="3558540"/>
            <a:ext cx="6629400" cy="15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E07936A-DA97-C4C9-F314-C71C030396CE}"/>
              </a:ext>
            </a:extLst>
          </p:cNvPr>
          <p:cNvSpPr/>
          <p:nvPr/>
        </p:nvSpPr>
        <p:spPr>
          <a:xfrm>
            <a:off x="6088380" y="4244340"/>
            <a:ext cx="1203960" cy="7696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E91041-6CD9-B282-DC88-9627E2ECD182}"/>
              </a:ext>
            </a:extLst>
          </p:cNvPr>
          <p:cNvSpPr/>
          <p:nvPr/>
        </p:nvSpPr>
        <p:spPr>
          <a:xfrm>
            <a:off x="6096000" y="5494020"/>
            <a:ext cx="6659880" cy="15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7EBC87D-F946-3155-59BE-E8905F1E5709}"/>
              </a:ext>
            </a:extLst>
          </p:cNvPr>
          <p:cNvSpPr/>
          <p:nvPr/>
        </p:nvSpPr>
        <p:spPr>
          <a:xfrm>
            <a:off x="8785860" y="6164580"/>
            <a:ext cx="1348740" cy="4267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5358D69-D03B-A097-CAAE-3E296AB7B051}"/>
              </a:ext>
            </a:extLst>
          </p:cNvPr>
          <p:cNvSpPr/>
          <p:nvPr/>
        </p:nvSpPr>
        <p:spPr>
          <a:xfrm>
            <a:off x="8968740" y="7117080"/>
            <a:ext cx="914400" cy="7924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ADA040A-732C-38A3-4614-86EFADE91DE6}"/>
              </a:ext>
            </a:extLst>
          </p:cNvPr>
          <p:cNvSpPr/>
          <p:nvPr/>
        </p:nvSpPr>
        <p:spPr>
          <a:xfrm>
            <a:off x="7444740" y="4229100"/>
            <a:ext cx="1203960" cy="7696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1A7CF1-F518-B0D2-422C-FFF28AFC3686}"/>
              </a:ext>
            </a:extLst>
          </p:cNvPr>
          <p:cNvSpPr/>
          <p:nvPr/>
        </p:nvSpPr>
        <p:spPr>
          <a:xfrm>
            <a:off x="8816340" y="4221480"/>
            <a:ext cx="1203960" cy="7696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9629C00-D225-A560-BE24-CAFE1EBC1F69}"/>
              </a:ext>
            </a:extLst>
          </p:cNvPr>
          <p:cNvSpPr/>
          <p:nvPr/>
        </p:nvSpPr>
        <p:spPr>
          <a:xfrm>
            <a:off x="11551920" y="4213860"/>
            <a:ext cx="1203960" cy="7696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C2B9C12-06B4-5BAC-1D8B-16C2F87BB13B}"/>
              </a:ext>
            </a:extLst>
          </p:cNvPr>
          <p:cNvSpPr/>
          <p:nvPr/>
        </p:nvSpPr>
        <p:spPr>
          <a:xfrm>
            <a:off x="10187940" y="4213860"/>
            <a:ext cx="1203960" cy="7696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1156EE2-F970-05FB-0849-445205A34F2F}"/>
              </a:ext>
            </a:extLst>
          </p:cNvPr>
          <p:cNvSpPr/>
          <p:nvPr/>
        </p:nvSpPr>
        <p:spPr>
          <a:xfrm>
            <a:off x="9028975" y="1298555"/>
            <a:ext cx="7409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6835B5F-6842-D69D-6A1A-843C47FCE7E1}"/>
              </a:ext>
            </a:extLst>
          </p:cNvPr>
          <p:cNvSpPr/>
          <p:nvPr/>
        </p:nvSpPr>
        <p:spPr>
          <a:xfrm>
            <a:off x="8748882" y="2426315"/>
            <a:ext cx="14230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4DCE679-05D5-2C93-0783-486D4613357A}"/>
              </a:ext>
            </a:extLst>
          </p:cNvPr>
          <p:cNvCxnSpPr>
            <a:stCxn id="10" idx="4"/>
            <a:endCxn id="79" idx="0"/>
          </p:cNvCxnSpPr>
          <p:nvPr/>
        </p:nvCxnSpPr>
        <p:spPr>
          <a:xfrm>
            <a:off x="9399429" y="86106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70E707B-8E0D-6912-6286-F7C473BF7D02}"/>
              </a:ext>
            </a:extLst>
          </p:cNvPr>
          <p:cNvCxnSpPr/>
          <p:nvPr/>
        </p:nvCxnSpPr>
        <p:spPr>
          <a:xfrm>
            <a:off x="9399429" y="172212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49327EC-F8D6-67C8-82AA-776AB4AC5E5E}"/>
              </a:ext>
            </a:extLst>
          </p:cNvPr>
          <p:cNvCxnSpPr/>
          <p:nvPr/>
        </p:nvCxnSpPr>
        <p:spPr>
          <a:xfrm>
            <a:off x="9399429" y="304800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52E0B8E-054A-472F-1C79-D49DD5D547AF}"/>
              </a:ext>
            </a:extLst>
          </p:cNvPr>
          <p:cNvCxnSpPr/>
          <p:nvPr/>
        </p:nvCxnSpPr>
        <p:spPr>
          <a:xfrm>
            <a:off x="6572409" y="376428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651D50F-353E-9D00-F748-1189F286A55C}"/>
              </a:ext>
            </a:extLst>
          </p:cNvPr>
          <p:cNvCxnSpPr/>
          <p:nvPr/>
        </p:nvCxnSpPr>
        <p:spPr>
          <a:xfrm>
            <a:off x="8043069" y="376428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8831292-A4B9-A478-053F-D35A066D9F1E}"/>
              </a:ext>
            </a:extLst>
          </p:cNvPr>
          <p:cNvCxnSpPr/>
          <p:nvPr/>
        </p:nvCxnSpPr>
        <p:spPr>
          <a:xfrm>
            <a:off x="9407049" y="374142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9293D52-2597-DBEF-35EA-F69BE769E8FF}"/>
              </a:ext>
            </a:extLst>
          </p:cNvPr>
          <p:cNvCxnSpPr/>
          <p:nvPr/>
        </p:nvCxnSpPr>
        <p:spPr>
          <a:xfrm>
            <a:off x="10732929" y="374142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C34BA60-7DE2-4C74-B0B4-0C100E620FDE}"/>
              </a:ext>
            </a:extLst>
          </p:cNvPr>
          <p:cNvCxnSpPr/>
          <p:nvPr/>
        </p:nvCxnSpPr>
        <p:spPr>
          <a:xfrm>
            <a:off x="12135009" y="374142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F560F4D-7235-0A35-8997-11E239964514}"/>
              </a:ext>
            </a:extLst>
          </p:cNvPr>
          <p:cNvCxnSpPr/>
          <p:nvPr/>
        </p:nvCxnSpPr>
        <p:spPr>
          <a:xfrm>
            <a:off x="6572409" y="501396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3C0E39D-78F1-8A7E-2F01-4981166F168B}"/>
              </a:ext>
            </a:extLst>
          </p:cNvPr>
          <p:cNvCxnSpPr/>
          <p:nvPr/>
        </p:nvCxnSpPr>
        <p:spPr>
          <a:xfrm>
            <a:off x="8043069" y="501396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7B042D4-1525-6B44-3AC8-1CC63FD5DFE1}"/>
              </a:ext>
            </a:extLst>
          </p:cNvPr>
          <p:cNvCxnSpPr/>
          <p:nvPr/>
        </p:nvCxnSpPr>
        <p:spPr>
          <a:xfrm>
            <a:off x="9407049" y="499110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F8C1FFC-4B82-AC4B-BB7C-0D4F3DCAB96C}"/>
              </a:ext>
            </a:extLst>
          </p:cNvPr>
          <p:cNvCxnSpPr/>
          <p:nvPr/>
        </p:nvCxnSpPr>
        <p:spPr>
          <a:xfrm>
            <a:off x="10732929" y="499110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616B809-C183-DA76-B5FF-2E3DBCDCA3A1}"/>
              </a:ext>
            </a:extLst>
          </p:cNvPr>
          <p:cNvCxnSpPr/>
          <p:nvPr/>
        </p:nvCxnSpPr>
        <p:spPr>
          <a:xfrm>
            <a:off x="12135009" y="499110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59321AF-205A-E544-8F00-A97E12AB5122}"/>
              </a:ext>
            </a:extLst>
          </p:cNvPr>
          <p:cNvCxnSpPr/>
          <p:nvPr/>
        </p:nvCxnSpPr>
        <p:spPr>
          <a:xfrm>
            <a:off x="9422289" y="569976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09D6FB4-F1D7-B179-CBD9-59A97501F1B9}"/>
              </a:ext>
            </a:extLst>
          </p:cNvPr>
          <p:cNvCxnSpPr/>
          <p:nvPr/>
        </p:nvCxnSpPr>
        <p:spPr>
          <a:xfrm>
            <a:off x="9414669" y="6621780"/>
            <a:ext cx="0" cy="43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0313DE4-A128-1524-8B73-F389B5D7CB07}"/>
              </a:ext>
            </a:extLst>
          </p:cNvPr>
          <p:cNvSpPr/>
          <p:nvPr/>
        </p:nvSpPr>
        <p:spPr>
          <a:xfrm>
            <a:off x="6058691" y="4293215"/>
            <a:ext cx="12560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 Data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DCAF50B-A35F-00F0-2E3C-9F89231C0480}"/>
              </a:ext>
            </a:extLst>
          </p:cNvPr>
          <p:cNvSpPr/>
          <p:nvPr/>
        </p:nvSpPr>
        <p:spPr>
          <a:xfrm>
            <a:off x="7621358" y="4285595"/>
            <a:ext cx="8434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Data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A2A4F88-F5A7-19B9-3B64-48ADE73B762E}"/>
              </a:ext>
            </a:extLst>
          </p:cNvPr>
          <p:cNvSpPr/>
          <p:nvPr/>
        </p:nvSpPr>
        <p:spPr>
          <a:xfrm>
            <a:off x="8801891" y="4285595"/>
            <a:ext cx="12560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 Data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BE747E0-1F78-3859-9D66-3975A017834B}"/>
              </a:ext>
            </a:extLst>
          </p:cNvPr>
          <p:cNvSpPr/>
          <p:nvPr/>
        </p:nvSpPr>
        <p:spPr>
          <a:xfrm>
            <a:off x="10372178" y="4277975"/>
            <a:ext cx="8434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 Data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74440FC-13A5-5B63-9932-067C1BD08A29}"/>
              </a:ext>
            </a:extLst>
          </p:cNvPr>
          <p:cNvSpPr/>
          <p:nvPr/>
        </p:nvSpPr>
        <p:spPr>
          <a:xfrm>
            <a:off x="11585519" y="4255115"/>
            <a:ext cx="11294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Booking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7EF65B-F538-3C16-6A10-AF5A7A3D1BA4}"/>
              </a:ext>
            </a:extLst>
          </p:cNvPr>
          <p:cNvSpPr/>
          <p:nvPr/>
        </p:nvSpPr>
        <p:spPr>
          <a:xfrm>
            <a:off x="9050269" y="6213455"/>
            <a:ext cx="83548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 Out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11D46B2A-CEB2-8040-3679-761A37F9CFB3}"/>
              </a:ext>
            </a:extLst>
          </p:cNvPr>
          <p:cNvSpPr/>
          <p:nvPr/>
        </p:nvSpPr>
        <p:spPr>
          <a:xfrm>
            <a:off x="6126480" y="1318260"/>
            <a:ext cx="1348740" cy="4267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12933C7D-39E1-F160-BCAD-D5B046927357}"/>
              </a:ext>
            </a:extLst>
          </p:cNvPr>
          <p:cNvCxnSpPr>
            <a:stCxn id="22" idx="1"/>
            <a:endCxn id="211" idx="2"/>
          </p:cNvCxnSpPr>
          <p:nvPr/>
        </p:nvCxnSpPr>
        <p:spPr>
          <a:xfrm rot="10800000">
            <a:off x="6800850" y="1744980"/>
            <a:ext cx="1710690" cy="883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08E3600-D71E-E116-3002-921B448BDDB2}"/>
              </a:ext>
            </a:extLst>
          </p:cNvPr>
          <p:cNvCxnSpPr>
            <a:stCxn id="211" idx="3"/>
            <a:endCxn id="21" idx="1"/>
          </p:cNvCxnSpPr>
          <p:nvPr/>
        </p:nvCxnSpPr>
        <p:spPr>
          <a:xfrm flipV="1">
            <a:off x="7475220" y="1516380"/>
            <a:ext cx="123444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4FD99ED7-6A57-3911-2505-C5DF07F97E26}"/>
              </a:ext>
            </a:extLst>
          </p:cNvPr>
          <p:cNvCxnSpPr>
            <a:stCxn id="22" idx="3"/>
            <a:endCxn id="21" idx="3"/>
          </p:cNvCxnSpPr>
          <p:nvPr/>
        </p:nvCxnSpPr>
        <p:spPr>
          <a:xfrm flipH="1" flipV="1">
            <a:off x="10058400" y="1516380"/>
            <a:ext cx="243840" cy="1112520"/>
          </a:xfrm>
          <a:prstGeom prst="bentConnector3">
            <a:avLst>
              <a:gd name="adj1" fmla="val -665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18B8C9E-5F67-5223-F473-3F71D4FAD17A}"/>
              </a:ext>
            </a:extLst>
          </p:cNvPr>
          <p:cNvSpPr/>
          <p:nvPr/>
        </p:nvSpPr>
        <p:spPr>
          <a:xfrm>
            <a:off x="6061737" y="1351895"/>
            <a:ext cx="143282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Registration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67543F9-4AFA-0FE5-1023-AAE4F97B116A}"/>
              </a:ext>
            </a:extLst>
          </p:cNvPr>
          <p:cNvSpPr/>
          <p:nvPr/>
        </p:nvSpPr>
        <p:spPr>
          <a:xfrm>
            <a:off x="7590015" y="1450955"/>
            <a:ext cx="78418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8C4FEED-564F-8545-642A-4873F3699316}"/>
              </a:ext>
            </a:extLst>
          </p:cNvPr>
          <p:cNvSpPr/>
          <p:nvPr/>
        </p:nvSpPr>
        <p:spPr>
          <a:xfrm>
            <a:off x="6857130" y="2571095"/>
            <a:ext cx="157940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Not Register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FEAC7A2-BAB5-2DB3-A7EE-F54552350515}"/>
              </a:ext>
            </a:extLst>
          </p:cNvPr>
          <p:cNvSpPr/>
          <p:nvPr/>
        </p:nvSpPr>
        <p:spPr>
          <a:xfrm>
            <a:off x="10636186" y="2312015"/>
            <a:ext cx="69640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Invalid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DEC5D17-90F4-CDED-E8BD-E572321032A4}"/>
              </a:ext>
            </a:extLst>
          </p:cNvPr>
          <p:cNvSpPr/>
          <p:nvPr/>
        </p:nvSpPr>
        <p:spPr>
          <a:xfrm>
            <a:off x="9543262" y="3051155"/>
            <a:ext cx="55053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4747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C4F850-588F-0A9B-1376-2006ED51907B}"/>
              </a:ext>
            </a:extLst>
          </p:cNvPr>
          <p:cNvSpPr/>
          <p:nvPr/>
        </p:nvSpPr>
        <p:spPr>
          <a:xfrm>
            <a:off x="3595481" y="1686817"/>
            <a:ext cx="1365813" cy="520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E65724-E91A-C17B-C492-50795779BA05}"/>
              </a:ext>
            </a:extLst>
          </p:cNvPr>
          <p:cNvSpPr/>
          <p:nvPr/>
        </p:nvSpPr>
        <p:spPr>
          <a:xfrm>
            <a:off x="9373184" y="1642448"/>
            <a:ext cx="1365813" cy="520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667F3219-D85D-A6C0-6D14-E7F601C7E5BE}"/>
              </a:ext>
            </a:extLst>
          </p:cNvPr>
          <p:cNvSpPr/>
          <p:nvPr/>
        </p:nvSpPr>
        <p:spPr>
          <a:xfrm>
            <a:off x="6327110" y="1501623"/>
            <a:ext cx="1794074" cy="92597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Modify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08113F-895B-EBAE-BA33-1AB93C258B13}"/>
              </a:ext>
            </a:extLst>
          </p:cNvPr>
          <p:cNvSpPr/>
          <p:nvPr/>
        </p:nvSpPr>
        <p:spPr>
          <a:xfrm>
            <a:off x="3516390" y="241909"/>
            <a:ext cx="1120814" cy="5536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Full Name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8B512-2535-FE03-F41A-8DBCF1CB7E16}"/>
              </a:ext>
            </a:extLst>
          </p:cNvPr>
          <p:cNvSpPr/>
          <p:nvPr/>
        </p:nvSpPr>
        <p:spPr>
          <a:xfrm>
            <a:off x="2036757" y="197537"/>
            <a:ext cx="1361953" cy="679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Contact Number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3D636F-323D-E2E9-E84D-7E0F074CB4E2}"/>
              </a:ext>
            </a:extLst>
          </p:cNvPr>
          <p:cNvSpPr/>
          <p:nvPr/>
        </p:nvSpPr>
        <p:spPr>
          <a:xfrm>
            <a:off x="1041339" y="892022"/>
            <a:ext cx="1350378" cy="6327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160488-8523-1DE0-A774-31EE79DF35FD}"/>
              </a:ext>
            </a:extLst>
          </p:cNvPr>
          <p:cNvSpPr/>
          <p:nvPr/>
        </p:nvSpPr>
        <p:spPr>
          <a:xfrm>
            <a:off x="1052912" y="1794846"/>
            <a:ext cx="1120814" cy="5536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Email Id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F93F82-47B2-79D7-BB3F-F22B6C4E97D4}"/>
              </a:ext>
            </a:extLst>
          </p:cNvPr>
          <p:cNvSpPr/>
          <p:nvPr/>
        </p:nvSpPr>
        <p:spPr>
          <a:xfrm>
            <a:off x="1214958" y="2512476"/>
            <a:ext cx="1593447" cy="4591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12C7F1-18DD-45C9-59CB-330306E928B1}"/>
              </a:ext>
            </a:extLst>
          </p:cNvPr>
          <p:cNvSpPr/>
          <p:nvPr/>
        </p:nvSpPr>
        <p:spPr>
          <a:xfrm>
            <a:off x="2754388" y="2906012"/>
            <a:ext cx="1639745" cy="5980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Repeat Password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2D5619-CB3E-3D3D-005F-D931425D2740}"/>
              </a:ext>
            </a:extLst>
          </p:cNvPr>
          <p:cNvSpPr/>
          <p:nvPr/>
        </p:nvSpPr>
        <p:spPr>
          <a:xfrm>
            <a:off x="9166764" y="174390"/>
            <a:ext cx="1120814" cy="5536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Full Name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A180A6-8C66-3B16-56E1-731FB21267BF}"/>
              </a:ext>
            </a:extLst>
          </p:cNvPr>
          <p:cNvSpPr/>
          <p:nvPr/>
        </p:nvSpPr>
        <p:spPr>
          <a:xfrm>
            <a:off x="10638676" y="37420"/>
            <a:ext cx="1361953" cy="679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Contact Number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E6680B-6843-E8F3-7F21-66E14882CD13}"/>
              </a:ext>
            </a:extLst>
          </p:cNvPr>
          <p:cNvSpPr/>
          <p:nvPr/>
        </p:nvSpPr>
        <p:spPr>
          <a:xfrm>
            <a:off x="11772996" y="685604"/>
            <a:ext cx="1350378" cy="6327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FE476E-09B3-8258-7149-DC75842536F9}"/>
              </a:ext>
            </a:extLst>
          </p:cNvPr>
          <p:cNvSpPr/>
          <p:nvPr/>
        </p:nvSpPr>
        <p:spPr>
          <a:xfrm>
            <a:off x="11819308" y="1611581"/>
            <a:ext cx="1120814" cy="5536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Email Id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99E7CE-BD75-967B-633C-2DC95944FB68}"/>
              </a:ext>
            </a:extLst>
          </p:cNvPr>
          <p:cNvSpPr/>
          <p:nvPr/>
        </p:nvSpPr>
        <p:spPr>
          <a:xfrm>
            <a:off x="11402608" y="2583853"/>
            <a:ext cx="1593447" cy="4591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CAA24C-ABD7-4FBC-A459-9F1A36E6CB51}"/>
              </a:ext>
            </a:extLst>
          </p:cNvPr>
          <p:cNvSpPr/>
          <p:nvPr/>
        </p:nvSpPr>
        <p:spPr>
          <a:xfrm>
            <a:off x="9585378" y="2838494"/>
            <a:ext cx="1639745" cy="5980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Repeat Password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435BFBEC-E22E-A291-6CEC-C2ECE447B530}"/>
              </a:ext>
            </a:extLst>
          </p:cNvPr>
          <p:cNvSpPr/>
          <p:nvPr/>
        </p:nvSpPr>
        <p:spPr>
          <a:xfrm>
            <a:off x="4577257" y="3896082"/>
            <a:ext cx="2104661" cy="95876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Manages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9B323F-E8C8-CEAD-9852-C309449A42E7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4961294" y="1947247"/>
            <a:ext cx="1365816" cy="1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346863-038E-7390-CA23-404D0112486D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8121184" y="1902878"/>
            <a:ext cx="1252000" cy="61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CFB4A0-9EB4-453D-4C0D-3775C1C230EB}"/>
              </a:ext>
            </a:extLst>
          </p:cNvPr>
          <p:cNvCxnSpPr>
            <a:stCxn id="2" idx="0"/>
            <a:endCxn id="6" idx="4"/>
          </p:cNvCxnSpPr>
          <p:nvPr/>
        </p:nvCxnSpPr>
        <p:spPr>
          <a:xfrm flipH="1" flipV="1">
            <a:off x="4076797" y="795567"/>
            <a:ext cx="201591" cy="891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765B2F-1835-8B17-BEE1-E2F60A99248A}"/>
              </a:ext>
            </a:extLst>
          </p:cNvPr>
          <p:cNvCxnSpPr>
            <a:endCxn id="7" idx="4"/>
          </p:cNvCxnSpPr>
          <p:nvPr/>
        </p:nvCxnSpPr>
        <p:spPr>
          <a:xfrm flipH="1" flipV="1">
            <a:off x="2717734" y="876589"/>
            <a:ext cx="1086093" cy="821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A70E28-6537-A75A-B719-8017F606B50D}"/>
              </a:ext>
            </a:extLst>
          </p:cNvPr>
          <p:cNvCxnSpPr>
            <a:endCxn id="8" idx="5"/>
          </p:cNvCxnSpPr>
          <p:nvPr/>
        </p:nvCxnSpPr>
        <p:spPr>
          <a:xfrm flipH="1" flipV="1">
            <a:off x="2193959" y="1432109"/>
            <a:ext cx="1413098" cy="358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C5F33A-562D-AFAA-E519-B348A63E18B4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2173726" y="2071675"/>
            <a:ext cx="143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91C8A3-6564-345A-9712-8B01E565B118}"/>
              </a:ext>
            </a:extLst>
          </p:cNvPr>
          <p:cNvCxnSpPr>
            <a:endCxn id="11" idx="7"/>
          </p:cNvCxnSpPr>
          <p:nvPr/>
        </p:nvCxnSpPr>
        <p:spPr>
          <a:xfrm flipH="1">
            <a:off x="2575050" y="2219253"/>
            <a:ext cx="1113030" cy="360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FBAC45-7240-6D49-5B7A-779504F931F2}"/>
              </a:ext>
            </a:extLst>
          </p:cNvPr>
          <p:cNvCxnSpPr>
            <a:stCxn id="2" idx="2"/>
            <a:endCxn id="12" idx="0"/>
          </p:cNvCxnSpPr>
          <p:nvPr/>
        </p:nvCxnSpPr>
        <p:spPr>
          <a:xfrm flipH="1">
            <a:off x="3574261" y="2207677"/>
            <a:ext cx="704127" cy="69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90B34C-7DD3-11D5-7E35-3B2CE16AC6BA}"/>
              </a:ext>
            </a:extLst>
          </p:cNvPr>
          <p:cNvCxnSpPr>
            <a:cxnSpLocks/>
            <a:endCxn id="13" idx="4"/>
          </p:cNvCxnSpPr>
          <p:nvPr/>
        </p:nvCxnSpPr>
        <p:spPr>
          <a:xfrm flipH="1" flipV="1">
            <a:off x="9727171" y="728048"/>
            <a:ext cx="610065" cy="91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1CC084-97EC-A770-71D1-9E80DE4BEB01}"/>
              </a:ext>
            </a:extLst>
          </p:cNvPr>
          <p:cNvCxnSpPr>
            <a:endCxn id="14" idx="4"/>
          </p:cNvCxnSpPr>
          <p:nvPr/>
        </p:nvCxnSpPr>
        <p:spPr>
          <a:xfrm flipV="1">
            <a:off x="10525760" y="716472"/>
            <a:ext cx="793893" cy="92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B9E748-33FF-3C40-337D-E13CB4C7E708}"/>
              </a:ext>
            </a:extLst>
          </p:cNvPr>
          <p:cNvCxnSpPr>
            <a:endCxn id="15" idx="2"/>
          </p:cNvCxnSpPr>
          <p:nvPr/>
        </p:nvCxnSpPr>
        <p:spPr>
          <a:xfrm flipV="1">
            <a:off x="10744200" y="1001980"/>
            <a:ext cx="1028796" cy="7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1B4763C-A01A-F5B0-E9B0-736B17245DC3}"/>
              </a:ext>
            </a:extLst>
          </p:cNvPr>
          <p:cNvCxnSpPr>
            <a:stCxn id="3" idx="3"/>
            <a:endCxn id="16" idx="2"/>
          </p:cNvCxnSpPr>
          <p:nvPr/>
        </p:nvCxnSpPr>
        <p:spPr>
          <a:xfrm flipV="1">
            <a:off x="10738997" y="1888410"/>
            <a:ext cx="1080311" cy="1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3041912-4931-52DE-C5B8-623C22182CA8}"/>
              </a:ext>
            </a:extLst>
          </p:cNvPr>
          <p:cNvCxnSpPr>
            <a:endCxn id="17" idx="1"/>
          </p:cNvCxnSpPr>
          <p:nvPr/>
        </p:nvCxnSpPr>
        <p:spPr>
          <a:xfrm>
            <a:off x="10739120" y="2072640"/>
            <a:ext cx="896843" cy="578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4841AE4-C70C-8AE8-5A69-FBCEE8387F71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0405251" y="2140373"/>
            <a:ext cx="90029" cy="698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B9C782A-DF54-5CF8-4231-B4EEC50F5BE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02480" y="2219396"/>
            <a:ext cx="1027108" cy="167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amond 68">
            <a:extLst>
              <a:ext uri="{FF2B5EF4-FFF2-40B4-BE49-F238E27FC236}">
                <a16:creationId xmlns:a16="http://schemas.microsoft.com/office/drawing/2014/main" id="{4628AA29-A6C7-0B0C-FFD3-81903C596B48}"/>
              </a:ext>
            </a:extLst>
          </p:cNvPr>
          <p:cNvSpPr/>
          <p:nvPr/>
        </p:nvSpPr>
        <p:spPr>
          <a:xfrm>
            <a:off x="7077745" y="3867858"/>
            <a:ext cx="2104661" cy="95876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Book Ticket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3BB16A-6D5F-386B-3F93-D0048090D4C5}"/>
              </a:ext>
            </a:extLst>
          </p:cNvPr>
          <p:cNvCxnSpPr/>
          <p:nvPr/>
        </p:nvCxnSpPr>
        <p:spPr>
          <a:xfrm flipH="1">
            <a:off x="8553591" y="2162951"/>
            <a:ext cx="1095022" cy="189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C3F25ED8-5CC7-E496-232E-E6C190F7A2E6}"/>
              </a:ext>
            </a:extLst>
          </p:cNvPr>
          <p:cNvSpPr/>
          <p:nvPr/>
        </p:nvSpPr>
        <p:spPr>
          <a:xfrm>
            <a:off x="64351" y="4469523"/>
            <a:ext cx="3533422" cy="5382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Admin registration data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0E5CCFE-3C70-7069-76DC-777318BAA8FB}"/>
              </a:ext>
            </a:extLst>
          </p:cNvPr>
          <p:cNvSpPr/>
          <p:nvPr/>
        </p:nvSpPr>
        <p:spPr>
          <a:xfrm>
            <a:off x="406401" y="5175079"/>
            <a:ext cx="3095414" cy="5382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Admin Login data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1C7FD3C-BC39-7D71-BFD3-96A5B2FF6249}"/>
              </a:ext>
            </a:extLst>
          </p:cNvPr>
          <p:cNvSpPr/>
          <p:nvPr/>
        </p:nvSpPr>
        <p:spPr>
          <a:xfrm>
            <a:off x="733778" y="5970946"/>
            <a:ext cx="3341511" cy="5382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 registration data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D1F65B9-C192-8A8F-D199-81DE2887A56F}"/>
              </a:ext>
            </a:extLst>
          </p:cNvPr>
          <p:cNvSpPr/>
          <p:nvPr/>
        </p:nvSpPr>
        <p:spPr>
          <a:xfrm>
            <a:off x="2641500" y="6597479"/>
            <a:ext cx="2632669" cy="5382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 Login data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6EB306C-0577-FBDC-6324-C16F6B71A54A}"/>
              </a:ext>
            </a:extLst>
          </p:cNvPr>
          <p:cNvSpPr/>
          <p:nvPr/>
        </p:nvSpPr>
        <p:spPr>
          <a:xfrm>
            <a:off x="3962401" y="7144990"/>
            <a:ext cx="3101060" cy="5382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Ticket Booking Data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D78F98-0CE6-A95B-FF2E-8047CD7BCB2A}"/>
              </a:ext>
            </a:extLst>
          </p:cNvPr>
          <p:cNvCxnSpPr>
            <a:endCxn id="73" idx="6"/>
          </p:cNvCxnSpPr>
          <p:nvPr/>
        </p:nvCxnSpPr>
        <p:spPr>
          <a:xfrm flipH="1">
            <a:off x="3597773" y="4511040"/>
            <a:ext cx="1264351" cy="22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E08025B-E8F8-2A1E-9712-5B006C91B279}"/>
              </a:ext>
            </a:extLst>
          </p:cNvPr>
          <p:cNvCxnSpPr>
            <a:cxnSpLocks/>
            <a:endCxn id="74" idx="6"/>
          </p:cNvCxnSpPr>
          <p:nvPr/>
        </p:nvCxnSpPr>
        <p:spPr>
          <a:xfrm flipH="1">
            <a:off x="3501815" y="4635218"/>
            <a:ext cx="1619954" cy="80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A78844-4325-55CA-DD50-D9B331DFA539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3585936" y="4748107"/>
            <a:ext cx="1772900" cy="130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1219EC7-745C-DE19-4E12-D29F5B340227}"/>
              </a:ext>
            </a:extLst>
          </p:cNvPr>
          <p:cNvCxnSpPr>
            <a:stCxn id="19" idx="2"/>
          </p:cNvCxnSpPr>
          <p:nvPr/>
        </p:nvCxnSpPr>
        <p:spPr>
          <a:xfrm flipH="1">
            <a:off x="4455724" y="4854851"/>
            <a:ext cx="1173864" cy="173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54BFA0-8B1A-F689-7A7C-E43C6501244E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5512931" y="4725529"/>
            <a:ext cx="455505" cy="2419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2FDF51F8-DEAB-E35E-CC0B-3D7086F73B24}"/>
              </a:ext>
            </a:extLst>
          </p:cNvPr>
          <p:cNvSpPr/>
          <p:nvPr/>
        </p:nvSpPr>
        <p:spPr>
          <a:xfrm>
            <a:off x="9727636" y="4093351"/>
            <a:ext cx="1727200" cy="5305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Tourist name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9FA1D22-C399-13E6-FA23-24E3F0FC987F}"/>
              </a:ext>
            </a:extLst>
          </p:cNvPr>
          <p:cNvSpPr/>
          <p:nvPr/>
        </p:nvSpPr>
        <p:spPr>
          <a:xfrm>
            <a:off x="9936480" y="4731173"/>
            <a:ext cx="1727200" cy="5305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Tourist age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BE8D44C-5F18-68C0-51BE-BA83FE9A9ABF}"/>
              </a:ext>
            </a:extLst>
          </p:cNvPr>
          <p:cNvSpPr/>
          <p:nvPr/>
        </p:nvSpPr>
        <p:spPr>
          <a:xfrm>
            <a:off x="9857458" y="5397218"/>
            <a:ext cx="1857022" cy="558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Select destination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240A043-9890-BAC9-35B2-200C96AFB1D2}"/>
              </a:ext>
            </a:extLst>
          </p:cNvPr>
          <p:cNvSpPr/>
          <p:nvPr/>
        </p:nvSpPr>
        <p:spPr>
          <a:xfrm>
            <a:off x="9626036" y="6091485"/>
            <a:ext cx="1857022" cy="558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Select coach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E8ECA65-2419-B60C-0526-69558696F022}"/>
              </a:ext>
            </a:extLst>
          </p:cNvPr>
          <p:cNvSpPr/>
          <p:nvPr/>
        </p:nvSpPr>
        <p:spPr>
          <a:xfrm>
            <a:off x="9027725" y="6746240"/>
            <a:ext cx="1857022" cy="558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Select food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175D855-5DFC-809F-AEC6-53F2B66E46CD}"/>
              </a:ext>
            </a:extLst>
          </p:cNvPr>
          <p:cNvSpPr/>
          <p:nvPr/>
        </p:nvSpPr>
        <p:spPr>
          <a:xfrm>
            <a:off x="8451992" y="7457441"/>
            <a:ext cx="1857022" cy="558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Tickets counts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1620846-EA17-82E8-1EB5-9EEA81F23AF7}"/>
              </a:ext>
            </a:extLst>
          </p:cNvPr>
          <p:cNvSpPr/>
          <p:nvPr/>
        </p:nvSpPr>
        <p:spPr>
          <a:xfrm>
            <a:off x="7469857" y="8102036"/>
            <a:ext cx="1857022" cy="558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Ticket price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B4FB763-ABCB-66DB-9854-816A18FE26F8}"/>
              </a:ext>
            </a:extLst>
          </p:cNvPr>
          <p:cNvCxnSpPr>
            <a:stCxn id="69" idx="3"/>
            <a:endCxn id="90" idx="2"/>
          </p:cNvCxnSpPr>
          <p:nvPr/>
        </p:nvCxnSpPr>
        <p:spPr>
          <a:xfrm>
            <a:off x="9182406" y="4347243"/>
            <a:ext cx="545230" cy="1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5632493-AD47-A086-6C83-3B124616814B}"/>
              </a:ext>
            </a:extLst>
          </p:cNvPr>
          <p:cNvCxnSpPr>
            <a:endCxn id="91" idx="2"/>
          </p:cNvCxnSpPr>
          <p:nvPr/>
        </p:nvCxnSpPr>
        <p:spPr>
          <a:xfrm>
            <a:off x="8914836" y="4477173"/>
            <a:ext cx="1021644" cy="51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B698AA1-9424-8F53-D423-8D6786B341AE}"/>
              </a:ext>
            </a:extLst>
          </p:cNvPr>
          <p:cNvCxnSpPr>
            <a:endCxn id="92" idx="2"/>
          </p:cNvCxnSpPr>
          <p:nvPr/>
        </p:nvCxnSpPr>
        <p:spPr>
          <a:xfrm>
            <a:off x="8576169" y="4635218"/>
            <a:ext cx="1281289" cy="104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3C2EA91-3CBD-40E0-1844-E02B1A94BC0C}"/>
              </a:ext>
            </a:extLst>
          </p:cNvPr>
          <p:cNvCxnSpPr>
            <a:endCxn id="93" idx="2"/>
          </p:cNvCxnSpPr>
          <p:nvPr/>
        </p:nvCxnSpPr>
        <p:spPr>
          <a:xfrm>
            <a:off x="8293947" y="4759396"/>
            <a:ext cx="1332089" cy="1611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2838532-83D7-20B5-9FEA-298B9AD4ADC2}"/>
              </a:ext>
            </a:extLst>
          </p:cNvPr>
          <p:cNvCxnSpPr>
            <a:stCxn id="69" idx="2"/>
            <a:endCxn id="94" idx="1"/>
          </p:cNvCxnSpPr>
          <p:nvPr/>
        </p:nvCxnSpPr>
        <p:spPr>
          <a:xfrm>
            <a:off x="8130076" y="4826627"/>
            <a:ext cx="1169604" cy="200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C87826-F108-EFDE-7BAA-55294DBA7B4E}"/>
              </a:ext>
            </a:extLst>
          </p:cNvPr>
          <p:cNvCxnSpPr>
            <a:endCxn id="95" idx="1"/>
          </p:cNvCxnSpPr>
          <p:nvPr/>
        </p:nvCxnSpPr>
        <p:spPr>
          <a:xfrm>
            <a:off x="7808524" y="4680373"/>
            <a:ext cx="915423" cy="285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BE88726-FD41-E467-7BDB-25B32E6F756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620000" y="4587240"/>
            <a:ext cx="121812" cy="359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D523A66-B14D-0C27-9EA9-126EED60846A}"/>
              </a:ext>
            </a:extLst>
          </p:cNvPr>
          <p:cNvSpPr/>
          <p:nvPr/>
        </p:nvSpPr>
        <p:spPr>
          <a:xfrm>
            <a:off x="10759440" y="7970520"/>
            <a:ext cx="17526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Payment 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400AC16-90A3-C7BC-B177-69849DF6713A}"/>
              </a:ext>
            </a:extLst>
          </p:cNvPr>
          <p:cNvSpPr/>
          <p:nvPr/>
        </p:nvSpPr>
        <p:spPr>
          <a:xfrm>
            <a:off x="11325577" y="6760916"/>
            <a:ext cx="1857022" cy="558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Payment Amount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49731EF-A12C-FDB8-899C-A798F0495CCC}"/>
              </a:ext>
            </a:extLst>
          </p:cNvPr>
          <p:cNvSpPr/>
          <p:nvPr/>
        </p:nvSpPr>
        <p:spPr>
          <a:xfrm>
            <a:off x="13261057" y="7416236"/>
            <a:ext cx="1857022" cy="558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Payment ID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3A90780-85C4-9656-5385-34CE8C10E8F0}"/>
              </a:ext>
            </a:extLst>
          </p:cNvPr>
          <p:cNvSpPr/>
          <p:nvPr/>
        </p:nvSpPr>
        <p:spPr>
          <a:xfrm>
            <a:off x="13017217" y="8406836"/>
            <a:ext cx="1857022" cy="558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Payment Status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0392E96-C495-D716-4DA4-3A1586483C28}"/>
              </a:ext>
            </a:extLst>
          </p:cNvPr>
          <p:cNvCxnSpPr>
            <a:stCxn id="96" idx="6"/>
            <a:endCxn id="114" idx="1"/>
          </p:cNvCxnSpPr>
          <p:nvPr/>
        </p:nvCxnSpPr>
        <p:spPr>
          <a:xfrm flipV="1">
            <a:off x="9326879" y="8351520"/>
            <a:ext cx="1432561" cy="2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63C9CDB-4A29-AC7E-167D-F06467B68001}"/>
              </a:ext>
            </a:extLst>
          </p:cNvPr>
          <p:cNvCxnSpPr>
            <a:endCxn id="115" idx="4"/>
          </p:cNvCxnSpPr>
          <p:nvPr/>
        </p:nvCxnSpPr>
        <p:spPr>
          <a:xfrm flipH="1" flipV="1">
            <a:off x="12254088" y="7319716"/>
            <a:ext cx="14112" cy="66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B780160-54C9-EA3A-5AD3-D6B7B9BC606F}"/>
              </a:ext>
            </a:extLst>
          </p:cNvPr>
          <p:cNvCxnSpPr>
            <a:endCxn id="116" idx="2"/>
          </p:cNvCxnSpPr>
          <p:nvPr/>
        </p:nvCxnSpPr>
        <p:spPr>
          <a:xfrm flipV="1">
            <a:off x="12542520" y="7695636"/>
            <a:ext cx="718537" cy="427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24C4A93-4301-BCA9-31CB-B30B93D98D04}"/>
              </a:ext>
            </a:extLst>
          </p:cNvPr>
          <p:cNvCxnSpPr>
            <a:endCxn id="117" idx="2"/>
          </p:cNvCxnSpPr>
          <p:nvPr/>
        </p:nvCxnSpPr>
        <p:spPr>
          <a:xfrm>
            <a:off x="12496800" y="8564880"/>
            <a:ext cx="520417" cy="12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0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303FDB1-8668-B2DD-AE01-CB081144C4E9}"/>
              </a:ext>
            </a:extLst>
          </p:cNvPr>
          <p:cNvSpPr/>
          <p:nvPr/>
        </p:nvSpPr>
        <p:spPr>
          <a:xfrm>
            <a:off x="8041140" y="462988"/>
            <a:ext cx="1527858" cy="14584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58F3CB-B93C-8F64-13F9-40AD5E747D38}"/>
              </a:ext>
            </a:extLst>
          </p:cNvPr>
          <p:cNvSpPr/>
          <p:nvPr/>
        </p:nvSpPr>
        <p:spPr>
          <a:xfrm>
            <a:off x="8041140" y="2755739"/>
            <a:ext cx="1527858" cy="14584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776263-13A0-B609-F6BE-FD7627212724}"/>
              </a:ext>
            </a:extLst>
          </p:cNvPr>
          <p:cNvSpPr/>
          <p:nvPr/>
        </p:nvSpPr>
        <p:spPr>
          <a:xfrm>
            <a:off x="8041140" y="4953000"/>
            <a:ext cx="1527858" cy="14584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803228-DDCE-C509-855F-020CAA4BD33D}"/>
              </a:ext>
            </a:extLst>
          </p:cNvPr>
          <p:cNvSpPr/>
          <p:nvPr/>
        </p:nvSpPr>
        <p:spPr>
          <a:xfrm>
            <a:off x="8041140" y="7150261"/>
            <a:ext cx="1527858" cy="14584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B5F077-69F9-D763-3372-20360B1202AF}"/>
              </a:ext>
            </a:extLst>
          </p:cNvPr>
          <p:cNvSpPr/>
          <p:nvPr/>
        </p:nvSpPr>
        <p:spPr>
          <a:xfrm>
            <a:off x="10862469" y="3167124"/>
            <a:ext cx="1232704" cy="635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3B16B5-A686-8979-C858-0438275342D5}"/>
              </a:ext>
            </a:extLst>
          </p:cNvPr>
          <p:cNvSpPr/>
          <p:nvPr/>
        </p:nvSpPr>
        <p:spPr>
          <a:xfrm>
            <a:off x="5632641" y="3167123"/>
            <a:ext cx="1232704" cy="635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5C44059-01E5-2DF9-C925-B2344A3C1B2E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rot="5400000" flipH="1" flipV="1">
            <a:off x="6157602" y="1283586"/>
            <a:ext cx="1974928" cy="1792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858852E-9B8A-18A2-3248-5FDAA2B1CCFC}"/>
              </a:ext>
            </a:extLst>
          </p:cNvPr>
          <p:cNvCxnSpPr>
            <a:cxnSpLocks/>
            <a:stCxn id="22" idx="2"/>
            <a:endCxn id="21" idx="2"/>
          </p:cNvCxnSpPr>
          <p:nvPr/>
        </p:nvCxnSpPr>
        <p:spPr>
          <a:xfrm rot="16200000" flipH="1">
            <a:off x="5106715" y="4945043"/>
            <a:ext cx="4076702" cy="1792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962619D-0CAF-E1DE-FCAB-A8D653C999AC}"/>
              </a:ext>
            </a:extLst>
          </p:cNvPr>
          <p:cNvCxnSpPr>
            <a:cxnSpLocks/>
            <a:stCxn id="3" idx="2"/>
            <a:endCxn id="21" idx="6"/>
          </p:cNvCxnSpPr>
          <p:nvPr/>
        </p:nvCxnSpPr>
        <p:spPr>
          <a:xfrm rot="5400000">
            <a:off x="8485562" y="4886206"/>
            <a:ext cx="4076701" cy="1909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04E75B3-FE3F-FBF1-CFA0-7A3A427D820C}"/>
              </a:ext>
            </a:extLst>
          </p:cNvPr>
          <p:cNvCxnSpPr>
            <a:cxnSpLocks/>
            <a:stCxn id="3" idx="0"/>
            <a:endCxn id="2" idx="6"/>
          </p:cNvCxnSpPr>
          <p:nvPr/>
        </p:nvCxnSpPr>
        <p:spPr>
          <a:xfrm rot="16200000" flipV="1">
            <a:off x="9536448" y="1224748"/>
            <a:ext cx="1974929" cy="1909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7CD643-B369-8C34-859B-8D1920A082BF}"/>
              </a:ext>
            </a:extLst>
          </p:cNvPr>
          <p:cNvCxnSpPr>
            <a:stCxn id="3" idx="1"/>
            <a:endCxn id="19" idx="6"/>
          </p:cNvCxnSpPr>
          <p:nvPr/>
        </p:nvCxnSpPr>
        <p:spPr>
          <a:xfrm flipH="1">
            <a:off x="9569000" y="3484944"/>
            <a:ext cx="1293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90818C-5A05-7B0A-4578-8BA0EAE2B008}"/>
              </a:ext>
            </a:extLst>
          </p:cNvPr>
          <p:cNvCxnSpPr>
            <a:stCxn id="22" idx="3"/>
            <a:endCxn id="19" idx="2"/>
          </p:cNvCxnSpPr>
          <p:nvPr/>
        </p:nvCxnSpPr>
        <p:spPr>
          <a:xfrm>
            <a:off x="6865347" y="3484945"/>
            <a:ext cx="11757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29AB3F-A9CB-64CB-CEE7-E5DAF042D51B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248992" y="5682207"/>
            <a:ext cx="1792148" cy="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40C08A-57EF-1DD6-48CA-A9FC63576680}"/>
              </a:ext>
            </a:extLst>
          </p:cNvPr>
          <p:cNvCxnSpPr>
            <a:endCxn id="20" idx="6"/>
          </p:cNvCxnSpPr>
          <p:nvPr/>
        </p:nvCxnSpPr>
        <p:spPr>
          <a:xfrm flipH="1" flipV="1">
            <a:off x="9569000" y="5682207"/>
            <a:ext cx="1909823" cy="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C7A345C-9CFB-F9A8-F6B7-20964A40FC70}"/>
              </a:ext>
            </a:extLst>
          </p:cNvPr>
          <p:cNvSpPr/>
          <p:nvPr/>
        </p:nvSpPr>
        <p:spPr>
          <a:xfrm>
            <a:off x="8434618" y="961055"/>
            <a:ext cx="74090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9507A8-A31C-6BAC-79C0-792191E2E185}"/>
              </a:ext>
            </a:extLst>
          </p:cNvPr>
          <p:cNvSpPr/>
          <p:nvPr/>
        </p:nvSpPr>
        <p:spPr>
          <a:xfrm>
            <a:off x="8241037" y="3284887"/>
            <a:ext cx="11280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FFD45A-C656-FB50-99DB-C963C76A3BC3}"/>
              </a:ext>
            </a:extLst>
          </p:cNvPr>
          <p:cNvSpPr/>
          <p:nvPr/>
        </p:nvSpPr>
        <p:spPr>
          <a:xfrm>
            <a:off x="11045050" y="3310628"/>
            <a:ext cx="8675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7B8A3F-1A0C-0C7D-B13D-F55AF59AD9FE}"/>
              </a:ext>
            </a:extLst>
          </p:cNvPr>
          <p:cNvSpPr/>
          <p:nvPr/>
        </p:nvSpPr>
        <p:spPr>
          <a:xfrm>
            <a:off x="8439155" y="5491797"/>
            <a:ext cx="10366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B1486E-08DE-019A-B2A7-4FBF09A85DDE}"/>
              </a:ext>
            </a:extLst>
          </p:cNvPr>
          <p:cNvSpPr/>
          <p:nvPr/>
        </p:nvSpPr>
        <p:spPr>
          <a:xfrm>
            <a:off x="8494730" y="7718834"/>
            <a:ext cx="6206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D09144-D7E4-E9C0-DA1E-7F8AC1E2A2B3}"/>
              </a:ext>
            </a:extLst>
          </p:cNvPr>
          <p:cNvSpPr/>
          <p:nvPr/>
        </p:nvSpPr>
        <p:spPr>
          <a:xfrm>
            <a:off x="6066732" y="3285551"/>
            <a:ext cx="6687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F3448E-A7C9-F7A0-6CE1-17546C158C08}"/>
              </a:ext>
            </a:extLst>
          </p:cNvPr>
          <p:cNvSpPr/>
          <p:nvPr/>
        </p:nvSpPr>
        <p:spPr>
          <a:xfrm>
            <a:off x="7094306" y="2984611"/>
            <a:ext cx="6995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50D201E-C5E2-05D8-EE59-6E38D75CA70F}"/>
              </a:ext>
            </a:extLst>
          </p:cNvPr>
          <p:cNvSpPr/>
          <p:nvPr/>
        </p:nvSpPr>
        <p:spPr>
          <a:xfrm>
            <a:off x="9506029" y="3033498"/>
            <a:ext cx="13406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Add/Update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E21F77-AFDA-3BF0-65CD-AA6CE2F20B11}"/>
              </a:ext>
            </a:extLst>
          </p:cNvPr>
          <p:cNvSpPr/>
          <p:nvPr/>
        </p:nvSpPr>
        <p:spPr>
          <a:xfrm>
            <a:off x="9478363" y="754639"/>
            <a:ext cx="148149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Login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11A34B-83EF-457F-8620-8B3FE488A11F}"/>
              </a:ext>
            </a:extLst>
          </p:cNvPr>
          <p:cNvSpPr/>
          <p:nvPr/>
        </p:nvSpPr>
        <p:spPr>
          <a:xfrm>
            <a:off x="6514512" y="815599"/>
            <a:ext cx="12827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Login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AF662AF-149C-0FDE-EBD4-AA652007DAE4}"/>
              </a:ext>
            </a:extLst>
          </p:cNvPr>
          <p:cNvSpPr/>
          <p:nvPr/>
        </p:nvSpPr>
        <p:spPr>
          <a:xfrm>
            <a:off x="6958499" y="5264162"/>
            <a:ext cx="6995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25BD163-24A5-868D-29BC-4C4C914DCCB6}"/>
              </a:ext>
            </a:extLst>
          </p:cNvPr>
          <p:cNvSpPr/>
          <p:nvPr/>
        </p:nvSpPr>
        <p:spPr>
          <a:xfrm>
            <a:off x="7110899" y="7479356"/>
            <a:ext cx="6995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42F279-4E33-8BFA-2E4E-BB562E9B6C58}"/>
              </a:ext>
            </a:extLst>
          </p:cNvPr>
          <p:cNvSpPr/>
          <p:nvPr/>
        </p:nvSpPr>
        <p:spPr>
          <a:xfrm>
            <a:off x="9658429" y="5306489"/>
            <a:ext cx="13406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Add/Update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FCC89E-F764-A246-7DA2-462ED80E0D78}"/>
              </a:ext>
            </a:extLst>
          </p:cNvPr>
          <p:cNvSpPr/>
          <p:nvPr/>
        </p:nvSpPr>
        <p:spPr>
          <a:xfrm>
            <a:off x="9658429" y="7479356"/>
            <a:ext cx="13406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Add/Update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6A14E26-D6F6-AC04-A7E4-157DF57B604F}"/>
              </a:ext>
            </a:extLst>
          </p:cNvPr>
          <p:cNvCxnSpPr>
            <a:cxnSpLocks/>
            <a:stCxn id="2" idx="4"/>
          </p:cNvCxnSpPr>
          <p:nvPr/>
        </p:nvCxnSpPr>
        <p:spPr>
          <a:xfrm rot="16200000" flipH="1">
            <a:off x="9362105" y="1364363"/>
            <a:ext cx="409596" cy="1523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BF48C67-6ECF-73A2-4906-5244A47165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62105" y="3665603"/>
            <a:ext cx="409596" cy="1523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BF4943F-0A53-BFAD-97FD-4E2B39B1E9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62105" y="5860163"/>
            <a:ext cx="409596" cy="1523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DE9A49B-D24B-3524-0328-F5F86C0C33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62105" y="8039483"/>
            <a:ext cx="409596" cy="1523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F45DA89-8DA0-8520-766A-BAC9D16537A9}"/>
              </a:ext>
            </a:extLst>
          </p:cNvPr>
          <p:cNvCxnSpPr/>
          <p:nvPr/>
        </p:nvCxnSpPr>
        <p:spPr>
          <a:xfrm flipV="1">
            <a:off x="10322413" y="1921399"/>
            <a:ext cx="0" cy="40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6D4D928-03A4-4572-A686-02D9F944FC83}"/>
              </a:ext>
            </a:extLst>
          </p:cNvPr>
          <p:cNvCxnSpPr/>
          <p:nvPr/>
        </p:nvCxnSpPr>
        <p:spPr>
          <a:xfrm flipV="1">
            <a:off x="10322413" y="4237879"/>
            <a:ext cx="0" cy="40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3A4CCA1-7A26-3DD6-7590-5502F0AC3E66}"/>
              </a:ext>
            </a:extLst>
          </p:cNvPr>
          <p:cNvCxnSpPr/>
          <p:nvPr/>
        </p:nvCxnSpPr>
        <p:spPr>
          <a:xfrm flipV="1">
            <a:off x="10322413" y="6417199"/>
            <a:ext cx="0" cy="40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9BF126-2026-1980-F89C-3873C5D73FD2}"/>
              </a:ext>
            </a:extLst>
          </p:cNvPr>
          <p:cNvCxnSpPr/>
          <p:nvPr/>
        </p:nvCxnSpPr>
        <p:spPr>
          <a:xfrm flipV="1">
            <a:off x="10346362" y="8596519"/>
            <a:ext cx="0" cy="40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6E86D5D-50B4-6190-92A6-F258777D26F4}"/>
              </a:ext>
            </a:extLst>
          </p:cNvPr>
          <p:cNvSpPr/>
          <p:nvPr/>
        </p:nvSpPr>
        <p:spPr>
          <a:xfrm>
            <a:off x="9678113" y="1357295"/>
            <a:ext cx="1362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---------------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93855E2-FF70-DB02-EA4D-D5EBE9194B43}"/>
              </a:ext>
            </a:extLst>
          </p:cNvPr>
          <p:cNvSpPr/>
          <p:nvPr/>
        </p:nvSpPr>
        <p:spPr>
          <a:xfrm>
            <a:off x="9617153" y="3689015"/>
            <a:ext cx="1362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Packages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---------------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6498AA1-8002-0BB4-7DDD-DD8E3C07A374}"/>
              </a:ext>
            </a:extLst>
          </p:cNvPr>
          <p:cNvSpPr/>
          <p:nvPr/>
        </p:nvSpPr>
        <p:spPr>
          <a:xfrm>
            <a:off x="9739073" y="5853095"/>
            <a:ext cx="1362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---------------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607507-1D19-D9D1-3A2A-6DFE89ED4B10}"/>
              </a:ext>
            </a:extLst>
          </p:cNvPr>
          <p:cNvSpPr/>
          <p:nvPr/>
        </p:nvSpPr>
        <p:spPr>
          <a:xfrm>
            <a:off x="9708593" y="8017175"/>
            <a:ext cx="13628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Cart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4250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D65D61-BDEC-4B5B-6134-F3D8309A73BA}"/>
              </a:ext>
            </a:extLst>
          </p:cNvPr>
          <p:cNvSpPr/>
          <p:nvPr/>
        </p:nvSpPr>
        <p:spPr>
          <a:xfrm>
            <a:off x="6682357" y="875213"/>
            <a:ext cx="1972491" cy="1071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User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4607E7-955D-B9ED-2CC1-E6AA6CC41AA4}"/>
              </a:ext>
            </a:extLst>
          </p:cNvPr>
          <p:cNvSpPr/>
          <p:nvPr/>
        </p:nvSpPr>
        <p:spPr>
          <a:xfrm>
            <a:off x="6682356" y="3200400"/>
            <a:ext cx="1972491" cy="175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1.1 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Provides Login Info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737CB2-6297-A958-3A9D-83AAA8B65468}"/>
              </a:ext>
            </a:extLst>
          </p:cNvPr>
          <p:cNvSpPr/>
          <p:nvPr/>
        </p:nvSpPr>
        <p:spPr>
          <a:xfrm>
            <a:off x="6682355" y="5588726"/>
            <a:ext cx="1972491" cy="175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1.2 Shows Error Message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566D91C-5D1E-5387-EE5D-B2D396B134CA}"/>
              </a:ext>
            </a:extLst>
          </p:cNvPr>
          <p:cNvSpPr/>
          <p:nvPr/>
        </p:nvSpPr>
        <p:spPr>
          <a:xfrm>
            <a:off x="6682356" y="7977052"/>
            <a:ext cx="1972491" cy="175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1.3 Redirect to home Page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99ED3A8-3268-732F-EFB3-554829E5E426}"/>
              </a:ext>
            </a:extLst>
          </p:cNvPr>
          <p:cNvCxnSpPr>
            <a:cxnSpLocks/>
            <a:stCxn id="45" idx="2"/>
            <a:endCxn id="6" idx="2"/>
          </p:cNvCxnSpPr>
          <p:nvPr/>
        </p:nvCxnSpPr>
        <p:spPr>
          <a:xfrm rot="10800000" flipH="1">
            <a:off x="6682354" y="4076700"/>
            <a:ext cx="1" cy="238832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EB5C8-DDB0-3338-13C7-C9F79B5BF470}"/>
              </a:ext>
            </a:extLst>
          </p:cNvPr>
          <p:cNvSpPr/>
          <p:nvPr/>
        </p:nvSpPr>
        <p:spPr>
          <a:xfrm>
            <a:off x="10074346" y="3541124"/>
            <a:ext cx="1972491" cy="1071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B3DC00-CD21-545D-B618-B95C3DB86C1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7668602" y="1946366"/>
            <a:ext cx="1" cy="125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8393E8-195C-2C41-715C-1D9858E70BA6}"/>
              </a:ext>
            </a:extLst>
          </p:cNvPr>
          <p:cNvCxnSpPr>
            <a:stCxn id="6" idx="6"/>
            <a:endCxn id="51" idx="1"/>
          </p:cNvCxnSpPr>
          <p:nvPr/>
        </p:nvCxnSpPr>
        <p:spPr>
          <a:xfrm>
            <a:off x="8654847" y="4076700"/>
            <a:ext cx="1419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A54522-B70F-F7BD-924E-394C6DB46AEF}"/>
              </a:ext>
            </a:extLst>
          </p:cNvPr>
          <p:cNvCxnSpPr>
            <a:stCxn id="51" idx="2"/>
            <a:endCxn id="45" idx="6"/>
          </p:cNvCxnSpPr>
          <p:nvPr/>
        </p:nvCxnSpPr>
        <p:spPr>
          <a:xfrm flipH="1">
            <a:off x="8654844" y="4612279"/>
            <a:ext cx="2405746" cy="185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8F385C-F593-5A83-08EE-49FF4EB31946}"/>
              </a:ext>
            </a:extLst>
          </p:cNvPr>
          <p:cNvCxnSpPr>
            <a:stCxn id="51" idx="2"/>
            <a:endCxn id="46" idx="6"/>
          </p:cNvCxnSpPr>
          <p:nvPr/>
        </p:nvCxnSpPr>
        <p:spPr>
          <a:xfrm flipH="1">
            <a:off x="8654847" y="4612279"/>
            <a:ext cx="2405745" cy="424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8FB3B-3455-26CE-C62A-8FEBF80CEFAC}"/>
              </a:ext>
            </a:extLst>
          </p:cNvPr>
          <p:cNvSpPr/>
          <p:nvPr/>
        </p:nvSpPr>
        <p:spPr>
          <a:xfrm>
            <a:off x="8626338" y="3511620"/>
            <a:ext cx="145475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1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Authorize</a:t>
            </a:r>
          </a:p>
          <a:p>
            <a:pPr algn="ctr"/>
            <a:r>
              <a:rPr lang="en-IN" sz="1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0F7236B-1BE8-8EA6-0875-3B9ECA9F27B3}"/>
              </a:ext>
            </a:extLst>
          </p:cNvPr>
          <p:cNvSpPr/>
          <p:nvPr/>
        </p:nvSpPr>
        <p:spPr>
          <a:xfrm>
            <a:off x="8882133" y="4931122"/>
            <a:ext cx="124797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1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Unauthorized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6BD91F-9C11-C56F-9C9C-0045059AB723}"/>
              </a:ext>
            </a:extLst>
          </p:cNvPr>
          <p:cNvSpPr/>
          <p:nvPr/>
        </p:nvSpPr>
        <p:spPr>
          <a:xfrm>
            <a:off x="10025399" y="6664129"/>
            <a:ext cx="104278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1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Authorized</a:t>
            </a:r>
          </a:p>
        </p:txBody>
      </p:sp>
    </p:spTree>
    <p:extLst>
      <p:ext uri="{BB962C8B-B14F-4D97-AF65-F5344CB8AC3E}">
        <p14:creationId xmlns:p14="http://schemas.microsoft.com/office/powerpoint/2010/main" val="50167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C5613A-9862-55A9-4242-6A70FE72C42E}"/>
              </a:ext>
            </a:extLst>
          </p:cNvPr>
          <p:cNvSpPr/>
          <p:nvPr/>
        </p:nvSpPr>
        <p:spPr>
          <a:xfrm>
            <a:off x="7701642" y="600891"/>
            <a:ext cx="1763486" cy="862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3957E6-F004-B4F4-950A-FE2570364E64}"/>
              </a:ext>
            </a:extLst>
          </p:cNvPr>
          <p:cNvSpPr/>
          <p:nvPr/>
        </p:nvSpPr>
        <p:spPr>
          <a:xfrm>
            <a:off x="7747362" y="2209800"/>
            <a:ext cx="1672045" cy="1463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B8E424-6099-E293-E763-9D8EEFD38371}"/>
              </a:ext>
            </a:extLst>
          </p:cNvPr>
          <p:cNvSpPr/>
          <p:nvPr/>
        </p:nvSpPr>
        <p:spPr>
          <a:xfrm>
            <a:off x="7747363" y="4254136"/>
            <a:ext cx="1672045" cy="1463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2220BA-22DD-1F88-EDB5-D793859E5565}"/>
              </a:ext>
            </a:extLst>
          </p:cNvPr>
          <p:cNvSpPr/>
          <p:nvPr/>
        </p:nvSpPr>
        <p:spPr>
          <a:xfrm>
            <a:off x="7747362" y="6226628"/>
            <a:ext cx="1672045" cy="1463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7C6B39-4390-48D3-CD2D-4778161A739C}"/>
              </a:ext>
            </a:extLst>
          </p:cNvPr>
          <p:cNvSpPr/>
          <p:nvPr/>
        </p:nvSpPr>
        <p:spPr>
          <a:xfrm>
            <a:off x="7701643" y="8212181"/>
            <a:ext cx="1672045" cy="1463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FDDC5D-E482-8B00-CC67-112A77FFC5CA}"/>
              </a:ext>
            </a:extLst>
          </p:cNvPr>
          <p:cNvSpPr/>
          <p:nvPr/>
        </p:nvSpPr>
        <p:spPr>
          <a:xfrm>
            <a:off x="11322230" y="6226628"/>
            <a:ext cx="1672045" cy="1463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A6929E-68A5-4EE2-925B-5BFF292A6D7A}"/>
              </a:ext>
            </a:extLst>
          </p:cNvPr>
          <p:cNvSpPr/>
          <p:nvPr/>
        </p:nvSpPr>
        <p:spPr>
          <a:xfrm>
            <a:off x="11276511" y="8212181"/>
            <a:ext cx="1672045" cy="1463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D31F54-7935-31FA-A5AB-0583E9C45759}"/>
              </a:ext>
            </a:extLst>
          </p:cNvPr>
          <p:cNvSpPr/>
          <p:nvPr/>
        </p:nvSpPr>
        <p:spPr>
          <a:xfrm>
            <a:off x="11230788" y="600890"/>
            <a:ext cx="1763486" cy="862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AC987E-AA41-C421-1A8B-D102585ADCFB}"/>
              </a:ext>
            </a:extLst>
          </p:cNvPr>
          <p:cNvCxnSpPr>
            <a:stCxn id="23" idx="2"/>
            <a:endCxn id="21" idx="0"/>
          </p:cNvCxnSpPr>
          <p:nvPr/>
        </p:nvCxnSpPr>
        <p:spPr>
          <a:xfrm>
            <a:off x="12112532" y="1463038"/>
            <a:ext cx="45721" cy="476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D22FD4-2CAD-A2BF-7B69-5F8DE955BF9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2112531" y="7689669"/>
            <a:ext cx="2" cy="5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6D6B1C-28EF-1951-EE46-BB517DE0AF64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>
            <a:off x="9373688" y="8943701"/>
            <a:ext cx="1902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D5D888-553B-031A-4D51-1CA2CC1070E2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9419407" y="6958148"/>
            <a:ext cx="1902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5E382C-F1BB-A587-28A3-9F69DFC831B1}"/>
              </a:ext>
            </a:extLst>
          </p:cNvPr>
          <p:cNvCxnSpPr>
            <a:stCxn id="3" idx="6"/>
          </p:cNvCxnSpPr>
          <p:nvPr/>
        </p:nvCxnSpPr>
        <p:spPr>
          <a:xfrm flipV="1">
            <a:off x="9419406" y="1463038"/>
            <a:ext cx="1811382" cy="147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0F471C-4A86-030C-1522-4A2AB94B1B33}"/>
              </a:ext>
            </a:extLst>
          </p:cNvPr>
          <p:cNvCxnSpPr>
            <a:stCxn id="23" idx="2"/>
            <a:endCxn id="17" idx="6"/>
          </p:cNvCxnSpPr>
          <p:nvPr/>
        </p:nvCxnSpPr>
        <p:spPr>
          <a:xfrm flipH="1">
            <a:off x="9419407" y="1463038"/>
            <a:ext cx="2693124" cy="352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8A1996-BB88-7765-D2F2-62F2736F6A32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8583385" y="1463040"/>
            <a:ext cx="1" cy="74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E915838-F3D3-CD50-C228-FDD04E08A4A9}"/>
              </a:ext>
            </a:extLst>
          </p:cNvPr>
          <p:cNvCxnSpPr>
            <a:cxnSpLocks/>
            <a:stCxn id="17" idx="2"/>
            <a:endCxn id="3" idx="2"/>
          </p:cNvCxnSpPr>
          <p:nvPr/>
        </p:nvCxnSpPr>
        <p:spPr>
          <a:xfrm rot="10800000">
            <a:off x="7747363" y="2941320"/>
            <a:ext cx="1" cy="204433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F1DE8A6-9D97-5584-1DD0-5BD0F11C10E4}"/>
              </a:ext>
            </a:extLst>
          </p:cNvPr>
          <p:cNvSpPr/>
          <p:nvPr/>
        </p:nvSpPr>
        <p:spPr>
          <a:xfrm>
            <a:off x="8296465" y="833726"/>
            <a:ext cx="54694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User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0177B1-3FE6-4508-8007-35472A38F4B1}"/>
              </a:ext>
            </a:extLst>
          </p:cNvPr>
          <p:cNvSpPr/>
          <p:nvPr/>
        </p:nvSpPr>
        <p:spPr>
          <a:xfrm>
            <a:off x="8282661" y="2838521"/>
            <a:ext cx="60144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Login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088219-44E8-9ADD-ADF0-498AA5AB5D49}"/>
              </a:ext>
            </a:extLst>
          </p:cNvPr>
          <p:cNvSpPr/>
          <p:nvPr/>
        </p:nvSpPr>
        <p:spPr>
          <a:xfrm>
            <a:off x="8029914" y="4508859"/>
            <a:ext cx="1040861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 </a:t>
            </a:r>
          </a:p>
          <a:p>
            <a:pPr algn="ctr"/>
            <a:r>
              <a:rPr lang="en-US" sz="1500" dirty="0">
                <a:ln w="0"/>
              </a:rPr>
              <a:t>Redirect to</a:t>
            </a:r>
          </a:p>
          <a:p>
            <a:pPr algn="ctr"/>
            <a:r>
              <a:rPr lang="en-US" sz="1500" dirty="0">
                <a:ln w="0"/>
              </a:rPr>
              <a:t>Login Page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E4AACC-FC26-151F-D4D7-F05654DED80F}"/>
              </a:ext>
            </a:extLst>
          </p:cNvPr>
          <p:cNvSpPr/>
          <p:nvPr/>
        </p:nvSpPr>
        <p:spPr>
          <a:xfrm>
            <a:off x="8007311" y="6868410"/>
            <a:ext cx="1086068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Add To Cart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E0E537-C8D4-B4DC-9349-DC477845E4F1}"/>
              </a:ext>
            </a:extLst>
          </p:cNvPr>
          <p:cNvSpPr/>
          <p:nvPr/>
        </p:nvSpPr>
        <p:spPr>
          <a:xfrm>
            <a:off x="8210892" y="8910693"/>
            <a:ext cx="62228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Book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E0BD81-F17C-A011-3E2F-9F5FD52BF7EB}"/>
              </a:ext>
            </a:extLst>
          </p:cNvPr>
          <p:cNvSpPr/>
          <p:nvPr/>
        </p:nvSpPr>
        <p:spPr>
          <a:xfrm>
            <a:off x="11794272" y="833726"/>
            <a:ext cx="636521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Client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97097F-1BE8-DF81-52D3-773E49F45185}"/>
              </a:ext>
            </a:extLst>
          </p:cNvPr>
          <p:cNvSpPr/>
          <p:nvPr/>
        </p:nvSpPr>
        <p:spPr>
          <a:xfrm>
            <a:off x="11443708" y="6796565"/>
            <a:ext cx="141603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Display Package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B0FFCE-37EC-8672-E089-D28E4BD8DA27}"/>
              </a:ext>
            </a:extLst>
          </p:cNvPr>
          <p:cNvSpPr/>
          <p:nvPr/>
        </p:nvSpPr>
        <p:spPr>
          <a:xfrm>
            <a:off x="11513959" y="8910692"/>
            <a:ext cx="1213409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Add Cart Info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D89F2B-F5F2-C331-B4C7-E188514369FE}"/>
              </a:ext>
            </a:extLst>
          </p:cNvPr>
          <p:cNvSpPr/>
          <p:nvPr/>
        </p:nvSpPr>
        <p:spPr>
          <a:xfrm>
            <a:off x="9357973" y="3490239"/>
            <a:ext cx="124797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Unauthorized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17A85C-793D-6449-DA77-62E23044888D}"/>
              </a:ext>
            </a:extLst>
          </p:cNvPr>
          <p:cNvSpPr/>
          <p:nvPr/>
        </p:nvSpPr>
        <p:spPr>
          <a:xfrm>
            <a:off x="11028591" y="3844834"/>
            <a:ext cx="104278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Authorized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04CFB0-AA7D-2CA3-1ACD-B4B58F65BB8A}"/>
              </a:ext>
            </a:extLst>
          </p:cNvPr>
          <p:cNvSpPr/>
          <p:nvPr/>
        </p:nvSpPr>
        <p:spPr>
          <a:xfrm>
            <a:off x="9780458" y="6545245"/>
            <a:ext cx="103002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Book Form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413EA3-2245-BFFE-8724-DC500E73EA0F}"/>
              </a:ext>
            </a:extLst>
          </p:cNvPr>
          <p:cNvSpPr/>
          <p:nvPr/>
        </p:nvSpPr>
        <p:spPr>
          <a:xfrm>
            <a:off x="10389992" y="7846420"/>
            <a:ext cx="1560492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Continue Viewing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9BAEB5-0842-7A10-35D5-6C376C000255}"/>
              </a:ext>
            </a:extLst>
          </p:cNvPr>
          <p:cNvSpPr/>
          <p:nvPr/>
        </p:nvSpPr>
        <p:spPr>
          <a:xfrm>
            <a:off x="9683551" y="8512907"/>
            <a:ext cx="865943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Add Cart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EA60D5-C12A-1F27-AA39-B47C966E70A2}"/>
              </a:ext>
            </a:extLst>
          </p:cNvPr>
          <p:cNvSpPr/>
          <p:nvPr/>
        </p:nvSpPr>
        <p:spPr>
          <a:xfrm>
            <a:off x="9594842" y="9040247"/>
            <a:ext cx="111062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Information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217C73-10B5-1964-DA82-EBD38BB6DABA}"/>
              </a:ext>
            </a:extLst>
          </p:cNvPr>
          <p:cNvSpPr/>
          <p:nvPr/>
        </p:nvSpPr>
        <p:spPr>
          <a:xfrm>
            <a:off x="6760139" y="3813404"/>
            <a:ext cx="188564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Redirect to login page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1A5C50-C931-027E-8E38-BA6352D44C94}"/>
              </a:ext>
            </a:extLst>
          </p:cNvPr>
          <p:cNvSpPr/>
          <p:nvPr/>
        </p:nvSpPr>
        <p:spPr>
          <a:xfrm>
            <a:off x="6279488" y="7732260"/>
            <a:ext cx="197329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" dirty="0">
                <a:ln w="0"/>
              </a:rPr>
              <a:t>Finalized the form and </a:t>
            </a:r>
          </a:p>
          <a:p>
            <a:pPr algn="ctr"/>
            <a:r>
              <a:rPr lang="en-US" sz="1500" dirty="0">
                <a:ln w="0"/>
              </a:rPr>
              <a:t>process for payment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8B4C1E-599C-CF50-0291-EEF45DEB90C7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8579028" y="7689668"/>
            <a:ext cx="4356" cy="53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9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A90750-3780-773D-10E6-1DDCCD9A78A4}"/>
              </a:ext>
            </a:extLst>
          </p:cNvPr>
          <p:cNvSpPr/>
          <p:nvPr/>
        </p:nvSpPr>
        <p:spPr>
          <a:xfrm>
            <a:off x="5833655" y="1502229"/>
            <a:ext cx="2455817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36B69C-2482-10C4-2FBB-D6242210C05C}"/>
              </a:ext>
            </a:extLst>
          </p:cNvPr>
          <p:cNvSpPr/>
          <p:nvPr/>
        </p:nvSpPr>
        <p:spPr>
          <a:xfrm>
            <a:off x="5833655" y="3947160"/>
            <a:ext cx="2455817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A7713B-DFB6-8838-829E-E7FB118F345D}"/>
              </a:ext>
            </a:extLst>
          </p:cNvPr>
          <p:cNvSpPr/>
          <p:nvPr/>
        </p:nvSpPr>
        <p:spPr>
          <a:xfrm>
            <a:off x="5833655" y="6392092"/>
            <a:ext cx="2455817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D92969-B971-3342-406F-319982E0E2EF}"/>
              </a:ext>
            </a:extLst>
          </p:cNvPr>
          <p:cNvSpPr/>
          <p:nvPr/>
        </p:nvSpPr>
        <p:spPr>
          <a:xfrm>
            <a:off x="9565278" y="5181600"/>
            <a:ext cx="2455817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EF4066-5947-4138-0293-FF904243D120}"/>
              </a:ext>
            </a:extLst>
          </p:cNvPr>
          <p:cNvSpPr/>
          <p:nvPr/>
        </p:nvSpPr>
        <p:spPr>
          <a:xfrm>
            <a:off x="9565277" y="2725784"/>
            <a:ext cx="2455817" cy="100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70854-EA88-9A45-1E7A-1E6CF36617A5}"/>
              </a:ext>
            </a:extLst>
          </p:cNvPr>
          <p:cNvCxnSpPr>
            <a:stCxn id="4" idx="2"/>
            <a:endCxn id="36" idx="0"/>
          </p:cNvCxnSpPr>
          <p:nvPr/>
        </p:nvCxnSpPr>
        <p:spPr>
          <a:xfrm>
            <a:off x="7061563" y="2508070"/>
            <a:ext cx="0" cy="14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D51E46-F875-8DBB-CF5E-1313AE0C7DAB}"/>
              </a:ext>
            </a:extLst>
          </p:cNvPr>
          <p:cNvCxnSpPr/>
          <p:nvPr/>
        </p:nvCxnSpPr>
        <p:spPr>
          <a:xfrm>
            <a:off x="7057208" y="4953001"/>
            <a:ext cx="0" cy="14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DA163C-F794-C1D5-B439-1D9B5F48829E}"/>
              </a:ext>
            </a:extLst>
          </p:cNvPr>
          <p:cNvCxnSpPr/>
          <p:nvPr/>
        </p:nvCxnSpPr>
        <p:spPr>
          <a:xfrm>
            <a:off x="10793184" y="3731625"/>
            <a:ext cx="0" cy="14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F4FDE9-431D-9174-2859-FD3C6B476F7F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 flipV="1">
            <a:off x="8289472" y="3228704"/>
            <a:ext cx="1275805" cy="122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FBED7B-9AB3-975C-E102-9A08A151A4D0}"/>
              </a:ext>
            </a:extLst>
          </p:cNvPr>
          <p:cNvSpPr/>
          <p:nvPr/>
        </p:nvSpPr>
        <p:spPr>
          <a:xfrm>
            <a:off x="6674011" y="1774255"/>
            <a:ext cx="78739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237BFB-1C2F-9D17-ED44-3908102F46EF}"/>
              </a:ext>
            </a:extLst>
          </p:cNvPr>
          <p:cNvSpPr/>
          <p:nvPr/>
        </p:nvSpPr>
        <p:spPr>
          <a:xfrm>
            <a:off x="6364966" y="4280864"/>
            <a:ext cx="15796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 Process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5C8744-67A7-DBAA-528B-740BF11C9EE4}"/>
              </a:ext>
            </a:extLst>
          </p:cNvPr>
          <p:cNvSpPr/>
          <p:nvPr/>
        </p:nvSpPr>
        <p:spPr>
          <a:xfrm>
            <a:off x="6382950" y="6512075"/>
            <a:ext cx="14043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Redirect To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Page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A3BD47-8E5E-29E0-BA14-1E7C27A39554}"/>
              </a:ext>
            </a:extLst>
          </p:cNvPr>
          <p:cNvSpPr/>
          <p:nvPr/>
        </p:nvSpPr>
        <p:spPr>
          <a:xfrm>
            <a:off x="10221976" y="3048603"/>
            <a:ext cx="14334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 Details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14732E-D19D-CABB-5CC9-2B6EA1CCDFF7}"/>
              </a:ext>
            </a:extLst>
          </p:cNvPr>
          <p:cNvSpPr/>
          <p:nvPr/>
        </p:nvSpPr>
        <p:spPr>
          <a:xfrm>
            <a:off x="10083222" y="5465232"/>
            <a:ext cx="17109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Done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6B23B9-236B-1F31-CE28-E87962FB61CE}"/>
              </a:ext>
            </a:extLst>
          </p:cNvPr>
          <p:cNvSpPr/>
          <p:nvPr/>
        </p:nvSpPr>
        <p:spPr>
          <a:xfrm>
            <a:off x="10794344" y="4132816"/>
            <a:ext cx="10985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Process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3C060E-8E5F-2D9D-347A-F79227972EF7}"/>
              </a:ext>
            </a:extLst>
          </p:cNvPr>
          <p:cNvSpPr/>
          <p:nvPr/>
        </p:nvSpPr>
        <p:spPr>
          <a:xfrm>
            <a:off x="5467303" y="5439107"/>
            <a:ext cx="16419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= No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E9A807-1A7D-59CE-697E-70F40C901A11}"/>
              </a:ext>
            </a:extLst>
          </p:cNvPr>
          <p:cNvSpPr/>
          <p:nvPr/>
        </p:nvSpPr>
        <p:spPr>
          <a:xfrm>
            <a:off x="6991923" y="3061664"/>
            <a:ext cx="16233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Service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6E95F6D-8AD4-72C1-C6A5-22898B744C46}"/>
              </a:ext>
            </a:extLst>
          </p:cNvPr>
          <p:cNvSpPr/>
          <p:nvPr/>
        </p:nvSpPr>
        <p:spPr>
          <a:xfrm>
            <a:off x="8561938" y="3955878"/>
            <a:ext cx="16780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= Yes</a:t>
            </a:r>
          </a:p>
        </p:txBody>
      </p:sp>
    </p:spTree>
    <p:extLst>
      <p:ext uri="{BB962C8B-B14F-4D97-AF65-F5344CB8AC3E}">
        <p14:creationId xmlns:p14="http://schemas.microsoft.com/office/powerpoint/2010/main" val="143279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B340F-B13B-8B56-FE4E-E1255188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87" y="3352367"/>
            <a:ext cx="2466544" cy="24665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58439A-83CF-30BD-EE0C-8F146EA19266}"/>
              </a:ext>
            </a:extLst>
          </p:cNvPr>
          <p:cNvSpPr/>
          <p:nvPr/>
        </p:nvSpPr>
        <p:spPr>
          <a:xfrm>
            <a:off x="5216556" y="4203944"/>
            <a:ext cx="103746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105C04-FACF-2E85-9A40-461952B74790}"/>
              </a:ext>
            </a:extLst>
          </p:cNvPr>
          <p:cNvSpPr/>
          <p:nvPr/>
        </p:nvSpPr>
        <p:spPr>
          <a:xfrm>
            <a:off x="4933401" y="156755"/>
            <a:ext cx="2024913" cy="11234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Deshboard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6B5D11-5CC6-4C35-E705-358D3771AC15}"/>
              </a:ext>
            </a:extLst>
          </p:cNvPr>
          <p:cNvSpPr/>
          <p:nvPr/>
        </p:nvSpPr>
        <p:spPr>
          <a:xfrm>
            <a:off x="7179128" y="155342"/>
            <a:ext cx="2024913" cy="112340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Login &amp; Register Info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CE145D-5752-6A37-DAA3-CF0BFC74C731}"/>
              </a:ext>
            </a:extLst>
          </p:cNvPr>
          <p:cNvSpPr/>
          <p:nvPr/>
        </p:nvSpPr>
        <p:spPr>
          <a:xfrm>
            <a:off x="9424859" y="1280161"/>
            <a:ext cx="2024913" cy="11234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 user data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FBC836-F162-EBC9-6C0F-34FE268752AF}"/>
              </a:ext>
            </a:extLst>
          </p:cNvPr>
          <p:cNvSpPr/>
          <p:nvPr/>
        </p:nvSpPr>
        <p:spPr>
          <a:xfrm>
            <a:off x="10896281" y="2676036"/>
            <a:ext cx="2024913" cy="112340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 Tickets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BBBBAD-E7C0-AE29-55AD-A0A67B81F6AC}"/>
              </a:ext>
            </a:extLst>
          </p:cNvPr>
          <p:cNvSpPr/>
          <p:nvPr/>
        </p:nvSpPr>
        <p:spPr>
          <a:xfrm>
            <a:off x="10896282" y="4191109"/>
            <a:ext cx="2024913" cy="11234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Services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BFAA2E-269A-5068-68DA-F52FAE6B703C}"/>
              </a:ext>
            </a:extLst>
          </p:cNvPr>
          <p:cNvSpPr/>
          <p:nvPr/>
        </p:nvSpPr>
        <p:spPr>
          <a:xfrm>
            <a:off x="10883681" y="5706182"/>
            <a:ext cx="2024913" cy="112340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 Booking Info.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EC970C-1CED-2517-7BCF-5D706416B662}"/>
              </a:ext>
            </a:extLst>
          </p:cNvPr>
          <p:cNvSpPr/>
          <p:nvPr/>
        </p:nvSpPr>
        <p:spPr>
          <a:xfrm>
            <a:off x="9424856" y="7102057"/>
            <a:ext cx="2024913" cy="11234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Messages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CE172-8690-6306-3DFE-C3D5827B2FD8}"/>
              </a:ext>
            </a:extLst>
          </p:cNvPr>
          <p:cNvSpPr/>
          <p:nvPr/>
        </p:nvSpPr>
        <p:spPr>
          <a:xfrm>
            <a:off x="7179128" y="8089164"/>
            <a:ext cx="2024913" cy="112340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Approve Feedback &amp; Rating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4D26A8-487F-8873-0392-E272EBC8A2EC}"/>
              </a:ext>
            </a:extLst>
          </p:cNvPr>
          <p:cNvSpPr/>
          <p:nvPr/>
        </p:nvSpPr>
        <p:spPr>
          <a:xfrm>
            <a:off x="4933400" y="8089164"/>
            <a:ext cx="2024913" cy="11234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Feedback &amp; Rating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BB039F-A082-2618-048D-256A247F4982}"/>
              </a:ext>
            </a:extLst>
          </p:cNvPr>
          <p:cNvCxnSpPr>
            <a:stCxn id="3" idx="0"/>
            <a:endCxn id="7" idx="4"/>
          </p:cNvCxnSpPr>
          <p:nvPr/>
        </p:nvCxnSpPr>
        <p:spPr>
          <a:xfrm flipH="1" flipV="1">
            <a:off x="5945857" y="1280161"/>
            <a:ext cx="890302" cy="207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CA08A-CB7D-8695-0D84-D23F588F94CA}"/>
              </a:ext>
            </a:extLst>
          </p:cNvPr>
          <p:cNvCxnSpPr>
            <a:stCxn id="3" idx="0"/>
            <a:endCxn id="24" idx="4"/>
          </p:cNvCxnSpPr>
          <p:nvPr/>
        </p:nvCxnSpPr>
        <p:spPr>
          <a:xfrm flipV="1">
            <a:off x="6836160" y="1278749"/>
            <a:ext cx="1355425" cy="207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7D70D8-7DCC-13F9-9B89-066A24B9AB3D}"/>
              </a:ext>
            </a:extLst>
          </p:cNvPr>
          <p:cNvCxnSpPr>
            <a:stCxn id="3" idx="0"/>
            <a:endCxn id="25" idx="4"/>
          </p:cNvCxnSpPr>
          <p:nvPr/>
        </p:nvCxnSpPr>
        <p:spPr>
          <a:xfrm flipV="1">
            <a:off x="6836159" y="2403567"/>
            <a:ext cx="3601156" cy="94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45E24D-9552-78F6-6030-BFC3BE53218A}"/>
              </a:ext>
            </a:extLst>
          </p:cNvPr>
          <p:cNvCxnSpPr>
            <a:stCxn id="3" idx="3"/>
            <a:endCxn id="26" idx="2"/>
          </p:cNvCxnSpPr>
          <p:nvPr/>
        </p:nvCxnSpPr>
        <p:spPr>
          <a:xfrm flipV="1">
            <a:off x="8069432" y="3237739"/>
            <a:ext cx="2826849" cy="134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0596F3-6E24-86E0-4BDF-24E7D8746CBE}"/>
              </a:ext>
            </a:extLst>
          </p:cNvPr>
          <p:cNvCxnSpPr>
            <a:stCxn id="3" idx="3"/>
            <a:endCxn id="27" idx="2"/>
          </p:cNvCxnSpPr>
          <p:nvPr/>
        </p:nvCxnSpPr>
        <p:spPr>
          <a:xfrm>
            <a:off x="8069431" y="4585640"/>
            <a:ext cx="2826850" cy="16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1816D3-B4B4-6CA3-9AEA-44AE92291E70}"/>
              </a:ext>
            </a:extLst>
          </p:cNvPr>
          <p:cNvCxnSpPr>
            <a:stCxn id="3" idx="3"/>
            <a:endCxn id="28" idx="2"/>
          </p:cNvCxnSpPr>
          <p:nvPr/>
        </p:nvCxnSpPr>
        <p:spPr>
          <a:xfrm>
            <a:off x="8069432" y="4585639"/>
            <a:ext cx="2814249" cy="168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48DD89-5A91-7A2B-ADCF-5C0C969C2617}"/>
              </a:ext>
            </a:extLst>
          </p:cNvPr>
          <p:cNvCxnSpPr>
            <a:stCxn id="3" idx="2"/>
            <a:endCxn id="31" idx="0"/>
          </p:cNvCxnSpPr>
          <p:nvPr/>
        </p:nvCxnSpPr>
        <p:spPr>
          <a:xfrm flipH="1">
            <a:off x="5945857" y="5818912"/>
            <a:ext cx="890303" cy="227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DB43F8-6BB8-02F4-4771-753984BD4023}"/>
              </a:ext>
            </a:extLst>
          </p:cNvPr>
          <p:cNvCxnSpPr>
            <a:stCxn id="3" idx="2"/>
            <a:endCxn id="30" idx="0"/>
          </p:cNvCxnSpPr>
          <p:nvPr/>
        </p:nvCxnSpPr>
        <p:spPr>
          <a:xfrm>
            <a:off x="6836160" y="5818912"/>
            <a:ext cx="1355425" cy="227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C91245-FD7B-4FCD-5D04-B2ACB75E4299}"/>
              </a:ext>
            </a:extLst>
          </p:cNvPr>
          <p:cNvCxnSpPr>
            <a:stCxn id="3" idx="2"/>
            <a:endCxn id="29" idx="2"/>
          </p:cNvCxnSpPr>
          <p:nvPr/>
        </p:nvCxnSpPr>
        <p:spPr>
          <a:xfrm>
            <a:off x="6836159" y="5818912"/>
            <a:ext cx="2588696" cy="184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93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58439A-83CF-30BD-EE0C-8F146EA19266}"/>
              </a:ext>
            </a:extLst>
          </p:cNvPr>
          <p:cNvSpPr/>
          <p:nvPr/>
        </p:nvSpPr>
        <p:spPr>
          <a:xfrm>
            <a:off x="5374603" y="5457012"/>
            <a:ext cx="1037463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105C04-FACF-2E85-9A40-461952B74790}"/>
              </a:ext>
            </a:extLst>
          </p:cNvPr>
          <p:cNvSpPr/>
          <p:nvPr/>
        </p:nvSpPr>
        <p:spPr>
          <a:xfrm>
            <a:off x="4933401" y="156755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6B5D11-5CC6-4C35-E705-358D3771AC15}"/>
              </a:ext>
            </a:extLst>
          </p:cNvPr>
          <p:cNvSpPr/>
          <p:nvPr/>
        </p:nvSpPr>
        <p:spPr>
          <a:xfrm>
            <a:off x="7179128" y="155342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Login &amp; Register Info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CE145D-5752-6A37-DAA3-CF0BFC74C731}"/>
              </a:ext>
            </a:extLst>
          </p:cNvPr>
          <p:cNvSpPr/>
          <p:nvPr/>
        </p:nvSpPr>
        <p:spPr>
          <a:xfrm>
            <a:off x="9424859" y="1280161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 user data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FBC836-F162-EBC9-6C0F-34FE268752AF}"/>
              </a:ext>
            </a:extLst>
          </p:cNvPr>
          <p:cNvSpPr/>
          <p:nvPr/>
        </p:nvSpPr>
        <p:spPr>
          <a:xfrm>
            <a:off x="10896281" y="2676036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 Tickets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BBBBAD-E7C0-AE29-55AD-A0A67B81F6AC}"/>
              </a:ext>
            </a:extLst>
          </p:cNvPr>
          <p:cNvSpPr/>
          <p:nvPr/>
        </p:nvSpPr>
        <p:spPr>
          <a:xfrm>
            <a:off x="10896282" y="4191109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Services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BFAA2E-269A-5068-68DA-F52FAE6B703C}"/>
              </a:ext>
            </a:extLst>
          </p:cNvPr>
          <p:cNvSpPr/>
          <p:nvPr/>
        </p:nvSpPr>
        <p:spPr>
          <a:xfrm>
            <a:off x="10883681" y="5706182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 Booking Info.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EC970C-1CED-2517-7BCF-5D706416B662}"/>
              </a:ext>
            </a:extLst>
          </p:cNvPr>
          <p:cNvSpPr/>
          <p:nvPr/>
        </p:nvSpPr>
        <p:spPr>
          <a:xfrm>
            <a:off x="9424856" y="7102057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Messages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CE172-8690-6306-3DFE-C3D5827B2FD8}"/>
              </a:ext>
            </a:extLst>
          </p:cNvPr>
          <p:cNvSpPr/>
          <p:nvPr/>
        </p:nvSpPr>
        <p:spPr>
          <a:xfrm>
            <a:off x="7179128" y="8089164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Approve Feedback &amp; Rating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4D26A8-487F-8873-0392-E272EBC8A2EC}"/>
              </a:ext>
            </a:extLst>
          </p:cNvPr>
          <p:cNvSpPr/>
          <p:nvPr/>
        </p:nvSpPr>
        <p:spPr>
          <a:xfrm>
            <a:off x="4933400" y="8089164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Feedback &amp; Rating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765957-53F6-AFBD-60A1-933010C24669}"/>
              </a:ext>
            </a:extLst>
          </p:cNvPr>
          <p:cNvSpPr/>
          <p:nvPr/>
        </p:nvSpPr>
        <p:spPr>
          <a:xfrm>
            <a:off x="5520268" y="3251198"/>
            <a:ext cx="733778" cy="711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D10EFA-DC8B-7ED0-4AD2-C1604B023663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5881513" y="3962398"/>
            <a:ext cx="5644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D6D61B-1785-FC92-9F5D-D56DEE0C1C88}"/>
              </a:ext>
            </a:extLst>
          </p:cNvPr>
          <p:cNvCxnSpPr/>
          <p:nvPr/>
        </p:nvCxnSpPr>
        <p:spPr>
          <a:xfrm flipH="1">
            <a:off x="5328357" y="5000975"/>
            <a:ext cx="553156" cy="41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F56510-0702-F3A1-174D-AAE24C7325B8}"/>
              </a:ext>
            </a:extLst>
          </p:cNvPr>
          <p:cNvCxnSpPr/>
          <p:nvPr/>
        </p:nvCxnSpPr>
        <p:spPr>
          <a:xfrm>
            <a:off x="5892801" y="5012264"/>
            <a:ext cx="451556" cy="361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4625B5-BEA1-0552-1679-04BC1DE9704E}"/>
              </a:ext>
            </a:extLst>
          </p:cNvPr>
          <p:cNvCxnSpPr/>
          <p:nvPr/>
        </p:nvCxnSpPr>
        <p:spPr>
          <a:xfrm>
            <a:off x="5384802" y="4210753"/>
            <a:ext cx="103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DC00AD-84A4-D950-9EC9-3F5FA944CC93}"/>
              </a:ext>
            </a:extLst>
          </p:cNvPr>
          <p:cNvCxnSpPr>
            <a:endCxn id="7" idx="4"/>
          </p:cNvCxnSpPr>
          <p:nvPr/>
        </p:nvCxnSpPr>
        <p:spPr>
          <a:xfrm flipH="1" flipV="1">
            <a:off x="5945858" y="1280161"/>
            <a:ext cx="895209" cy="311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399FF9-CB67-BA22-B004-ADF38842DE84}"/>
              </a:ext>
            </a:extLst>
          </p:cNvPr>
          <p:cNvCxnSpPr>
            <a:endCxn id="24" idx="4"/>
          </p:cNvCxnSpPr>
          <p:nvPr/>
        </p:nvCxnSpPr>
        <p:spPr>
          <a:xfrm flipV="1">
            <a:off x="6841067" y="1278748"/>
            <a:ext cx="1350518" cy="312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BFF7B6-09BC-6A6F-E822-473EBCC9B34F}"/>
              </a:ext>
            </a:extLst>
          </p:cNvPr>
          <p:cNvCxnSpPr>
            <a:endCxn id="25" idx="3"/>
          </p:cNvCxnSpPr>
          <p:nvPr/>
        </p:nvCxnSpPr>
        <p:spPr>
          <a:xfrm flipV="1">
            <a:off x="6852356" y="2239048"/>
            <a:ext cx="2869045" cy="217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BB8F05-098A-FB34-4F04-D9DF9F46FD9B}"/>
              </a:ext>
            </a:extLst>
          </p:cNvPr>
          <p:cNvCxnSpPr>
            <a:endCxn id="26" idx="2"/>
          </p:cNvCxnSpPr>
          <p:nvPr/>
        </p:nvCxnSpPr>
        <p:spPr>
          <a:xfrm flipV="1">
            <a:off x="6863644" y="3237739"/>
            <a:ext cx="4032637" cy="118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BCEC4E-317F-246F-A0D4-1D7E44C35294}"/>
              </a:ext>
            </a:extLst>
          </p:cNvPr>
          <p:cNvCxnSpPr>
            <a:endCxn id="27" idx="2"/>
          </p:cNvCxnSpPr>
          <p:nvPr/>
        </p:nvCxnSpPr>
        <p:spPr>
          <a:xfrm>
            <a:off x="6863644" y="4425244"/>
            <a:ext cx="4032638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BE2292-C504-B37C-49E3-3603991CD9BF}"/>
              </a:ext>
            </a:extLst>
          </p:cNvPr>
          <p:cNvCxnSpPr>
            <a:endCxn id="28" idx="2"/>
          </p:cNvCxnSpPr>
          <p:nvPr/>
        </p:nvCxnSpPr>
        <p:spPr>
          <a:xfrm>
            <a:off x="6841067" y="4436533"/>
            <a:ext cx="4042614" cy="183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CAC95B-5F19-187A-530F-E4AD422A036A}"/>
              </a:ext>
            </a:extLst>
          </p:cNvPr>
          <p:cNvCxnSpPr>
            <a:endCxn id="29" idx="1"/>
          </p:cNvCxnSpPr>
          <p:nvPr/>
        </p:nvCxnSpPr>
        <p:spPr>
          <a:xfrm>
            <a:off x="6886222" y="4459111"/>
            <a:ext cx="2835176" cy="280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BA68D9-33CC-9820-61CD-631D3B0014D1}"/>
              </a:ext>
            </a:extLst>
          </p:cNvPr>
          <p:cNvCxnSpPr>
            <a:endCxn id="30" idx="0"/>
          </p:cNvCxnSpPr>
          <p:nvPr/>
        </p:nvCxnSpPr>
        <p:spPr>
          <a:xfrm>
            <a:off x="6874933" y="4425244"/>
            <a:ext cx="1316652" cy="366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4670AD-5149-00EB-B544-8CB26410B630}"/>
              </a:ext>
            </a:extLst>
          </p:cNvPr>
          <p:cNvCxnSpPr>
            <a:endCxn id="31" idx="0"/>
          </p:cNvCxnSpPr>
          <p:nvPr/>
        </p:nvCxnSpPr>
        <p:spPr>
          <a:xfrm flipH="1">
            <a:off x="5945857" y="4402667"/>
            <a:ext cx="906499" cy="368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3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58439A-83CF-30BD-EE0C-8F146EA19266}"/>
              </a:ext>
            </a:extLst>
          </p:cNvPr>
          <p:cNvSpPr/>
          <p:nvPr/>
        </p:nvSpPr>
        <p:spPr>
          <a:xfrm>
            <a:off x="5499637" y="5457012"/>
            <a:ext cx="78739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105C04-FACF-2E85-9A40-461952B74790}"/>
              </a:ext>
            </a:extLst>
          </p:cNvPr>
          <p:cNvSpPr/>
          <p:nvPr/>
        </p:nvSpPr>
        <p:spPr>
          <a:xfrm>
            <a:off x="4933401" y="156755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6B5D11-5CC6-4C35-E705-358D3771AC15}"/>
              </a:ext>
            </a:extLst>
          </p:cNvPr>
          <p:cNvSpPr/>
          <p:nvPr/>
        </p:nvSpPr>
        <p:spPr>
          <a:xfrm>
            <a:off x="7179128" y="155342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CE145D-5752-6A37-DAA3-CF0BFC74C731}"/>
              </a:ext>
            </a:extLst>
          </p:cNvPr>
          <p:cNvSpPr/>
          <p:nvPr/>
        </p:nvSpPr>
        <p:spPr>
          <a:xfrm>
            <a:off x="9424859" y="1280161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Ticket Book Services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FBC836-F162-EBC9-6C0F-34FE268752AF}"/>
              </a:ext>
            </a:extLst>
          </p:cNvPr>
          <p:cNvSpPr/>
          <p:nvPr/>
        </p:nvSpPr>
        <p:spPr>
          <a:xfrm>
            <a:off x="10896281" y="2676036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Secure Process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BBBBAD-E7C0-AE29-55AD-A0A67B81F6AC}"/>
              </a:ext>
            </a:extLst>
          </p:cNvPr>
          <p:cNvSpPr/>
          <p:nvPr/>
        </p:nvSpPr>
        <p:spPr>
          <a:xfrm>
            <a:off x="10896282" y="4191109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Feedback &amp; Rating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BFAA2E-269A-5068-68DA-F52FAE6B703C}"/>
              </a:ext>
            </a:extLst>
          </p:cNvPr>
          <p:cNvSpPr/>
          <p:nvPr/>
        </p:nvSpPr>
        <p:spPr>
          <a:xfrm>
            <a:off x="10883681" y="5706182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Check Feedback &amp; Rating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EC970C-1CED-2517-7BCF-5D706416B662}"/>
              </a:ext>
            </a:extLst>
          </p:cNvPr>
          <p:cNvSpPr/>
          <p:nvPr/>
        </p:nvSpPr>
        <p:spPr>
          <a:xfrm>
            <a:off x="9424856" y="7102057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Secure Payment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CE172-8690-6306-3DFE-C3D5827B2FD8}"/>
              </a:ext>
            </a:extLst>
          </p:cNvPr>
          <p:cNvSpPr/>
          <p:nvPr/>
        </p:nvSpPr>
        <p:spPr>
          <a:xfrm>
            <a:off x="7179128" y="8089164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Ticket Book Form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4D26A8-487F-8873-0392-E272EBC8A2EC}"/>
              </a:ext>
            </a:extLst>
          </p:cNvPr>
          <p:cNvSpPr/>
          <p:nvPr/>
        </p:nvSpPr>
        <p:spPr>
          <a:xfrm>
            <a:off x="4933400" y="8089164"/>
            <a:ext cx="2024913" cy="1123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Cancel Book Ticket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765957-53F6-AFBD-60A1-933010C24669}"/>
              </a:ext>
            </a:extLst>
          </p:cNvPr>
          <p:cNvSpPr/>
          <p:nvPr/>
        </p:nvSpPr>
        <p:spPr>
          <a:xfrm>
            <a:off x="5520268" y="3251198"/>
            <a:ext cx="733778" cy="711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D10EFA-DC8B-7ED0-4AD2-C1604B023663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5881513" y="3962398"/>
            <a:ext cx="5644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D6D61B-1785-FC92-9F5D-D56DEE0C1C88}"/>
              </a:ext>
            </a:extLst>
          </p:cNvPr>
          <p:cNvCxnSpPr/>
          <p:nvPr/>
        </p:nvCxnSpPr>
        <p:spPr>
          <a:xfrm flipH="1">
            <a:off x="5328357" y="5000975"/>
            <a:ext cx="553156" cy="417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F56510-0702-F3A1-174D-AAE24C7325B8}"/>
              </a:ext>
            </a:extLst>
          </p:cNvPr>
          <p:cNvCxnSpPr/>
          <p:nvPr/>
        </p:nvCxnSpPr>
        <p:spPr>
          <a:xfrm>
            <a:off x="5892801" y="5012264"/>
            <a:ext cx="451556" cy="361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4625B5-BEA1-0552-1679-04BC1DE9704E}"/>
              </a:ext>
            </a:extLst>
          </p:cNvPr>
          <p:cNvCxnSpPr/>
          <p:nvPr/>
        </p:nvCxnSpPr>
        <p:spPr>
          <a:xfrm>
            <a:off x="5384802" y="4210753"/>
            <a:ext cx="1038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DC00AD-84A4-D950-9EC9-3F5FA944CC93}"/>
              </a:ext>
            </a:extLst>
          </p:cNvPr>
          <p:cNvCxnSpPr>
            <a:endCxn id="7" idx="4"/>
          </p:cNvCxnSpPr>
          <p:nvPr/>
        </p:nvCxnSpPr>
        <p:spPr>
          <a:xfrm flipH="1" flipV="1">
            <a:off x="5945858" y="1280161"/>
            <a:ext cx="895209" cy="311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399FF9-CB67-BA22-B004-ADF38842DE84}"/>
              </a:ext>
            </a:extLst>
          </p:cNvPr>
          <p:cNvCxnSpPr>
            <a:endCxn id="24" idx="4"/>
          </p:cNvCxnSpPr>
          <p:nvPr/>
        </p:nvCxnSpPr>
        <p:spPr>
          <a:xfrm flipV="1">
            <a:off x="6841067" y="1278748"/>
            <a:ext cx="1350518" cy="312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BFF7B6-09BC-6A6F-E822-473EBCC9B34F}"/>
              </a:ext>
            </a:extLst>
          </p:cNvPr>
          <p:cNvCxnSpPr>
            <a:endCxn id="25" idx="3"/>
          </p:cNvCxnSpPr>
          <p:nvPr/>
        </p:nvCxnSpPr>
        <p:spPr>
          <a:xfrm flipV="1">
            <a:off x="6852356" y="2239048"/>
            <a:ext cx="2869045" cy="217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9BB8F05-098A-FB34-4F04-D9DF9F46FD9B}"/>
              </a:ext>
            </a:extLst>
          </p:cNvPr>
          <p:cNvCxnSpPr>
            <a:endCxn id="26" idx="2"/>
          </p:cNvCxnSpPr>
          <p:nvPr/>
        </p:nvCxnSpPr>
        <p:spPr>
          <a:xfrm flipV="1">
            <a:off x="6863644" y="3237739"/>
            <a:ext cx="4032637" cy="118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BCEC4E-317F-246F-A0D4-1D7E44C35294}"/>
              </a:ext>
            </a:extLst>
          </p:cNvPr>
          <p:cNvCxnSpPr>
            <a:endCxn id="27" idx="2"/>
          </p:cNvCxnSpPr>
          <p:nvPr/>
        </p:nvCxnSpPr>
        <p:spPr>
          <a:xfrm>
            <a:off x="6863644" y="4425244"/>
            <a:ext cx="4032638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BE2292-C504-B37C-49E3-3603991CD9BF}"/>
              </a:ext>
            </a:extLst>
          </p:cNvPr>
          <p:cNvCxnSpPr>
            <a:endCxn id="28" idx="2"/>
          </p:cNvCxnSpPr>
          <p:nvPr/>
        </p:nvCxnSpPr>
        <p:spPr>
          <a:xfrm>
            <a:off x="6841067" y="4436533"/>
            <a:ext cx="4042614" cy="183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CAC95B-5F19-187A-530F-E4AD422A036A}"/>
              </a:ext>
            </a:extLst>
          </p:cNvPr>
          <p:cNvCxnSpPr>
            <a:endCxn id="29" idx="1"/>
          </p:cNvCxnSpPr>
          <p:nvPr/>
        </p:nvCxnSpPr>
        <p:spPr>
          <a:xfrm>
            <a:off x="6886222" y="4459111"/>
            <a:ext cx="2835176" cy="280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BA68D9-33CC-9820-61CD-631D3B0014D1}"/>
              </a:ext>
            </a:extLst>
          </p:cNvPr>
          <p:cNvCxnSpPr>
            <a:endCxn id="30" idx="0"/>
          </p:cNvCxnSpPr>
          <p:nvPr/>
        </p:nvCxnSpPr>
        <p:spPr>
          <a:xfrm>
            <a:off x="6874933" y="4425244"/>
            <a:ext cx="1316652" cy="366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4670AD-5149-00EB-B544-8CB26410B630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5945857" y="4402667"/>
            <a:ext cx="906499" cy="368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5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B340F-B13B-8B56-FE4E-E1255188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887" y="3352367"/>
            <a:ext cx="2466544" cy="24665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58439A-83CF-30BD-EE0C-8F146EA19266}"/>
              </a:ext>
            </a:extLst>
          </p:cNvPr>
          <p:cNvSpPr/>
          <p:nvPr/>
        </p:nvSpPr>
        <p:spPr>
          <a:xfrm>
            <a:off x="5341591" y="4203944"/>
            <a:ext cx="78739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105C04-FACF-2E85-9A40-461952B74790}"/>
              </a:ext>
            </a:extLst>
          </p:cNvPr>
          <p:cNvSpPr/>
          <p:nvPr/>
        </p:nvSpPr>
        <p:spPr>
          <a:xfrm>
            <a:off x="4933401" y="156755"/>
            <a:ext cx="2024913" cy="11234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E6B5D11-5CC6-4C35-E705-358D3771AC15}"/>
              </a:ext>
            </a:extLst>
          </p:cNvPr>
          <p:cNvSpPr/>
          <p:nvPr/>
        </p:nvSpPr>
        <p:spPr>
          <a:xfrm>
            <a:off x="7179128" y="155342"/>
            <a:ext cx="2024913" cy="11234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CE145D-5752-6A37-DAA3-CF0BFC74C731}"/>
              </a:ext>
            </a:extLst>
          </p:cNvPr>
          <p:cNvSpPr/>
          <p:nvPr/>
        </p:nvSpPr>
        <p:spPr>
          <a:xfrm>
            <a:off x="9424859" y="1280161"/>
            <a:ext cx="2024913" cy="11234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Ticket Book Services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FBC836-F162-EBC9-6C0F-34FE268752AF}"/>
              </a:ext>
            </a:extLst>
          </p:cNvPr>
          <p:cNvSpPr/>
          <p:nvPr/>
        </p:nvSpPr>
        <p:spPr>
          <a:xfrm>
            <a:off x="10896281" y="2676036"/>
            <a:ext cx="2024913" cy="11234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Secure Process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BBBBAD-E7C0-AE29-55AD-A0A67B81F6AC}"/>
              </a:ext>
            </a:extLst>
          </p:cNvPr>
          <p:cNvSpPr/>
          <p:nvPr/>
        </p:nvSpPr>
        <p:spPr>
          <a:xfrm>
            <a:off x="10896282" y="4191109"/>
            <a:ext cx="2024913" cy="11234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FeedBack</a:t>
            </a:r>
            <a:r>
              <a:rPr lang="en-IN" dirty="0"/>
              <a:t> &amp; Rating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BFAA2E-269A-5068-68DA-F52FAE6B703C}"/>
              </a:ext>
            </a:extLst>
          </p:cNvPr>
          <p:cNvSpPr/>
          <p:nvPr/>
        </p:nvSpPr>
        <p:spPr>
          <a:xfrm>
            <a:off x="10883681" y="5706182"/>
            <a:ext cx="2024913" cy="11234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Check Feedback &amp; Rating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EC970C-1CED-2517-7BCF-5D706416B662}"/>
              </a:ext>
            </a:extLst>
          </p:cNvPr>
          <p:cNvSpPr/>
          <p:nvPr/>
        </p:nvSpPr>
        <p:spPr>
          <a:xfrm>
            <a:off x="9424856" y="7102057"/>
            <a:ext cx="2024913" cy="11234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Secure Payment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CE172-8690-6306-3DFE-C3D5827B2FD8}"/>
              </a:ext>
            </a:extLst>
          </p:cNvPr>
          <p:cNvSpPr/>
          <p:nvPr/>
        </p:nvSpPr>
        <p:spPr>
          <a:xfrm>
            <a:off x="7179128" y="8089164"/>
            <a:ext cx="2024913" cy="112340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Ticket Book Form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B4D26A8-487F-8873-0392-E272EBC8A2EC}"/>
              </a:ext>
            </a:extLst>
          </p:cNvPr>
          <p:cNvSpPr/>
          <p:nvPr/>
        </p:nvSpPr>
        <p:spPr>
          <a:xfrm>
            <a:off x="4933400" y="8089164"/>
            <a:ext cx="2024913" cy="112340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Cancel Book Ticket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BB039F-A082-2618-048D-256A247F4982}"/>
              </a:ext>
            </a:extLst>
          </p:cNvPr>
          <p:cNvCxnSpPr>
            <a:stCxn id="3" idx="0"/>
            <a:endCxn id="7" idx="4"/>
          </p:cNvCxnSpPr>
          <p:nvPr/>
        </p:nvCxnSpPr>
        <p:spPr>
          <a:xfrm flipH="1" flipV="1">
            <a:off x="5945857" y="1280161"/>
            <a:ext cx="890302" cy="207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CA08A-CB7D-8695-0D84-D23F588F94CA}"/>
              </a:ext>
            </a:extLst>
          </p:cNvPr>
          <p:cNvCxnSpPr>
            <a:stCxn id="3" idx="0"/>
            <a:endCxn id="24" idx="4"/>
          </p:cNvCxnSpPr>
          <p:nvPr/>
        </p:nvCxnSpPr>
        <p:spPr>
          <a:xfrm flipV="1">
            <a:off x="6836160" y="1278749"/>
            <a:ext cx="1355425" cy="207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7D70D8-7DCC-13F9-9B89-066A24B9AB3D}"/>
              </a:ext>
            </a:extLst>
          </p:cNvPr>
          <p:cNvCxnSpPr>
            <a:stCxn id="3" idx="0"/>
            <a:endCxn id="25" idx="4"/>
          </p:cNvCxnSpPr>
          <p:nvPr/>
        </p:nvCxnSpPr>
        <p:spPr>
          <a:xfrm flipV="1">
            <a:off x="6836159" y="2403567"/>
            <a:ext cx="3601156" cy="94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45E24D-9552-78F6-6030-BFC3BE53218A}"/>
              </a:ext>
            </a:extLst>
          </p:cNvPr>
          <p:cNvCxnSpPr>
            <a:stCxn id="3" idx="3"/>
            <a:endCxn id="26" idx="2"/>
          </p:cNvCxnSpPr>
          <p:nvPr/>
        </p:nvCxnSpPr>
        <p:spPr>
          <a:xfrm flipV="1">
            <a:off x="8069432" y="3237739"/>
            <a:ext cx="2826849" cy="134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0596F3-6E24-86E0-4BDF-24E7D8746CBE}"/>
              </a:ext>
            </a:extLst>
          </p:cNvPr>
          <p:cNvCxnSpPr>
            <a:stCxn id="3" idx="3"/>
            <a:endCxn id="27" idx="2"/>
          </p:cNvCxnSpPr>
          <p:nvPr/>
        </p:nvCxnSpPr>
        <p:spPr>
          <a:xfrm>
            <a:off x="8069431" y="4585640"/>
            <a:ext cx="2826850" cy="16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1816D3-B4B4-6CA3-9AEA-44AE92291E70}"/>
              </a:ext>
            </a:extLst>
          </p:cNvPr>
          <p:cNvCxnSpPr>
            <a:stCxn id="3" idx="3"/>
            <a:endCxn id="28" idx="2"/>
          </p:cNvCxnSpPr>
          <p:nvPr/>
        </p:nvCxnSpPr>
        <p:spPr>
          <a:xfrm>
            <a:off x="8069432" y="4585639"/>
            <a:ext cx="2814249" cy="168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48DD89-5A91-7A2B-ADCF-5C0C969C2617}"/>
              </a:ext>
            </a:extLst>
          </p:cNvPr>
          <p:cNvCxnSpPr>
            <a:stCxn id="3" idx="2"/>
            <a:endCxn id="31" idx="0"/>
          </p:cNvCxnSpPr>
          <p:nvPr/>
        </p:nvCxnSpPr>
        <p:spPr>
          <a:xfrm flipH="1">
            <a:off x="5945857" y="5818912"/>
            <a:ext cx="890303" cy="227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DB43F8-6BB8-02F4-4771-753984BD4023}"/>
              </a:ext>
            </a:extLst>
          </p:cNvPr>
          <p:cNvCxnSpPr>
            <a:stCxn id="3" idx="2"/>
            <a:endCxn id="30" idx="0"/>
          </p:cNvCxnSpPr>
          <p:nvPr/>
        </p:nvCxnSpPr>
        <p:spPr>
          <a:xfrm>
            <a:off x="6836160" y="5818912"/>
            <a:ext cx="1355425" cy="227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C91245-FD7B-4FCD-5D04-B2ACB75E4299}"/>
              </a:ext>
            </a:extLst>
          </p:cNvPr>
          <p:cNvCxnSpPr>
            <a:stCxn id="3" idx="2"/>
            <a:endCxn id="29" idx="2"/>
          </p:cNvCxnSpPr>
          <p:nvPr/>
        </p:nvCxnSpPr>
        <p:spPr>
          <a:xfrm>
            <a:off x="6836159" y="5818912"/>
            <a:ext cx="2588696" cy="184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3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494</Words>
  <Application>Microsoft Office PowerPoint</Application>
  <PresentationFormat>Custom</PresentationFormat>
  <Paragraphs>294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anantsoni6317204@outlook.com</dc:creator>
  <cp:lastModifiedBy>Anant soni</cp:lastModifiedBy>
  <cp:revision>44</cp:revision>
  <dcterms:created xsi:type="dcterms:W3CDTF">2024-03-15T08:39:32Z</dcterms:created>
  <dcterms:modified xsi:type="dcterms:W3CDTF">2024-12-09T03:57:32Z</dcterms:modified>
</cp:coreProperties>
</file>