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slideLayouts/slideLayout4.xml" ContentType="application/vnd.openxmlformats-officedocument.presentationml.slideLayout+xml"/>
  <Override PartName="/ppt/theme/theme6.xml" ContentType="application/vnd.openxmlformats-officedocument.theme+xml"/>
  <Override PartName="/ppt/slideLayouts/slideLayout5.xml" ContentType="application/vnd.openxmlformats-officedocument.presentationml.slideLayout+xml"/>
  <Override PartName="/ppt/theme/theme7.xml" ContentType="application/vnd.openxmlformats-officedocument.theme+xml"/>
  <Override PartName="/ppt/slideLayouts/slideLayout6.xml" ContentType="application/vnd.openxmlformats-officedocument.presentationml.slideLayout+xml"/>
  <Override PartName="/ppt/theme/theme8.xml" ContentType="application/vnd.openxmlformats-officedocument.theme+xml"/>
  <Override PartName="/ppt/slideLayouts/slideLayout7.xml" ContentType="application/vnd.openxmlformats-officedocument.presentationml.slideLayout+xml"/>
  <Override PartName="/ppt/theme/theme9.xml" ContentType="application/vnd.openxmlformats-officedocument.theme+xml"/>
  <Override PartName="/ppt/slideLayouts/slideLayout8.xml" ContentType="application/vnd.openxmlformats-officedocument.presentationml.slideLayout+xml"/>
  <Override PartName="/ppt/theme/theme10.xml" ContentType="application/vnd.openxmlformats-officedocument.theme+xml"/>
  <Override PartName="/ppt/slideLayouts/slideLayout9.xml" ContentType="application/vnd.openxmlformats-officedocument.presentationml.slideLayout+xml"/>
  <Override PartName="/ppt/theme/theme11.xml" ContentType="application/vnd.openxmlformats-officedocument.theme+xml"/>
  <Override PartName="/ppt/slideLayouts/slideLayout10.xml" ContentType="application/vnd.openxmlformats-officedocument.presentationml.slideLayout+xml"/>
  <Override PartName="/ppt/theme/theme12.xml" ContentType="application/vnd.openxmlformats-officedocument.theme+xml"/>
  <Override PartName="/ppt/slideLayouts/slideLayout11.xml" ContentType="application/vnd.openxmlformats-officedocument.presentationml.slideLayout+xml"/>
  <Override PartName="/ppt/theme/theme13.xml" ContentType="application/vnd.openxmlformats-officedocument.theme+xml"/>
  <Override PartName="/ppt/slideLayouts/slideLayout12.xml" ContentType="application/vnd.openxmlformats-officedocument.presentationml.slideLayout+xml"/>
  <Override PartName="/ppt/theme/theme14.xml" ContentType="application/vnd.openxmlformats-officedocument.theme+xml"/>
  <Override PartName="/ppt/slideLayouts/slideLayout13.xml" ContentType="application/vnd.openxmlformats-officedocument.presentationml.slideLayout+xml"/>
  <Override PartName="/ppt/theme/theme15.xml" ContentType="application/vnd.openxmlformats-officedocument.theme+xml"/>
  <Override PartName="/ppt/slideLayouts/slideLayout14.xml" ContentType="application/vnd.openxmlformats-officedocument.presentationml.slideLayout+xml"/>
  <Override PartName="/ppt/theme/theme16.xml" ContentType="application/vnd.openxmlformats-officedocument.theme+xml"/>
  <Override PartName="/ppt/slideLayouts/slideLayout15.xml" ContentType="application/vnd.openxmlformats-officedocument.presentationml.slideLayout+xml"/>
  <Override PartName="/ppt/theme/theme17.xml" ContentType="application/vnd.openxmlformats-officedocument.theme+xml"/>
  <Override PartName="/ppt/slideLayouts/slideLayout16.xml" ContentType="application/vnd.openxmlformats-officedocument.presentationml.slideLayout+xml"/>
  <Override PartName="/ppt/theme/theme18.xml" ContentType="application/vnd.openxmlformats-officedocument.theme+xml"/>
  <Override PartName="/ppt/slideLayouts/slideLayout17.xml" ContentType="application/vnd.openxmlformats-officedocument.presentationml.slideLayout+xml"/>
  <Override PartName="/ppt/theme/theme19.xml" ContentType="application/vnd.openxmlformats-officedocument.theme+xml"/>
  <Override PartName="/ppt/slideLayouts/slideLayout18.xml" ContentType="application/vnd.openxmlformats-officedocument.presentationml.slideLayout+xml"/>
  <Override PartName="/ppt/theme/theme20.xml" ContentType="application/vnd.openxmlformats-officedocument.theme+xml"/>
  <Override PartName="/ppt/slideLayouts/slideLayout19.xml" ContentType="application/vnd.openxmlformats-officedocument.presentationml.slideLayout+xml"/>
  <Override PartName="/ppt/theme/theme21.xml" ContentType="application/vnd.openxmlformats-officedocument.theme+xml"/>
  <Override PartName="/ppt/slideLayouts/slideLayout20.xml" ContentType="application/vnd.openxmlformats-officedocument.presentationml.slideLayout+xml"/>
  <Override PartName="/ppt/theme/theme22.xml" ContentType="application/vnd.openxmlformats-officedocument.theme+xml"/>
  <Override PartName="/ppt/slideLayouts/slideLayout21.xml" ContentType="application/vnd.openxmlformats-officedocument.presentationml.slideLayout+xml"/>
  <Override PartName="/ppt/theme/theme23.xml" ContentType="application/vnd.openxmlformats-officedocument.theme+xml"/>
  <Override PartName="/ppt/slideLayouts/slideLayout22.xml" ContentType="application/vnd.openxmlformats-officedocument.presentationml.slideLayout+xml"/>
  <Override PartName="/ppt/theme/theme24.xml" ContentType="application/vnd.openxmlformats-officedocument.theme+xml"/>
  <Override PartName="/ppt/theme/theme2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  <p:sldMasterId id="2147483652" r:id="rId3"/>
    <p:sldMasterId id="2147483653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</p:sldMasterIdLst>
  <p:notesMasterIdLst>
    <p:notesMasterId r:id="rId41"/>
  </p:notesMasterIdLst>
  <p:sldIdLst>
    <p:sldId id="256" r:id="rId25"/>
    <p:sldId id="257" r:id="rId26"/>
    <p:sldId id="259" r:id="rId27"/>
    <p:sldId id="260" r:id="rId28"/>
    <p:sldId id="261" r:id="rId29"/>
    <p:sldId id="262" r:id="rId30"/>
    <p:sldId id="266" r:id="rId31"/>
    <p:sldId id="267" r:id="rId32"/>
    <p:sldId id="268" r:id="rId33"/>
    <p:sldId id="269" r:id="rId34"/>
    <p:sldId id="270" r:id="rId35"/>
    <p:sldId id="271" r:id="rId36"/>
    <p:sldId id="272" r:id="rId37"/>
    <p:sldId id="264" r:id="rId38"/>
    <p:sldId id="265" r:id="rId39"/>
    <p:sldId id="281" r:id="rId40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1" roundtripDataSignature="AMtx7mgLOlwcEu8Z415uoH1sW+cE4jZP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86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2.xml"/><Relationship Id="rId39" Type="http://schemas.openxmlformats.org/officeDocument/2006/relationships/slide" Target="slides/slide15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0.xml"/><Relationship Id="rId55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8.xml"/><Relationship Id="rId37" Type="http://schemas.openxmlformats.org/officeDocument/2006/relationships/slide" Target="slides/slide13.xml"/><Relationship Id="rId40" Type="http://schemas.openxmlformats.org/officeDocument/2006/relationships/slide" Target="slides/slide16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4.xml"/><Relationship Id="rId36" Type="http://schemas.openxmlformats.org/officeDocument/2006/relationships/slide" Target="slides/slide12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7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3.xml"/><Relationship Id="rId30" Type="http://schemas.openxmlformats.org/officeDocument/2006/relationships/slide" Target="slides/slide6.xml"/><Relationship Id="rId35" Type="http://schemas.openxmlformats.org/officeDocument/2006/relationships/slide" Target="slides/slide11.xml"/><Relationship Id="rId8" Type="http://schemas.openxmlformats.org/officeDocument/2006/relationships/slideMaster" Target="slideMasters/slideMaster8.xml"/><Relationship Id="rId51" Type="http://customschemas.google.com/relationships/presentationmetadata" Target="metadata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1.xml"/><Relationship Id="rId33" Type="http://schemas.openxmlformats.org/officeDocument/2006/relationships/slide" Target="slides/slide9.xml"/><Relationship Id="rId38" Type="http://schemas.openxmlformats.org/officeDocument/2006/relationships/slide" Target="slides/slide14.xml"/><Relationship Id="rId20" Type="http://schemas.openxmlformats.org/officeDocument/2006/relationships/slideMaster" Target="slideMasters/slideMaster20.xml"/><Relationship Id="rId41" Type="http://schemas.openxmlformats.org/officeDocument/2006/relationships/notesMaster" Target="notesMasters/notesMaster1.xml"/><Relationship Id="rId5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45878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5906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8500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9322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6217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2500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9602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8297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337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1163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6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None/>
              <a:defRPr/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2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body" idx="1"/>
          </p:nvPr>
        </p:nvSpPr>
        <p:spPr>
          <a:xfrm rot="5400000">
            <a:off x="2491582" y="-429419"/>
            <a:ext cx="3976687" cy="804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title"/>
          </p:nvPr>
        </p:nvSpPr>
        <p:spPr>
          <a:xfrm rot="5400000">
            <a:off x="5508626" y="2587626"/>
            <a:ext cx="3976687" cy="2011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body" idx="1"/>
          </p:nvPr>
        </p:nvSpPr>
        <p:spPr>
          <a:xfrm rot="5400000">
            <a:off x="1409701" y="652463"/>
            <a:ext cx="3976687" cy="588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29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9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1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185" name="Google Shape;185;p3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/>
            </a:lvl9pPr>
          </a:lstStyle>
          <a:p>
            <a:endParaRPr/>
          </a:p>
        </p:txBody>
      </p:sp>
      <p:sp>
        <p:nvSpPr>
          <p:cNvPr id="197" name="Google Shape;197;p3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/>
            </a:lvl9pPr>
          </a:lstStyle>
          <a:p>
            <a:endParaRPr/>
          </a:p>
        </p:txBody>
      </p:sp>
      <p:sp>
        <p:nvSpPr>
          <p:cNvPr id="198" name="Google Shape;198;p3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210" name="Google Shape;210;p3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/>
            </a:lvl9pPr>
          </a:lstStyle>
          <a:p>
            <a:endParaRPr/>
          </a:p>
        </p:txBody>
      </p:sp>
      <p:sp>
        <p:nvSpPr>
          <p:cNvPr id="211" name="Google Shape;211;p3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212" name="Google Shape;212;p3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/>
            </a:lvl9pPr>
          </a:lstStyle>
          <a:p>
            <a:endParaRPr/>
          </a:p>
        </p:txBody>
      </p:sp>
      <p:sp>
        <p:nvSpPr>
          <p:cNvPr id="213" name="Google Shape;213;p37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3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9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39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41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4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4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/>
            </a:lvl9pPr>
          </a:lstStyle>
          <a:p>
            <a:endParaRPr/>
          </a:p>
        </p:txBody>
      </p:sp>
      <p:sp>
        <p:nvSpPr>
          <p:cNvPr id="246" name="Google Shape;246;p4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247" name="Google Shape;247;p4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4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4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None/>
              <a:defRPr/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4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59" name="Google Shape;259;p4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260" name="Google Shape;260;p4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4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4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47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2" name="Google Shape;272;p47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4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4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9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4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4" name="Google Shape;284;p49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49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4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04545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457200" y="1604963"/>
            <a:ext cx="3946525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2"/>
          </p:nvPr>
        </p:nvSpPr>
        <p:spPr>
          <a:xfrm>
            <a:off x="4556125" y="1604963"/>
            <a:ext cx="3946525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8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9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0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1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2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3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4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5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6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7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18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19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0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1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3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4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5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6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04545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47650" algn="l" rtl="0">
              <a:spcBef>
                <a:spcPts val="6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Char char="•"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04545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47650" algn="l" rtl="0">
              <a:spcBef>
                <a:spcPts val="6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Char char="•"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04545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47650" algn="l" rtl="0">
              <a:spcBef>
                <a:spcPts val="6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Char char="•"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04545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47650" algn="l" rtl="0">
              <a:spcBef>
                <a:spcPts val="6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Char char="•"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04545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47650" algn="l" rtl="0">
              <a:spcBef>
                <a:spcPts val="6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Char char="•"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28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04545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47650" algn="l" rtl="0">
              <a:spcBef>
                <a:spcPts val="6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Char char="•"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28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47650" algn="l" rtl="0">
              <a:spcBef>
                <a:spcPts val="6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Char char="•"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30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" name="Google Shape;178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47650" algn="l" rtl="0">
              <a:spcBef>
                <a:spcPts val="6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Char char="•"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3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Google Shape;181;p3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47650" algn="l" rtl="0">
              <a:spcBef>
                <a:spcPts val="6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Char char="•"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3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" name="Google Shape;192;p3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" name="Google Shape;193;p3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" name="Google Shape;203;p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47650" algn="l" rtl="0">
              <a:spcBef>
                <a:spcPts val="6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Char char="•"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3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3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6" name="Google Shape;206;p3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47650" algn="l" rtl="0">
              <a:spcBef>
                <a:spcPts val="6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Char char="•"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" name="Google Shape;219;p38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" name="Google Shape;220;p38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" name="Google Shape;221;p3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47650" algn="l" rtl="0">
              <a:spcBef>
                <a:spcPts val="6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Char char="•"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9" name="Google Shape;229;p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47650" algn="l" rtl="0">
              <a:spcBef>
                <a:spcPts val="6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Char char="•"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0" name="Google Shape;230;p40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" name="Google Shape;231;p40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" name="Google Shape;232;p4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" name="Google Shape;239;p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47650" algn="l" rtl="0">
              <a:spcBef>
                <a:spcPts val="6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Char char="•"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" name="Google Shape;240;p4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" name="Google Shape;241;p4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" name="Google Shape;242;p4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" name="Google Shape;252;p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47650" algn="l" rtl="0">
              <a:spcBef>
                <a:spcPts val="6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Char char="•"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" name="Google Shape;253;p4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" name="Google Shape;254;p4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" name="Google Shape;255;p4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5" name="Google Shape;265;p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47650" algn="l" rtl="0">
              <a:spcBef>
                <a:spcPts val="6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Char char="•"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6" name="Google Shape;266;p4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" name="Google Shape;267;p4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" name="Google Shape;268;p4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7" name="Google Shape;277;p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47650" algn="l" rtl="0">
              <a:spcBef>
                <a:spcPts val="6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Char char="•"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8" name="Google Shape;278;p48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9" name="Google Shape;279;p48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" name="Google Shape;280;p4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04545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47650" algn="l" rtl="0">
              <a:spcBef>
                <a:spcPts val="6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Char char="•"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47650" algn="l" rtl="0">
              <a:spcBef>
                <a:spcPts val="6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Char char="•"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04545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47650" algn="l" rtl="0">
              <a:spcBef>
                <a:spcPts val="6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Char char="•"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04545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47650" algn="l" rtl="0">
              <a:spcBef>
                <a:spcPts val="6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Char char="•"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04545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47650" algn="l" rtl="0">
              <a:spcBef>
                <a:spcPts val="6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Char char="•"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04545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47650" algn="l" rtl="0">
              <a:spcBef>
                <a:spcPts val="6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Char char="•"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04545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47650" algn="l" rtl="0">
              <a:spcBef>
                <a:spcPts val="6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Char char="•"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90500"/>
            <a:ext cx="27432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37450" y="228600"/>
            <a:ext cx="13843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"/>
          <p:cNvSpPr txBox="1"/>
          <p:nvPr/>
        </p:nvSpPr>
        <p:spPr>
          <a:xfrm>
            <a:off x="1416050" y="9525"/>
            <a:ext cx="7285037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Sarvajanik Education Society</a:t>
            </a:r>
            <a:b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S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arvajanik College of Engineering &amp; Technology, Surat.</a:t>
            </a:r>
            <a:b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 of Computer Applications </a:t>
            </a:r>
            <a:b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Academic Year: 2024– 25</a:t>
            </a:r>
            <a:endParaRPr dirty="0"/>
          </a:p>
        </p:txBody>
      </p:sp>
      <p:sp>
        <p:nvSpPr>
          <p:cNvPr id="294" name="Google Shape;294;p1"/>
          <p:cNvSpPr txBox="1"/>
          <p:nvPr/>
        </p:nvSpPr>
        <p:spPr>
          <a:xfrm>
            <a:off x="1305017" y="1524000"/>
            <a:ext cx="6924583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4C4C4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Project On</a:t>
            </a:r>
            <a:endParaRPr sz="1400" b="0" i="0" u="none" strike="noStrike" cap="none" dirty="0">
              <a:solidFill>
                <a:srgbClr val="4C4C4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Railway Ticket Booking System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4C4C4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4C4C4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4C4C4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4C4C4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Presented By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400" b="0" i="0" u="none" strike="noStrike" cap="none" dirty="0">
              <a:solidFill>
                <a:srgbClr val="4C4C4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1800" b="0" i="0" u="none" strike="noStrike" baseline="0" dirty="0">
                <a:latin typeface="Calibri" panose="020F0502020204030204" pitchFamily="34" charset="0"/>
              </a:rPr>
              <a:t>PATEL DISHANK KUMAR NITINBHAI</a:t>
            </a:r>
            <a:r>
              <a:rPr lang="en-US" sz="2000" baseline="0" dirty="0"/>
              <a:t> 	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IN" sz="1800" b="0" i="0" u="none" strike="noStrike" baseline="0" dirty="0">
                <a:latin typeface="Calibri" panose="020F0502020204030204" pitchFamily="34" charset="0"/>
              </a:rPr>
              <a:t>ET24MTCA043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1800" b="0" i="0" u="none" strike="noStrike" baseline="0" dirty="0">
                <a:latin typeface="Calibri" panose="020F0502020204030204" pitchFamily="34" charset="0"/>
              </a:rPr>
              <a:t>PATEL VIVEKKUMAR ROSHANBHAI</a:t>
            </a:r>
            <a:r>
              <a:rPr lang="en-US" sz="2000" baseline="0" dirty="0"/>
              <a:t> 	(</a:t>
            </a:r>
            <a:r>
              <a:rPr lang="en-IN" sz="1800" b="0" i="0" u="none" strike="noStrike" baseline="0" dirty="0">
                <a:latin typeface="Calibri" panose="020F0502020204030204" pitchFamily="34" charset="0"/>
              </a:rPr>
              <a:t>ET24MTCA054</a:t>
            </a:r>
            <a:r>
              <a:rPr lang="en-US" sz="2000" baseline="0" dirty="0"/>
              <a:t>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1800" b="0" i="0" u="none" strike="noStrike" baseline="0" dirty="0">
                <a:latin typeface="Calibri" panose="020F0502020204030204" pitchFamily="34" charset="0"/>
              </a:rPr>
              <a:t>PATEL DHRUV RAJESHBHAI</a:t>
            </a:r>
            <a:r>
              <a:rPr lang="en-US" sz="2000" b="0" i="0" u="none" strike="noStrike" dirty="0">
                <a:latin typeface="Calibri" panose="020F0502020204030204" pitchFamily="34" charset="0"/>
              </a:rPr>
              <a:t> 		(</a:t>
            </a:r>
            <a:r>
              <a:rPr lang="en-IN" sz="1800" b="0" i="0" u="none" strike="noStrike" baseline="0" dirty="0">
                <a:latin typeface="Calibri" panose="020F0502020204030204" pitchFamily="34" charset="0"/>
              </a:rPr>
              <a:t>ET24MTCA041</a:t>
            </a:r>
            <a:r>
              <a:rPr lang="en-US" sz="2000" b="0" i="0" u="none" strike="noStrike" dirty="0">
                <a:latin typeface="Calibri" panose="020F0502020204030204" pitchFamily="34" charset="0"/>
              </a:rPr>
              <a:t>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1800" b="0" i="0" u="none" strike="noStrike" baseline="0" dirty="0">
                <a:latin typeface="Calibri" panose="020F0502020204030204" pitchFamily="34" charset="0"/>
              </a:rPr>
              <a:t>SONI ANANT RAJESHKUMAR</a:t>
            </a:r>
            <a:r>
              <a:rPr lang="en-US" sz="2000" baseline="0" dirty="0">
                <a:latin typeface="Calibri" panose="020F0502020204030204" pitchFamily="34" charset="0"/>
              </a:rPr>
              <a:t> 		(</a:t>
            </a:r>
            <a:r>
              <a:rPr lang="en-IN" sz="1800" b="0" i="0" u="none" strike="noStrike" baseline="0" dirty="0">
                <a:latin typeface="Calibri" panose="020F0502020204030204" pitchFamily="34" charset="0"/>
              </a:rPr>
              <a:t>ET24MTCA064</a:t>
            </a:r>
            <a:r>
              <a:rPr lang="en-US" sz="2000" baseline="0" dirty="0">
                <a:latin typeface="Calibri" panose="020F0502020204030204" pitchFamily="34" charset="0"/>
              </a:rPr>
              <a:t>)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4C4C4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4C4C4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M.C.A. I Sem. 1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 the Guidance of</a:t>
            </a:r>
            <a:endParaRPr sz="1400" b="0" i="0" u="none" strike="noStrike" cap="none" dirty="0">
              <a:solidFill>
                <a:srgbClr val="4C4C4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Prof. </a:t>
            </a:r>
            <a:r>
              <a:rPr lang="en-US" sz="2000" dirty="0"/>
              <a:t>Margee Rawal</a:t>
            </a:r>
            <a:endParaRPr sz="1400" b="0" i="0" u="none" strike="noStrike" cap="none" dirty="0">
              <a:solidFill>
                <a:srgbClr val="4C4C4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rgbClr val="4C4C4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F3ACBC-8D2D-ADE7-3F81-E30527B83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249" y="1342663"/>
            <a:ext cx="4949437" cy="55153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499309-9ECF-E49E-B683-8D12EE66B4DB}"/>
              </a:ext>
            </a:extLst>
          </p:cNvPr>
          <p:cNvSpPr/>
          <p:nvPr/>
        </p:nvSpPr>
        <p:spPr>
          <a:xfrm>
            <a:off x="593991" y="215920"/>
            <a:ext cx="7444416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Use-case diagram</a:t>
            </a:r>
          </a:p>
        </p:txBody>
      </p:sp>
    </p:spTree>
    <p:extLst>
      <p:ext uri="{BB962C8B-B14F-4D97-AF65-F5344CB8AC3E}">
        <p14:creationId xmlns:p14="http://schemas.microsoft.com/office/powerpoint/2010/main" val="1304299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B50B6D-FFC2-92B7-C87F-D2510709B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716" y="91440"/>
            <a:ext cx="5280284" cy="67665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AEC9FAC-9E91-04CF-7954-2808D106800B}"/>
              </a:ext>
            </a:extLst>
          </p:cNvPr>
          <p:cNvSpPr/>
          <p:nvPr/>
        </p:nvSpPr>
        <p:spPr>
          <a:xfrm>
            <a:off x="-1882991" y="2511180"/>
            <a:ext cx="744441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 </a:t>
            </a:r>
          </a:p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3508452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627D62-A9DA-0BBD-5725-2E24C2316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139" y="0"/>
            <a:ext cx="5092860" cy="67822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0AD7B6A-364E-BC93-48F9-D9FAFA686FAB}"/>
              </a:ext>
            </a:extLst>
          </p:cNvPr>
          <p:cNvSpPr/>
          <p:nvPr/>
        </p:nvSpPr>
        <p:spPr>
          <a:xfrm>
            <a:off x="-1628348" y="2334083"/>
            <a:ext cx="744441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</a:t>
            </a:r>
          </a:p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837801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5D58FB-BAD1-5B5C-9429-8A0F13C93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33" y="1262315"/>
            <a:ext cx="8879267" cy="530053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B428C27-F8AD-D14C-D3EE-099803BCFD03}"/>
              </a:ext>
            </a:extLst>
          </p:cNvPr>
          <p:cNvSpPr/>
          <p:nvPr/>
        </p:nvSpPr>
        <p:spPr>
          <a:xfrm>
            <a:off x="744462" y="53873"/>
            <a:ext cx="7444416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 diagram</a:t>
            </a:r>
          </a:p>
        </p:txBody>
      </p:sp>
    </p:spTree>
    <p:extLst>
      <p:ext uri="{BB962C8B-B14F-4D97-AF65-F5344CB8AC3E}">
        <p14:creationId xmlns:p14="http://schemas.microsoft.com/office/powerpoint/2010/main" val="2156127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fld id="{00000000-1234-1234-1234-123412341234}" type="slidenum">
              <a:rPr lang="en-US" sz="2000" b="1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457243-7830-5D67-A8CD-7633C4116888}"/>
              </a:ext>
            </a:extLst>
          </p:cNvPr>
          <p:cNvSpPr>
            <a:spLocks noGrp="1"/>
          </p:cNvSpPr>
          <p:nvPr/>
        </p:nvSpPr>
        <p:spPr>
          <a:xfrm>
            <a:off x="1398143" y="713118"/>
            <a:ext cx="6347713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>
              <a:spcBef>
                <a:spcPts val="0"/>
              </a:spcBef>
              <a:buClr>
                <a:srgbClr val="202020"/>
              </a:buClr>
              <a:buSzPts val="2400"/>
            </a:pPr>
            <a:r>
              <a:rPr lang="en-US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 sz="3600" b="0" i="0" u="none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3600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9576FE-B5BC-08EA-A3DB-17484ED73549}"/>
              </a:ext>
            </a:extLst>
          </p:cNvPr>
          <p:cNvSpPr txBox="1"/>
          <p:nvPr/>
        </p:nvSpPr>
        <p:spPr>
          <a:xfrm>
            <a:off x="1354975" y="1878676"/>
            <a:ext cx="61846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Real-Time Seat Management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Concerns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Lack of Ticket Cancellation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Absence of Payment Integration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User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Input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Lack of Train Schedule or Timing Data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Multi-User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Ticket Customization Options</a:t>
            </a:r>
          </a:p>
        </p:txBody>
      </p:sp>
    </p:spTree>
    <p:extLst>
      <p:ext uri="{BB962C8B-B14F-4D97-AF65-F5344CB8AC3E}">
        <p14:creationId xmlns:p14="http://schemas.microsoft.com/office/powerpoint/2010/main" val="3429510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fld id="{00000000-1234-1234-1234-123412341234}" type="slidenum">
              <a:rPr lang="en-US" sz="2000" b="1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457243-7830-5D67-A8CD-7633C4116888}"/>
              </a:ext>
            </a:extLst>
          </p:cNvPr>
          <p:cNvSpPr>
            <a:spLocks noGrp="1"/>
          </p:cNvSpPr>
          <p:nvPr/>
        </p:nvSpPr>
        <p:spPr>
          <a:xfrm>
            <a:off x="437444" y="713118"/>
            <a:ext cx="6347713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>
              <a:spcBef>
                <a:spcPts val="0"/>
              </a:spcBef>
              <a:buClr>
                <a:srgbClr val="202020"/>
              </a:buClr>
              <a:buSzPts val="2400"/>
            </a:pPr>
            <a:r>
              <a:rPr lang="en-US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US" sz="3600" b="0" i="0" u="none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3600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EFD1F0-0E7A-76B3-21BE-8809F41ABFEB}"/>
              </a:ext>
            </a:extLst>
          </p:cNvPr>
          <p:cNvSpPr txBox="1"/>
          <p:nvPr/>
        </p:nvSpPr>
        <p:spPr>
          <a:xfrm>
            <a:off x="-410902" y="1803639"/>
            <a:ext cx="10122061" cy="2744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0" lvl="2" indent="-2286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3600" kern="100" dirty="0"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www.studytonight.com </a:t>
            </a:r>
            <a:endParaRPr lang="en-IN" sz="1800" kern="100" dirty="0">
              <a:effectLst/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3600" kern="100" dirty="0"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www.drawio.com </a:t>
            </a:r>
            <a:endParaRPr lang="en-IN" sz="1800" kern="100" dirty="0">
              <a:effectLst/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3600" kern="100" dirty="0"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www.cppreference.com </a:t>
            </a:r>
            <a:endParaRPr lang="en-IN" sz="1800" kern="100" dirty="0">
              <a:effectLst/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3600" kern="100" dirty="0"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www.scaler.com/topics/c/file-handling-in-c/ </a:t>
            </a:r>
            <a:endParaRPr lang="en-IN" sz="1800" kern="100" dirty="0">
              <a:effectLst/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488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fld id="{00000000-1234-1234-1234-123412341234}" type="slidenum">
              <a:rPr lang="en-US" sz="2000" b="1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D78688-8C6E-8CCB-9079-11EF4BEB4655}"/>
              </a:ext>
            </a:extLst>
          </p:cNvPr>
          <p:cNvSpPr/>
          <p:nvPr/>
        </p:nvSpPr>
        <p:spPr>
          <a:xfrm>
            <a:off x="2348475" y="2967335"/>
            <a:ext cx="4447051" cy="10926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5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37630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"/>
          <p:cNvSpPr txBox="1"/>
          <p:nvPr/>
        </p:nvSpPr>
        <p:spPr>
          <a:xfrm>
            <a:off x="492125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/>
          </a:p>
        </p:txBody>
      </p:sp>
      <p:sp>
        <p:nvSpPr>
          <p:cNvPr id="300" name="Google Shape;300;p2"/>
          <p:cNvSpPr txBox="1"/>
          <p:nvPr/>
        </p:nvSpPr>
        <p:spPr>
          <a:xfrm>
            <a:off x="457200" y="1219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2" indent="-152400" algn="just">
              <a:buClr>
                <a:srgbClr val="202020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Project </a:t>
            </a:r>
            <a:r>
              <a:rPr lang="en-US" sz="2400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dirty="0"/>
          </a:p>
          <a:p>
            <a:pPr marL="0" marR="0" lvl="0" indent="-152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Objective</a:t>
            </a:r>
            <a:endParaRPr dirty="0"/>
          </a:p>
          <a:p>
            <a:pPr lvl="4" indent="-152400" algn="just">
              <a:buClr>
                <a:srgbClr val="202020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System Description (Technologies used)</a:t>
            </a:r>
            <a:endParaRPr sz="2400" dirty="0">
              <a:solidFill>
                <a:srgbClr val="2020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52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Database Design/ File System (Table Designs)</a:t>
            </a:r>
            <a:endParaRPr lang="en-US" sz="2400" dirty="0">
              <a:solidFill>
                <a:srgbClr val="2020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52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Diagrams (Use Case Diagram, Activity Diagram).</a:t>
            </a:r>
            <a:endParaRPr sz="2400" dirty="0">
              <a:solidFill>
                <a:srgbClr val="2020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52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400"/>
              <a:buFont typeface="Times New Roman"/>
              <a:buChar char="•"/>
            </a:pPr>
            <a:r>
              <a:rPr lang="en-US" sz="2400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Limitation</a:t>
            </a:r>
            <a:endParaRPr sz="2400" dirty="0">
              <a:solidFill>
                <a:srgbClr val="2020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52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400"/>
              <a:buFont typeface="Times New Roman"/>
              <a:buChar char="•"/>
            </a:pPr>
            <a:r>
              <a:rPr lang="en-US" sz="2400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References</a:t>
            </a:r>
            <a:endParaRPr sz="2400" dirty="0">
              <a:solidFill>
                <a:srgbClr val="2020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2020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dirty="0">
              <a:solidFill>
                <a:srgbClr val="2020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fld id="{00000000-1234-1234-1234-123412341234}" type="slidenum">
              <a:rPr lang="en-US" sz="2000" b="1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fld id="{00000000-1234-1234-1234-123412341234}" type="slidenum">
              <a:rPr lang="en-US" sz="2000" b="1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457243-7830-5D67-A8CD-7633C4116888}"/>
              </a:ext>
            </a:extLst>
          </p:cNvPr>
          <p:cNvSpPr>
            <a:spLocks noGrp="1"/>
          </p:cNvSpPr>
          <p:nvPr/>
        </p:nvSpPr>
        <p:spPr>
          <a:xfrm>
            <a:off x="492056" y="264231"/>
            <a:ext cx="6347713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400"/>
            </a:pPr>
            <a:r>
              <a:rPr lang="en-US" sz="3600" b="0" i="0" u="none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Project </a:t>
            </a:r>
            <a:r>
              <a:rPr lang="en-US" sz="3600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84AA3E-1349-E663-FE3A-C66C4D42B1C1}"/>
              </a:ext>
            </a:extLst>
          </p:cNvPr>
          <p:cNvSpPr txBox="1"/>
          <p:nvPr/>
        </p:nvSpPr>
        <p:spPr>
          <a:xfrm>
            <a:off x="573578" y="1308774"/>
            <a:ext cx="7523018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Railway Ticket Booking System is a console-based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automates and streamlines the ticket reservation process for railway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using the C programming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demonstrates fundamental programming concepts like file handling, data structures, and user interface creation.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the system include ticket booking, and ticket status checking.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aims to provide an efficient, user-friendly, and accessible solution for basic railway reservation needs.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63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fld id="{00000000-1234-1234-1234-123412341234}" type="slidenum">
              <a:rPr lang="en-US" sz="2000" b="1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457243-7830-5D67-A8CD-7633C4116888}"/>
              </a:ext>
            </a:extLst>
          </p:cNvPr>
          <p:cNvSpPr>
            <a:spLocks noGrp="1"/>
          </p:cNvSpPr>
          <p:nvPr/>
        </p:nvSpPr>
        <p:spPr>
          <a:xfrm>
            <a:off x="733125" y="430485"/>
            <a:ext cx="6347713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400"/>
            </a:pPr>
            <a:r>
              <a:rPr lang="en-US" sz="3600" b="0" i="0" u="none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Objective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CF736A-FFE3-3D3D-9150-E6A15DB7665E}"/>
              </a:ext>
            </a:extLst>
          </p:cNvPr>
          <p:cNvSpPr txBox="1"/>
          <p:nvPr/>
        </p:nvSpPr>
        <p:spPr>
          <a:xfrm>
            <a:off x="798022" y="1673849"/>
            <a:ext cx="4572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Ticket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Booking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Secure User Registration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Destination Selection Options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Display Ticket Details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Centralized Admin Management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Restricted Access for Security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Learning in C Programming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59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fld id="{00000000-1234-1234-1234-123412341234}" type="slidenum">
              <a:rPr lang="en-US" sz="2000" b="1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457243-7830-5D67-A8CD-7633C4116888}"/>
              </a:ext>
            </a:extLst>
          </p:cNvPr>
          <p:cNvSpPr>
            <a:spLocks noGrp="1"/>
          </p:cNvSpPr>
          <p:nvPr/>
        </p:nvSpPr>
        <p:spPr>
          <a:xfrm>
            <a:off x="583495" y="638303"/>
            <a:ext cx="6347713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>
              <a:spcBef>
                <a:spcPts val="0"/>
              </a:spcBef>
              <a:buClr>
                <a:srgbClr val="202020"/>
              </a:buClr>
              <a:buSzPts val="2400"/>
            </a:pPr>
            <a:r>
              <a:rPr lang="en-US" sz="3600" b="0" i="0" u="none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System </a:t>
            </a:r>
            <a:r>
              <a:rPr lang="en-US" b="0" i="0" u="none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</a:t>
            </a:r>
            <a:r>
              <a:rPr lang="en-US" sz="3600" b="0" i="0" u="none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(Technologies used)</a:t>
            </a:r>
            <a:endParaRPr lang="en-US" sz="3600" dirty="0">
              <a:solidFill>
                <a:srgbClr val="2020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1F61AA7-60F2-CB63-C469-1BA3E1638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848991"/>
              </p:ext>
            </p:extLst>
          </p:nvPr>
        </p:nvGraphicFramePr>
        <p:xfrm>
          <a:off x="1709420" y="3357462"/>
          <a:ext cx="5725160" cy="10280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2580">
                  <a:extLst>
                    <a:ext uri="{9D8B030D-6E8A-4147-A177-3AD203B41FA5}">
                      <a16:colId xmlns:a16="http://schemas.microsoft.com/office/drawing/2014/main" val="2750748883"/>
                    </a:ext>
                  </a:extLst>
                </a:gridCol>
                <a:gridCol w="2862580">
                  <a:extLst>
                    <a:ext uri="{9D8B030D-6E8A-4147-A177-3AD203B41FA5}">
                      <a16:colId xmlns:a16="http://schemas.microsoft.com/office/drawing/2014/main" val="3629652577"/>
                    </a:ext>
                  </a:extLst>
                </a:gridCol>
              </a:tblGrid>
              <a:tr h="3263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Language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C Language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1973855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</a:rPr>
                        <a:t>Operation System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Windows 11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6513419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Tools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</a:rPr>
                        <a:t>Dev C++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0833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07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fld id="{00000000-1234-1234-1234-123412341234}" type="slidenum">
              <a:rPr lang="en-US" sz="2000" b="1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457243-7830-5D67-A8CD-7633C4116888}"/>
              </a:ext>
            </a:extLst>
          </p:cNvPr>
          <p:cNvSpPr>
            <a:spLocks noGrp="1"/>
          </p:cNvSpPr>
          <p:nvPr/>
        </p:nvSpPr>
        <p:spPr>
          <a:xfrm>
            <a:off x="658311" y="605053"/>
            <a:ext cx="6347713" cy="68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202020"/>
              </a:buClr>
              <a:buSzPts val="2400"/>
            </a:pPr>
            <a:r>
              <a:rPr lang="en-US" sz="2400" b="0" i="0" u="none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Database Design/ File System (Table Designs)</a:t>
            </a:r>
          </a:p>
          <a:p>
            <a:pPr>
              <a:spcBef>
                <a:spcPts val="0"/>
              </a:spcBef>
              <a:buClr>
                <a:srgbClr val="202020"/>
              </a:buClr>
              <a:buSzPts val="2400"/>
            </a:pPr>
            <a:r>
              <a:rPr lang="en-US" b="0" i="0" u="none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C4A4A0-86D4-8EFF-21D9-783CA661D157}"/>
              </a:ext>
            </a:extLst>
          </p:cNvPr>
          <p:cNvSpPr txBox="1"/>
          <p:nvPr/>
        </p:nvSpPr>
        <p:spPr>
          <a:xfrm>
            <a:off x="1637607" y="1554479"/>
            <a:ext cx="319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Admin Database Design :</a:t>
            </a:r>
          </a:p>
          <a:p>
            <a:endParaRPr lang="en-IN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CE156A9-CA57-26B3-EC93-5DE2BED24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269335"/>
              </p:ext>
            </p:extLst>
          </p:nvPr>
        </p:nvGraphicFramePr>
        <p:xfrm>
          <a:off x="1709420" y="2061557"/>
          <a:ext cx="5725160" cy="2851268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2538384">
                  <a:extLst>
                    <a:ext uri="{9D8B030D-6E8A-4147-A177-3AD203B41FA5}">
                      <a16:colId xmlns:a16="http://schemas.microsoft.com/office/drawing/2014/main" val="3608895584"/>
                    </a:ext>
                  </a:extLst>
                </a:gridCol>
                <a:gridCol w="3186776">
                  <a:extLst>
                    <a:ext uri="{9D8B030D-6E8A-4147-A177-3AD203B41FA5}">
                      <a16:colId xmlns:a16="http://schemas.microsoft.com/office/drawing/2014/main" val="2214701392"/>
                    </a:ext>
                  </a:extLst>
                </a:gridCol>
              </a:tblGrid>
              <a:tr h="4073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Admin Register</a:t>
                      </a:r>
                      <a:endParaRPr lang="en-IN" sz="11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Admin Login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0044984"/>
                  </a:ext>
                </a:extLst>
              </a:tr>
              <a:tr h="4073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Admin Full Name</a:t>
                      </a:r>
                      <a:endParaRPr lang="en-IN" sz="11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Admin Email Id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8722453"/>
                  </a:ext>
                </a:extLst>
              </a:tr>
              <a:tr h="4073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Admin Contact Number</a:t>
                      </a:r>
                      <a:endParaRPr lang="en-IN" sz="11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Admin Password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5703156"/>
                  </a:ext>
                </a:extLst>
              </a:tr>
              <a:tr h="4073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Admin Address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5246813"/>
                  </a:ext>
                </a:extLst>
              </a:tr>
              <a:tr h="4073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Admin Email Id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7158071"/>
                  </a:ext>
                </a:extLst>
              </a:tr>
              <a:tr h="4073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Admin Password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832635"/>
                  </a:ext>
                </a:extLst>
              </a:tr>
              <a:tr h="4073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Admin Repeat Password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 </a:t>
                      </a:r>
                      <a:endParaRPr lang="en-IN" sz="11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6700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244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fld id="{00000000-1234-1234-1234-123412341234}" type="slidenum">
              <a:rPr lang="en-US" sz="2000" b="1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457243-7830-5D67-A8CD-7633C4116888}"/>
              </a:ext>
            </a:extLst>
          </p:cNvPr>
          <p:cNvSpPr>
            <a:spLocks noGrp="1"/>
          </p:cNvSpPr>
          <p:nvPr/>
        </p:nvSpPr>
        <p:spPr>
          <a:xfrm>
            <a:off x="1398143" y="713118"/>
            <a:ext cx="6347713" cy="68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>
              <a:spcBef>
                <a:spcPts val="0"/>
              </a:spcBef>
              <a:buClr>
                <a:srgbClr val="202020"/>
              </a:buClr>
              <a:buSzPts val="2400"/>
            </a:pPr>
            <a:endParaRPr lang="en-US" b="0" i="0" u="none" dirty="0">
              <a:solidFill>
                <a:srgbClr val="2020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C4A4A0-86D4-8EFF-21D9-783CA661D157}"/>
              </a:ext>
            </a:extLst>
          </p:cNvPr>
          <p:cNvSpPr txBox="1"/>
          <p:nvPr/>
        </p:nvSpPr>
        <p:spPr>
          <a:xfrm>
            <a:off x="1512916" y="1579418"/>
            <a:ext cx="2901142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Database Design: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5BEF66A-1D14-431C-EDF3-5A2F6DC84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425828"/>
              </p:ext>
            </p:extLst>
          </p:nvPr>
        </p:nvGraphicFramePr>
        <p:xfrm>
          <a:off x="1709420" y="2410691"/>
          <a:ext cx="5725160" cy="2044931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2862580">
                  <a:extLst>
                    <a:ext uri="{9D8B030D-6E8A-4147-A177-3AD203B41FA5}">
                      <a16:colId xmlns:a16="http://schemas.microsoft.com/office/drawing/2014/main" val="4120793685"/>
                    </a:ext>
                  </a:extLst>
                </a:gridCol>
                <a:gridCol w="2862580">
                  <a:extLst>
                    <a:ext uri="{9D8B030D-6E8A-4147-A177-3AD203B41FA5}">
                      <a16:colId xmlns:a16="http://schemas.microsoft.com/office/drawing/2014/main" val="1660212534"/>
                    </a:ext>
                  </a:extLst>
                </a:gridCol>
              </a:tblGrid>
              <a:tr h="2921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User Register</a:t>
                      </a:r>
                      <a:endParaRPr lang="en-IN" sz="11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User Login</a:t>
                      </a:r>
                      <a:endParaRPr lang="en-IN" sz="11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6730994"/>
                  </a:ext>
                </a:extLst>
              </a:tr>
              <a:tr h="2921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User Full Name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User Email Id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5352418"/>
                  </a:ext>
                </a:extLst>
              </a:tr>
              <a:tr h="2921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User Contact Number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User Password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4583592"/>
                  </a:ext>
                </a:extLst>
              </a:tr>
              <a:tr h="2921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User Address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4179036"/>
                  </a:ext>
                </a:extLst>
              </a:tr>
              <a:tr h="2921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User Email Id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5538815"/>
                  </a:ext>
                </a:extLst>
              </a:tr>
              <a:tr h="2921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User Password</a:t>
                      </a:r>
                      <a:endParaRPr lang="en-IN" sz="11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127854"/>
                  </a:ext>
                </a:extLst>
              </a:tr>
              <a:tr h="2921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User Repeat Password</a:t>
                      </a:r>
                      <a:endParaRPr lang="en-IN" sz="11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 </a:t>
                      </a:r>
                      <a:endParaRPr lang="en-IN" sz="11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4692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247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fld id="{00000000-1234-1234-1234-123412341234}" type="slidenum">
              <a:rPr lang="en-US" sz="2000" b="1" i="0" u="none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8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C4A4A0-86D4-8EFF-21D9-783CA661D157}"/>
              </a:ext>
            </a:extLst>
          </p:cNvPr>
          <p:cNvSpPr txBox="1"/>
          <p:nvPr/>
        </p:nvSpPr>
        <p:spPr>
          <a:xfrm>
            <a:off x="1512915" y="1579418"/>
            <a:ext cx="3682539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Ticket Booking Database Design: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39A90A-4C6D-C0C8-946F-560FB2A97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563685"/>
              </p:ext>
            </p:extLst>
          </p:nvPr>
        </p:nvGraphicFramePr>
        <p:xfrm>
          <a:off x="1645921" y="2385754"/>
          <a:ext cx="5586152" cy="2408538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5586152">
                  <a:extLst>
                    <a:ext uri="{9D8B030D-6E8A-4147-A177-3AD203B41FA5}">
                      <a16:colId xmlns:a16="http://schemas.microsoft.com/office/drawing/2014/main" val="612348685"/>
                    </a:ext>
                  </a:extLst>
                </a:gridCol>
              </a:tblGrid>
              <a:tr h="2189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Tourist Name</a:t>
                      </a:r>
                      <a:endParaRPr lang="en-IN" sz="11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9050805"/>
                  </a:ext>
                </a:extLst>
              </a:tr>
              <a:tr h="2189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Tourist Age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7323996"/>
                  </a:ext>
                </a:extLst>
              </a:tr>
              <a:tr h="2189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Select Destination</a:t>
                      </a:r>
                      <a:endParaRPr lang="en-IN" sz="11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8619315"/>
                  </a:ext>
                </a:extLst>
              </a:tr>
              <a:tr h="2189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Select Coach [AC &amp; Non-AC]</a:t>
                      </a:r>
                      <a:endParaRPr lang="en-IN" sz="11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7166669"/>
                  </a:ext>
                </a:extLst>
              </a:tr>
              <a:tr h="2189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Select Food [Veg &amp; Non-Veg]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724777"/>
                  </a:ext>
                </a:extLst>
              </a:tr>
              <a:tr h="2189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Counts of Tickets</a:t>
                      </a:r>
                      <a:endParaRPr lang="en-IN" sz="11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0641422"/>
                  </a:ext>
                </a:extLst>
              </a:tr>
              <a:tr h="2189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Show Ticket Price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4599371"/>
                  </a:ext>
                </a:extLst>
              </a:tr>
              <a:tr h="2189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Payment Process</a:t>
                      </a:r>
                      <a:endParaRPr lang="en-IN" sz="11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4237950"/>
                  </a:ext>
                </a:extLst>
              </a:tr>
              <a:tr h="2189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Payments Amount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3413040"/>
                  </a:ext>
                </a:extLst>
              </a:tr>
              <a:tr h="2189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Payment Id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38018"/>
                  </a:ext>
                </a:extLst>
              </a:tr>
              <a:tr h="2189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Payment Process</a:t>
                      </a:r>
                      <a:endParaRPr lang="en-IN" sz="11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2086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93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D8D5B5-8650-3754-0E26-8843226DB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942" y="1304685"/>
            <a:ext cx="4985500" cy="55533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8B4C20A-6ED8-7E99-7294-86B7FC4C2DD4}"/>
              </a:ext>
            </a:extLst>
          </p:cNvPr>
          <p:cNvSpPr/>
          <p:nvPr/>
        </p:nvSpPr>
        <p:spPr>
          <a:xfrm>
            <a:off x="851685" y="191193"/>
            <a:ext cx="7444416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 Use-case diagram</a:t>
            </a:r>
          </a:p>
        </p:txBody>
      </p:sp>
    </p:spTree>
    <p:extLst>
      <p:ext uri="{BB962C8B-B14F-4D97-AF65-F5344CB8AC3E}">
        <p14:creationId xmlns:p14="http://schemas.microsoft.com/office/powerpoint/2010/main" val="187883629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">
      <a:dk1>
        <a:srgbClr val="4C4C4C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0404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8_Office Theme">
  <a:themeElements>
    <a:clrScheme name="">
      <a:dk1>
        <a:srgbClr val="4C4C4C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0404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9_Office Theme">
  <a:themeElements>
    <a:clrScheme name="">
      <a:dk1>
        <a:srgbClr val="4C4C4C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0404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0_Office Theme">
  <a:themeElements>
    <a:clrScheme name="">
      <a:dk1>
        <a:srgbClr val="4C4C4C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0404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1_Office Theme">
  <a:themeElements>
    <a:clrScheme name="">
      <a:dk1>
        <a:srgbClr val="4C4C4C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0404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12_Office Theme">
  <a:themeElements>
    <a:clrScheme name="">
      <a:dk1>
        <a:srgbClr val="4C4C4C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0404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14_Office Theme">
  <a:themeElements>
    <a:clrScheme name="">
      <a:dk1>
        <a:srgbClr val="4C4C4C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0404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15_Office Theme">
  <a:themeElements>
    <a:clrScheme name="">
      <a:dk1>
        <a:srgbClr val="4C4C4C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0404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16_Office Theme">
  <a:themeElements>
    <a:clrScheme name="">
      <a:dk1>
        <a:srgbClr val="4C4C4C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0404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17_Office Theme">
  <a:themeElements>
    <a:clrScheme name="">
      <a:dk1>
        <a:srgbClr val="4C4C4C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0404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18_Office Theme">
  <a:themeElements>
    <a:clrScheme name="">
      <a:dk1>
        <a:srgbClr val="4C4C4C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0404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3_Office Theme">
  <a:themeElements>
    <a:clrScheme name="">
      <a:dk1>
        <a:srgbClr val="4C4C4C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0404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19_Office Theme">
  <a:themeElements>
    <a:clrScheme name="">
      <a:dk1>
        <a:srgbClr val="4C4C4C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0404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20_Office Theme">
  <a:themeElements>
    <a:clrScheme name="">
      <a:dk1>
        <a:srgbClr val="4C4C4C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0404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21_Office Theme">
  <a:themeElements>
    <a:clrScheme name="">
      <a:dk1>
        <a:srgbClr val="4C4C4C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0404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22_Office Theme">
  <a:themeElements>
    <a:clrScheme name="">
      <a:dk1>
        <a:srgbClr val="4C4C4C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0404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23_Office Theme">
  <a:themeElements>
    <a:clrScheme name="">
      <a:dk1>
        <a:srgbClr val="4C4C4C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0404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4C4C4C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0404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">
      <a:dk1>
        <a:srgbClr val="4C4C4C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0404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">
      <a:dk1>
        <a:srgbClr val="4C4C4C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0404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Office Theme">
  <a:themeElements>
    <a:clrScheme name="">
      <a:dk1>
        <a:srgbClr val="4C4C4C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0404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Office Theme">
  <a:themeElements>
    <a:clrScheme name="">
      <a:dk1>
        <a:srgbClr val="4C4C4C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0404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6_Office Theme">
  <a:themeElements>
    <a:clrScheme name="">
      <a:dk1>
        <a:srgbClr val="4C4C4C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0404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7_Office Theme">
  <a:themeElements>
    <a:clrScheme name="">
      <a:dk1>
        <a:srgbClr val="4C4C4C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0404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461</Words>
  <Application>Microsoft Office PowerPoint</Application>
  <PresentationFormat>On-screen Show (4:3)</PresentationFormat>
  <Paragraphs>134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24</vt:i4>
      </vt:variant>
      <vt:variant>
        <vt:lpstr>Slide Titles</vt:lpstr>
      </vt:variant>
      <vt:variant>
        <vt:i4>16</vt:i4>
      </vt:variant>
    </vt:vector>
  </HeadingPairs>
  <TitlesOfParts>
    <vt:vector size="43" baseType="lpstr">
      <vt:lpstr>Arial</vt:lpstr>
      <vt:lpstr>Calibri</vt:lpstr>
      <vt:lpstr>Times New Roman</vt:lpstr>
      <vt:lpstr>2_Office Theme</vt:lpstr>
      <vt:lpstr>13_Office Theme</vt:lpstr>
      <vt:lpstr>Office Theme</vt:lpstr>
      <vt:lpstr>1_Office Theme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12_Office Theme</vt:lpstr>
      <vt:lpstr>14_Office Theme</vt:lpstr>
      <vt:lpstr>15_Office Theme</vt:lpstr>
      <vt:lpstr>16_Office Theme</vt:lpstr>
      <vt:lpstr>17_Office Theme</vt:lpstr>
      <vt:lpstr>18_Office Theme</vt:lpstr>
      <vt:lpstr>19_Office Theme</vt:lpstr>
      <vt:lpstr>20_Office Theme</vt:lpstr>
      <vt:lpstr>21_Office Theme</vt:lpstr>
      <vt:lpstr>22_Office Theme</vt:lpstr>
      <vt:lpstr>23_Office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kgayatri</dc:creator>
  <cp:lastModifiedBy>Anant soni</cp:lastModifiedBy>
  <cp:revision>24</cp:revision>
  <dcterms:created xsi:type="dcterms:W3CDTF">1601-01-01T00:00:00Z</dcterms:created>
  <dcterms:modified xsi:type="dcterms:W3CDTF">2024-12-02T09:04:01Z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16393�뾝�뾝ꆌक-9.1.0.4945</vt:lpwstr>
  </property>
</Properties>
</file>