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37"/>
  </p:notesMasterIdLst>
  <p:sldIdLst>
    <p:sldId id="333" r:id="rId2"/>
    <p:sldId id="258" r:id="rId3"/>
    <p:sldId id="259" r:id="rId4"/>
    <p:sldId id="260" r:id="rId5"/>
    <p:sldId id="268" r:id="rId6"/>
    <p:sldId id="309" r:id="rId7"/>
    <p:sldId id="298" r:id="rId8"/>
    <p:sldId id="300" r:id="rId9"/>
    <p:sldId id="334" r:id="rId10"/>
    <p:sldId id="305" r:id="rId11"/>
    <p:sldId id="335" r:id="rId12"/>
    <p:sldId id="336" r:id="rId13"/>
    <p:sldId id="307" r:id="rId14"/>
    <p:sldId id="337" r:id="rId15"/>
    <p:sldId id="263" r:id="rId16"/>
    <p:sldId id="267" r:id="rId17"/>
    <p:sldId id="312" r:id="rId18"/>
    <p:sldId id="315" r:id="rId19"/>
    <p:sldId id="314" r:id="rId20"/>
    <p:sldId id="316" r:id="rId21"/>
    <p:sldId id="329" r:id="rId22"/>
    <p:sldId id="318" r:id="rId23"/>
    <p:sldId id="319" r:id="rId24"/>
    <p:sldId id="320" r:id="rId25"/>
    <p:sldId id="321" r:id="rId26"/>
    <p:sldId id="322" r:id="rId27"/>
    <p:sldId id="323" r:id="rId28"/>
    <p:sldId id="324" r:id="rId29"/>
    <p:sldId id="325" r:id="rId30"/>
    <p:sldId id="317" r:id="rId31"/>
    <p:sldId id="326" r:id="rId32"/>
    <p:sldId id="327" r:id="rId33"/>
    <p:sldId id="328" r:id="rId34"/>
    <p:sldId id="331" r:id="rId35"/>
    <p:sldId id="332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80DE7D-4FED-4B80-9045-B5289C889822}" v="240" dt="2024-01-11T02:02:47.2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purv Patel" userId="ca11caa6b52d2d92" providerId="LiveId" clId="{82544925-C968-4B57-82EF-D47E0B13FFED}"/>
    <pc:docChg chg="undo redo custSel addSld delSld modSld sldOrd">
      <pc:chgData name="Apurv Patel" userId="ca11caa6b52d2d92" providerId="LiveId" clId="{82544925-C968-4B57-82EF-D47E0B13FFED}" dt="2023-10-20T16:29:45.050" v="596" actId="1076"/>
      <pc:docMkLst>
        <pc:docMk/>
      </pc:docMkLst>
      <pc:sldChg chg="modSp mod">
        <pc:chgData name="Apurv Patel" userId="ca11caa6b52d2d92" providerId="LiveId" clId="{82544925-C968-4B57-82EF-D47E0B13FFED}" dt="2023-10-20T15:45:26.803" v="250" actId="20577"/>
        <pc:sldMkLst>
          <pc:docMk/>
          <pc:sldMk cId="19839542" sldId="257"/>
        </pc:sldMkLst>
        <pc:spChg chg="mod">
          <ac:chgData name="Apurv Patel" userId="ca11caa6b52d2d92" providerId="LiveId" clId="{82544925-C968-4B57-82EF-D47E0B13FFED}" dt="2023-10-20T15:45:26.803" v="250" actId="20577"/>
          <ac:spMkLst>
            <pc:docMk/>
            <pc:sldMk cId="19839542" sldId="257"/>
            <ac:spMk id="294" creationId="{00000000-0000-0000-0000-000000000000}"/>
          </ac:spMkLst>
        </pc:spChg>
      </pc:sldChg>
      <pc:sldChg chg="modSp mod">
        <pc:chgData name="Apurv Patel" userId="ca11caa6b52d2d92" providerId="LiveId" clId="{82544925-C968-4B57-82EF-D47E0B13FFED}" dt="2023-10-20T16:26:48.440" v="432" actId="20577"/>
        <pc:sldMkLst>
          <pc:docMk/>
          <pc:sldMk cId="3301884583" sldId="258"/>
        </pc:sldMkLst>
        <pc:spChg chg="mod">
          <ac:chgData name="Apurv Patel" userId="ca11caa6b52d2d92" providerId="LiveId" clId="{82544925-C968-4B57-82EF-D47E0B13FFED}" dt="2023-10-20T16:26:48.440" v="432" actId="20577"/>
          <ac:spMkLst>
            <pc:docMk/>
            <pc:sldMk cId="3301884583" sldId="258"/>
            <ac:spMk id="3" creationId="{00000000-0000-0000-0000-000000000000}"/>
          </ac:spMkLst>
        </pc:spChg>
      </pc:sldChg>
      <pc:sldChg chg="modSp mod">
        <pc:chgData name="Apurv Patel" userId="ca11caa6b52d2d92" providerId="LiveId" clId="{82544925-C968-4B57-82EF-D47E0B13FFED}" dt="2023-10-20T15:45:34.447" v="251" actId="108"/>
        <pc:sldMkLst>
          <pc:docMk/>
          <pc:sldMk cId="2049104694" sldId="259"/>
        </pc:sldMkLst>
        <pc:spChg chg="mod">
          <ac:chgData name="Apurv Patel" userId="ca11caa6b52d2d92" providerId="LiveId" clId="{82544925-C968-4B57-82EF-D47E0B13FFED}" dt="2023-10-20T15:45:34.447" v="251" actId="108"/>
          <ac:spMkLst>
            <pc:docMk/>
            <pc:sldMk cId="2049104694" sldId="259"/>
            <ac:spMk id="3" creationId="{00000000-0000-0000-0000-000000000000}"/>
          </ac:spMkLst>
        </pc:spChg>
      </pc:sldChg>
      <pc:sldChg chg="modSp del mod">
        <pc:chgData name="Apurv Patel" userId="ca11caa6b52d2d92" providerId="LiveId" clId="{82544925-C968-4B57-82EF-D47E0B13FFED}" dt="2023-10-20T15:02:43.275" v="155" actId="2696"/>
        <pc:sldMkLst>
          <pc:docMk/>
          <pc:sldMk cId="3165763270" sldId="261"/>
        </pc:sldMkLst>
        <pc:spChg chg="mod">
          <ac:chgData name="Apurv Patel" userId="ca11caa6b52d2d92" providerId="LiveId" clId="{82544925-C968-4B57-82EF-D47E0B13FFED}" dt="2023-10-20T14:57:03.879" v="87" actId="20577"/>
          <ac:spMkLst>
            <pc:docMk/>
            <pc:sldMk cId="3165763270" sldId="261"/>
            <ac:spMk id="2" creationId="{00000000-0000-0000-0000-000000000000}"/>
          </ac:spMkLst>
        </pc:spChg>
      </pc:sldChg>
      <pc:sldChg chg="addSp delSp modSp mod">
        <pc:chgData name="Apurv Patel" userId="ca11caa6b52d2d92" providerId="LiveId" clId="{82544925-C968-4B57-82EF-D47E0B13FFED}" dt="2023-10-20T16:25:23.468" v="405" actId="14826"/>
        <pc:sldMkLst>
          <pc:docMk/>
          <pc:sldMk cId="4025600941" sldId="262"/>
        </pc:sldMkLst>
        <pc:spChg chg="del mod">
          <ac:chgData name="Apurv Patel" userId="ca11caa6b52d2d92" providerId="LiveId" clId="{82544925-C968-4B57-82EF-D47E0B13FFED}" dt="2023-10-20T16:16:08.347" v="350" actId="931"/>
          <ac:spMkLst>
            <pc:docMk/>
            <pc:sldMk cId="4025600941" sldId="262"/>
            <ac:spMk id="3" creationId="{00000000-0000-0000-0000-000000000000}"/>
          </ac:spMkLst>
        </pc:spChg>
        <pc:spChg chg="add del mod">
          <ac:chgData name="Apurv Patel" userId="ca11caa6b52d2d92" providerId="LiveId" clId="{82544925-C968-4B57-82EF-D47E0B13FFED}" dt="2023-10-20T16:20:03.622" v="358"/>
          <ac:spMkLst>
            <pc:docMk/>
            <pc:sldMk cId="4025600941" sldId="262"/>
            <ac:spMk id="6" creationId="{2EF8041B-4B26-4402-070B-CFEE708A8F08}"/>
          </ac:spMkLst>
        </pc:spChg>
        <pc:spChg chg="add mod">
          <ac:chgData name="Apurv Patel" userId="ca11caa6b52d2d92" providerId="LiveId" clId="{82544925-C968-4B57-82EF-D47E0B13FFED}" dt="2023-10-20T16:20:40.117" v="386" actId="1076"/>
          <ac:spMkLst>
            <pc:docMk/>
            <pc:sldMk cId="4025600941" sldId="262"/>
            <ac:spMk id="7" creationId="{5DE4896E-5F4B-9A7C-A352-EA53CCB3463C}"/>
          </ac:spMkLst>
        </pc:spChg>
        <pc:picChg chg="add mod">
          <ac:chgData name="Apurv Patel" userId="ca11caa6b52d2d92" providerId="LiveId" clId="{82544925-C968-4B57-82EF-D47E0B13FFED}" dt="2023-10-20T16:25:23.468" v="405" actId="14826"/>
          <ac:picMkLst>
            <pc:docMk/>
            <pc:sldMk cId="4025600941" sldId="262"/>
            <ac:picMk id="5" creationId="{256CB376-1F6E-B20C-DEE4-6B4E1085FE4F}"/>
          </ac:picMkLst>
        </pc:picChg>
      </pc:sldChg>
      <pc:sldChg chg="modSp mod">
        <pc:chgData name="Apurv Patel" userId="ca11caa6b52d2d92" providerId="LiveId" clId="{82544925-C968-4B57-82EF-D47E0B13FFED}" dt="2023-10-20T15:33:51.942" v="158" actId="313"/>
        <pc:sldMkLst>
          <pc:docMk/>
          <pc:sldMk cId="52175142" sldId="263"/>
        </pc:sldMkLst>
        <pc:spChg chg="mod">
          <ac:chgData name="Apurv Patel" userId="ca11caa6b52d2d92" providerId="LiveId" clId="{82544925-C968-4B57-82EF-D47E0B13FFED}" dt="2023-10-20T15:33:51.942" v="158" actId="313"/>
          <ac:spMkLst>
            <pc:docMk/>
            <pc:sldMk cId="52175142" sldId="263"/>
            <ac:spMk id="3" creationId="{00000000-0000-0000-0000-000000000000}"/>
          </ac:spMkLst>
        </pc:spChg>
      </pc:sldChg>
      <pc:sldChg chg="modSp mod">
        <pc:chgData name="Apurv Patel" userId="ca11caa6b52d2d92" providerId="LiveId" clId="{82544925-C968-4B57-82EF-D47E0B13FFED}" dt="2023-10-20T15:52:29.047" v="346" actId="20577"/>
        <pc:sldMkLst>
          <pc:docMk/>
          <pc:sldMk cId="593835838" sldId="265"/>
        </pc:sldMkLst>
        <pc:spChg chg="mod">
          <ac:chgData name="Apurv Patel" userId="ca11caa6b52d2d92" providerId="LiveId" clId="{82544925-C968-4B57-82EF-D47E0B13FFED}" dt="2023-10-20T15:52:29.047" v="346" actId="20577"/>
          <ac:spMkLst>
            <pc:docMk/>
            <pc:sldMk cId="593835838" sldId="265"/>
            <ac:spMk id="3" creationId="{00000000-0000-0000-0000-000000000000}"/>
          </ac:spMkLst>
        </pc:spChg>
      </pc:sldChg>
      <pc:sldChg chg="modSp add mod">
        <pc:chgData name="Apurv Patel" userId="ca11caa6b52d2d92" providerId="LiveId" clId="{82544925-C968-4B57-82EF-D47E0B13FFED}" dt="2023-10-20T15:02:35.380" v="154"/>
        <pc:sldMkLst>
          <pc:docMk/>
          <pc:sldMk cId="954895964" sldId="268"/>
        </pc:sldMkLst>
        <pc:spChg chg="mod">
          <ac:chgData name="Apurv Patel" userId="ca11caa6b52d2d92" providerId="LiveId" clId="{82544925-C968-4B57-82EF-D47E0B13FFED}" dt="2023-10-20T15:02:35.380" v="154"/>
          <ac:spMkLst>
            <pc:docMk/>
            <pc:sldMk cId="954895964" sldId="268"/>
            <ac:spMk id="3" creationId="{00000000-0000-0000-0000-000000000000}"/>
          </ac:spMkLst>
        </pc:spChg>
      </pc:sldChg>
      <pc:sldChg chg="addSp delSp modSp new mod">
        <pc:chgData name="Apurv Patel" userId="ca11caa6b52d2d92" providerId="LiveId" clId="{82544925-C968-4B57-82EF-D47E0B13FFED}" dt="2023-10-20T16:27:16.416" v="446" actId="1076"/>
        <pc:sldMkLst>
          <pc:docMk/>
          <pc:sldMk cId="4264602575" sldId="269"/>
        </pc:sldMkLst>
        <pc:spChg chg="mod">
          <ac:chgData name="Apurv Patel" userId="ca11caa6b52d2d92" providerId="LiveId" clId="{82544925-C968-4B57-82EF-D47E0B13FFED}" dt="2023-10-20T15:34:28.682" v="176" actId="20577"/>
          <ac:spMkLst>
            <pc:docMk/>
            <pc:sldMk cId="4264602575" sldId="269"/>
            <ac:spMk id="2" creationId="{5DE2547B-0A85-ADEC-FDE6-58A704C3654B}"/>
          </ac:spMkLst>
        </pc:spChg>
        <pc:spChg chg="del">
          <ac:chgData name="Apurv Patel" userId="ca11caa6b52d2d92" providerId="LiveId" clId="{82544925-C968-4B57-82EF-D47E0B13FFED}" dt="2023-10-20T15:35:09.502" v="177" actId="22"/>
          <ac:spMkLst>
            <pc:docMk/>
            <pc:sldMk cId="4264602575" sldId="269"/>
            <ac:spMk id="3" creationId="{01D0F250-2EC8-2643-AA6C-1F985AD67857}"/>
          </ac:spMkLst>
        </pc:spChg>
        <pc:spChg chg="add mod">
          <ac:chgData name="Apurv Patel" userId="ca11caa6b52d2d92" providerId="LiveId" clId="{82544925-C968-4B57-82EF-D47E0B13FFED}" dt="2023-10-20T16:27:16.416" v="446" actId="1076"/>
          <ac:spMkLst>
            <pc:docMk/>
            <pc:sldMk cId="4264602575" sldId="269"/>
            <ac:spMk id="6" creationId="{A5D72CEC-634E-972E-B789-4455D1611BE7}"/>
          </ac:spMkLst>
        </pc:spChg>
        <pc:picChg chg="add mod ord">
          <ac:chgData name="Apurv Patel" userId="ca11caa6b52d2d92" providerId="LiveId" clId="{82544925-C968-4B57-82EF-D47E0B13FFED}" dt="2023-10-20T15:35:31.729" v="179" actId="14100"/>
          <ac:picMkLst>
            <pc:docMk/>
            <pc:sldMk cId="4264602575" sldId="269"/>
            <ac:picMk id="5" creationId="{B0681BDE-7A65-52B1-E5F8-E2FB114E937A}"/>
          </ac:picMkLst>
        </pc:picChg>
      </pc:sldChg>
      <pc:sldChg chg="addSp delSp modSp add mod">
        <pc:chgData name="Apurv Patel" userId="ca11caa6b52d2d92" providerId="LiveId" clId="{82544925-C968-4B57-82EF-D47E0B13FFED}" dt="2023-10-20T16:27:32.834" v="469" actId="1076"/>
        <pc:sldMkLst>
          <pc:docMk/>
          <pc:sldMk cId="201152062" sldId="270"/>
        </pc:sldMkLst>
        <pc:spChg chg="add del mod">
          <ac:chgData name="Apurv Patel" userId="ca11caa6b52d2d92" providerId="LiveId" clId="{82544925-C968-4B57-82EF-D47E0B13FFED}" dt="2023-10-20T15:36:48.218" v="187" actId="478"/>
          <ac:spMkLst>
            <pc:docMk/>
            <pc:sldMk cId="201152062" sldId="270"/>
            <ac:spMk id="7" creationId="{7B3AC762-5048-E71F-3869-330690B87D5F}"/>
          </ac:spMkLst>
        </pc:spChg>
        <pc:spChg chg="add mod">
          <ac:chgData name="Apurv Patel" userId="ca11caa6b52d2d92" providerId="LiveId" clId="{82544925-C968-4B57-82EF-D47E0B13FFED}" dt="2023-10-20T16:27:32.834" v="469" actId="1076"/>
          <ac:spMkLst>
            <pc:docMk/>
            <pc:sldMk cId="201152062" sldId="270"/>
            <ac:spMk id="10" creationId="{FE7BC257-D721-6154-0B71-D31353ADA69D}"/>
          </ac:spMkLst>
        </pc:spChg>
        <pc:picChg chg="add del mod ord">
          <ac:chgData name="Apurv Patel" userId="ca11caa6b52d2d92" providerId="LiveId" clId="{82544925-C968-4B57-82EF-D47E0B13FFED}" dt="2023-10-20T15:38:39.462" v="194" actId="478"/>
          <ac:picMkLst>
            <pc:docMk/>
            <pc:sldMk cId="201152062" sldId="270"/>
            <ac:picMk id="4" creationId="{BEBDCF1A-93EF-00C3-2AFD-EEBF62C5EB1A}"/>
          </ac:picMkLst>
        </pc:picChg>
        <pc:picChg chg="del">
          <ac:chgData name="Apurv Patel" userId="ca11caa6b52d2d92" providerId="LiveId" clId="{82544925-C968-4B57-82EF-D47E0B13FFED}" dt="2023-10-20T15:36:43.507" v="186" actId="478"/>
          <ac:picMkLst>
            <pc:docMk/>
            <pc:sldMk cId="201152062" sldId="270"/>
            <ac:picMk id="5" creationId="{B0681BDE-7A65-52B1-E5F8-E2FB114E937A}"/>
          </ac:picMkLst>
        </pc:picChg>
        <pc:picChg chg="add mod ord">
          <ac:chgData name="Apurv Patel" userId="ca11caa6b52d2d92" providerId="LiveId" clId="{82544925-C968-4B57-82EF-D47E0B13FFED}" dt="2023-10-20T15:38:37.984" v="193" actId="167"/>
          <ac:picMkLst>
            <pc:docMk/>
            <pc:sldMk cId="201152062" sldId="270"/>
            <ac:picMk id="9" creationId="{4C798A62-E3F9-EEF3-062A-F8B99CB7FAFA}"/>
          </ac:picMkLst>
        </pc:picChg>
      </pc:sldChg>
      <pc:sldChg chg="addSp modSp add del mod">
        <pc:chgData name="Apurv Patel" userId="ca11caa6b52d2d92" providerId="LiveId" clId="{82544925-C968-4B57-82EF-D47E0B13FFED}" dt="2023-10-20T16:27:48.138" v="479" actId="1076"/>
        <pc:sldMkLst>
          <pc:docMk/>
          <pc:sldMk cId="2196376606" sldId="271"/>
        </pc:sldMkLst>
        <pc:spChg chg="add mod">
          <ac:chgData name="Apurv Patel" userId="ca11caa6b52d2d92" providerId="LiveId" clId="{82544925-C968-4B57-82EF-D47E0B13FFED}" dt="2023-10-20T16:27:48.138" v="479" actId="1076"/>
          <ac:spMkLst>
            <pc:docMk/>
            <pc:sldMk cId="2196376606" sldId="271"/>
            <ac:spMk id="3" creationId="{00E504D2-80BE-559D-1699-7DD0D913A790}"/>
          </ac:spMkLst>
        </pc:spChg>
      </pc:sldChg>
      <pc:sldChg chg="addSp delSp modSp add mod ord">
        <pc:chgData name="Apurv Patel" userId="ca11caa6b52d2d92" providerId="LiveId" clId="{82544925-C968-4B57-82EF-D47E0B13FFED}" dt="2023-10-20T16:29:09.168" v="557" actId="1076"/>
        <pc:sldMkLst>
          <pc:docMk/>
          <pc:sldMk cId="1759962374" sldId="272"/>
        </pc:sldMkLst>
        <pc:spChg chg="add mod">
          <ac:chgData name="Apurv Patel" userId="ca11caa6b52d2d92" providerId="LiveId" clId="{82544925-C968-4B57-82EF-D47E0B13FFED}" dt="2023-10-20T16:29:09.168" v="557" actId="1076"/>
          <ac:spMkLst>
            <pc:docMk/>
            <pc:sldMk cId="1759962374" sldId="272"/>
            <ac:spMk id="6" creationId="{F86EBA3C-92F6-DA7D-032F-147B0D8A1F0B}"/>
          </ac:spMkLst>
        </pc:spChg>
        <pc:picChg chg="del">
          <ac:chgData name="Apurv Patel" userId="ca11caa6b52d2d92" providerId="LiveId" clId="{82544925-C968-4B57-82EF-D47E0B13FFED}" dt="2023-10-20T15:40:15.283" v="204" actId="478"/>
          <ac:picMkLst>
            <pc:docMk/>
            <pc:sldMk cId="1759962374" sldId="272"/>
            <ac:picMk id="4" creationId="{BEBDCF1A-93EF-00C3-2AFD-EEBF62C5EB1A}"/>
          </ac:picMkLst>
        </pc:picChg>
        <pc:picChg chg="add mod ord">
          <ac:chgData name="Apurv Patel" userId="ca11caa6b52d2d92" providerId="LiveId" clId="{82544925-C968-4B57-82EF-D47E0B13FFED}" dt="2023-10-20T15:40:20.401" v="205" actId="14100"/>
          <ac:picMkLst>
            <pc:docMk/>
            <pc:sldMk cId="1759962374" sldId="272"/>
            <ac:picMk id="5" creationId="{E5F23AAD-758B-703D-3E08-D862C34521EF}"/>
          </ac:picMkLst>
        </pc:picChg>
      </pc:sldChg>
      <pc:sldChg chg="addSp delSp modSp add mod ord">
        <pc:chgData name="Apurv Patel" userId="ca11caa6b52d2d92" providerId="LiveId" clId="{82544925-C968-4B57-82EF-D47E0B13FFED}" dt="2023-10-20T16:28:15.284" v="507" actId="1076"/>
        <pc:sldMkLst>
          <pc:docMk/>
          <pc:sldMk cId="1950712452" sldId="273"/>
        </pc:sldMkLst>
        <pc:spChg chg="add mod">
          <ac:chgData name="Apurv Patel" userId="ca11caa6b52d2d92" providerId="LiveId" clId="{82544925-C968-4B57-82EF-D47E0B13FFED}" dt="2023-10-20T16:28:15.284" v="507" actId="1076"/>
          <ac:spMkLst>
            <pc:docMk/>
            <pc:sldMk cId="1950712452" sldId="273"/>
            <ac:spMk id="6" creationId="{890A2B4D-808E-ECAD-E58B-EB913BFC7074}"/>
          </ac:spMkLst>
        </pc:spChg>
        <pc:picChg chg="del">
          <ac:chgData name="Apurv Patel" userId="ca11caa6b52d2d92" providerId="LiveId" clId="{82544925-C968-4B57-82EF-D47E0B13FFED}" dt="2023-10-20T15:41:17.753" v="215" actId="478"/>
          <ac:picMkLst>
            <pc:docMk/>
            <pc:sldMk cId="1950712452" sldId="273"/>
            <ac:picMk id="4" creationId="{BEBDCF1A-93EF-00C3-2AFD-EEBF62C5EB1A}"/>
          </ac:picMkLst>
        </pc:picChg>
        <pc:picChg chg="add mod ord">
          <ac:chgData name="Apurv Patel" userId="ca11caa6b52d2d92" providerId="LiveId" clId="{82544925-C968-4B57-82EF-D47E0B13FFED}" dt="2023-10-20T15:41:16.449" v="214" actId="167"/>
          <ac:picMkLst>
            <pc:docMk/>
            <pc:sldMk cId="1950712452" sldId="273"/>
            <ac:picMk id="5" creationId="{32D86385-53D1-AA4D-1B81-0B1D3DF4787E}"/>
          </ac:picMkLst>
        </pc:picChg>
      </pc:sldChg>
      <pc:sldChg chg="addSp delSp modSp add mod">
        <pc:chgData name="Apurv Patel" userId="ca11caa6b52d2d92" providerId="LiveId" clId="{82544925-C968-4B57-82EF-D47E0B13FFED}" dt="2023-10-20T16:28:49.282" v="531" actId="1076"/>
        <pc:sldMkLst>
          <pc:docMk/>
          <pc:sldMk cId="613066512" sldId="274"/>
        </pc:sldMkLst>
        <pc:spChg chg="add mod">
          <ac:chgData name="Apurv Patel" userId="ca11caa6b52d2d92" providerId="LiveId" clId="{82544925-C968-4B57-82EF-D47E0B13FFED}" dt="2023-10-20T16:28:49.282" v="531" actId="1076"/>
          <ac:spMkLst>
            <pc:docMk/>
            <pc:sldMk cId="613066512" sldId="274"/>
            <ac:spMk id="8" creationId="{26E0BA93-7214-3E97-4301-2B336E355037}"/>
          </ac:spMkLst>
        </pc:spChg>
        <pc:picChg chg="add mod ord">
          <ac:chgData name="Apurv Patel" userId="ca11caa6b52d2d92" providerId="LiveId" clId="{82544925-C968-4B57-82EF-D47E0B13FFED}" dt="2023-10-20T15:41:53.865" v="222" actId="167"/>
          <ac:picMkLst>
            <pc:docMk/>
            <pc:sldMk cId="613066512" sldId="274"/>
            <ac:picMk id="4" creationId="{D2BBF870-C6E0-55A9-5B31-DE85629FD1CA}"/>
          </ac:picMkLst>
        </pc:picChg>
        <pc:picChg chg="del">
          <ac:chgData name="Apurv Patel" userId="ca11caa6b52d2d92" providerId="LiveId" clId="{82544925-C968-4B57-82EF-D47E0B13FFED}" dt="2023-10-20T15:41:55.432" v="223" actId="478"/>
          <ac:picMkLst>
            <pc:docMk/>
            <pc:sldMk cId="613066512" sldId="274"/>
            <ac:picMk id="5" creationId="{32D86385-53D1-AA4D-1B81-0B1D3DF4787E}"/>
          </ac:picMkLst>
        </pc:picChg>
        <pc:picChg chg="add del mod">
          <ac:chgData name="Apurv Patel" userId="ca11caa6b52d2d92" providerId="LiveId" clId="{82544925-C968-4B57-82EF-D47E0B13FFED}" dt="2023-10-20T15:43:37.999" v="232" actId="22"/>
          <ac:picMkLst>
            <pc:docMk/>
            <pc:sldMk cId="613066512" sldId="274"/>
            <ac:picMk id="7" creationId="{0B20785B-C01D-A61C-F826-CC74605AEEC1}"/>
          </ac:picMkLst>
        </pc:picChg>
      </pc:sldChg>
      <pc:sldChg chg="addSp delSp modSp add mod">
        <pc:chgData name="Apurv Patel" userId="ca11caa6b52d2d92" providerId="LiveId" clId="{82544925-C968-4B57-82EF-D47E0B13FFED}" dt="2023-10-20T16:29:25.903" v="569" actId="1076"/>
        <pc:sldMkLst>
          <pc:docMk/>
          <pc:sldMk cId="1708071597" sldId="275"/>
        </pc:sldMkLst>
        <pc:spChg chg="add mod">
          <ac:chgData name="Apurv Patel" userId="ca11caa6b52d2d92" providerId="LiveId" clId="{82544925-C968-4B57-82EF-D47E0B13FFED}" dt="2023-10-20T16:29:25.903" v="569" actId="1076"/>
          <ac:spMkLst>
            <pc:docMk/>
            <pc:sldMk cId="1708071597" sldId="275"/>
            <ac:spMk id="6" creationId="{9829EFF6-401C-FB62-7289-7982B0690830}"/>
          </ac:spMkLst>
        </pc:spChg>
        <pc:picChg chg="del">
          <ac:chgData name="Apurv Patel" userId="ca11caa6b52d2d92" providerId="LiveId" clId="{82544925-C968-4B57-82EF-D47E0B13FFED}" dt="2023-10-20T15:44:03.160" v="240" actId="478"/>
          <ac:picMkLst>
            <pc:docMk/>
            <pc:sldMk cId="1708071597" sldId="275"/>
            <ac:picMk id="4" creationId="{D2BBF870-C6E0-55A9-5B31-DE85629FD1CA}"/>
          </ac:picMkLst>
        </pc:picChg>
        <pc:picChg chg="add mod ord">
          <ac:chgData name="Apurv Patel" userId="ca11caa6b52d2d92" providerId="LiveId" clId="{82544925-C968-4B57-82EF-D47E0B13FFED}" dt="2023-10-20T15:44:01.766" v="239" actId="167"/>
          <ac:picMkLst>
            <pc:docMk/>
            <pc:sldMk cId="1708071597" sldId="275"/>
            <ac:picMk id="5" creationId="{5365BB25-F659-E963-3483-8DBFD2E19DB9}"/>
          </ac:picMkLst>
        </pc:picChg>
      </pc:sldChg>
      <pc:sldChg chg="addSp delSp modSp add mod">
        <pc:chgData name="Apurv Patel" userId="ca11caa6b52d2d92" providerId="LiveId" clId="{82544925-C968-4B57-82EF-D47E0B13FFED}" dt="2023-10-20T16:29:45.050" v="596" actId="1076"/>
        <pc:sldMkLst>
          <pc:docMk/>
          <pc:sldMk cId="1425427671" sldId="276"/>
        </pc:sldMkLst>
        <pc:spChg chg="add mod">
          <ac:chgData name="Apurv Patel" userId="ca11caa6b52d2d92" providerId="LiveId" clId="{82544925-C968-4B57-82EF-D47E0B13FFED}" dt="2023-10-20T16:29:45.050" v="596" actId="1076"/>
          <ac:spMkLst>
            <pc:docMk/>
            <pc:sldMk cId="1425427671" sldId="276"/>
            <ac:spMk id="6" creationId="{E94C74CC-57B2-8D1E-1818-DD2E13E8AEAD}"/>
          </ac:spMkLst>
        </pc:spChg>
        <pc:picChg chg="add mod ord">
          <ac:chgData name="Apurv Patel" userId="ca11caa6b52d2d92" providerId="LiveId" clId="{82544925-C968-4B57-82EF-D47E0B13FFED}" dt="2023-10-20T15:44:35.015" v="247" actId="167"/>
          <ac:picMkLst>
            <pc:docMk/>
            <pc:sldMk cId="1425427671" sldId="276"/>
            <ac:picMk id="4" creationId="{C947AF3E-8C46-84ED-B299-CB07909BF36F}"/>
          </ac:picMkLst>
        </pc:picChg>
        <pc:picChg chg="del">
          <ac:chgData name="Apurv Patel" userId="ca11caa6b52d2d92" providerId="LiveId" clId="{82544925-C968-4B57-82EF-D47E0B13FFED}" dt="2023-10-20T15:44:36.166" v="248" actId="478"/>
          <ac:picMkLst>
            <pc:docMk/>
            <pc:sldMk cId="1425427671" sldId="276"/>
            <ac:picMk id="5" creationId="{5365BB25-F659-E963-3483-8DBFD2E19DB9}"/>
          </ac:picMkLst>
        </pc:picChg>
      </pc:sldChg>
      <pc:sldChg chg="modSp add mod">
        <pc:chgData name="Apurv Patel" userId="ca11caa6b52d2d92" providerId="LiveId" clId="{82544925-C968-4B57-82EF-D47E0B13FFED}" dt="2023-10-20T16:24:46.094" v="403" actId="14826"/>
        <pc:sldMkLst>
          <pc:docMk/>
          <pc:sldMk cId="2470190571" sldId="277"/>
        </pc:sldMkLst>
        <pc:spChg chg="mod">
          <ac:chgData name="Apurv Patel" userId="ca11caa6b52d2d92" providerId="LiveId" clId="{82544925-C968-4B57-82EF-D47E0B13FFED}" dt="2023-10-20T16:21:07.847" v="398" actId="1076"/>
          <ac:spMkLst>
            <pc:docMk/>
            <pc:sldMk cId="2470190571" sldId="277"/>
            <ac:spMk id="7" creationId="{5DE4896E-5F4B-9A7C-A352-EA53CCB3463C}"/>
          </ac:spMkLst>
        </pc:spChg>
        <pc:picChg chg="mod">
          <ac:chgData name="Apurv Patel" userId="ca11caa6b52d2d92" providerId="LiveId" clId="{82544925-C968-4B57-82EF-D47E0B13FFED}" dt="2023-10-20T16:24:46.094" v="403" actId="14826"/>
          <ac:picMkLst>
            <pc:docMk/>
            <pc:sldMk cId="2470190571" sldId="277"/>
            <ac:picMk id="5" creationId="{256CB376-1F6E-B20C-DEE4-6B4E1085FE4F}"/>
          </ac:picMkLst>
        </pc:picChg>
      </pc:sldChg>
    </pc:docChg>
  </pc:docChgLst>
  <pc:docChgLst>
    <pc:chgData name="Apurv Patel" userId="ca11caa6b52d2d92" providerId="LiveId" clId="{A280DE7D-4FED-4B80-9045-B5289C889822}"/>
    <pc:docChg chg="undo custSel addSld delSld modSld sldOrd">
      <pc:chgData name="Apurv Patel" userId="ca11caa6b52d2d92" providerId="LiveId" clId="{A280DE7D-4FED-4B80-9045-B5289C889822}" dt="2024-01-11T02:02:47.240" v="1329" actId="20577"/>
      <pc:docMkLst>
        <pc:docMk/>
      </pc:docMkLst>
      <pc:sldChg chg="modSp modTransition">
        <pc:chgData name="Apurv Patel" userId="ca11caa6b52d2d92" providerId="LiveId" clId="{A280DE7D-4FED-4B80-9045-B5289C889822}" dt="2024-01-09T15:03:02.610" v="1173"/>
        <pc:sldMkLst>
          <pc:docMk/>
          <pc:sldMk cId="19839542" sldId="257"/>
        </pc:sldMkLst>
        <pc:picChg chg="mod">
          <ac:chgData name="Apurv Patel" userId="ca11caa6b52d2d92" providerId="LiveId" clId="{A280DE7D-4FED-4B80-9045-B5289C889822}" dt="2024-01-09T13:48:27.201" v="4" actId="14826"/>
          <ac:picMkLst>
            <pc:docMk/>
            <pc:sldMk cId="19839542" sldId="257"/>
            <ac:picMk id="291" creationId="{00000000-0000-0000-0000-000000000000}"/>
          </ac:picMkLst>
        </pc:picChg>
        <pc:picChg chg="mod">
          <ac:chgData name="Apurv Patel" userId="ca11caa6b52d2d92" providerId="LiveId" clId="{A280DE7D-4FED-4B80-9045-B5289C889822}" dt="2024-01-09T13:48:26.840" v="3" actId="14826"/>
          <ac:picMkLst>
            <pc:docMk/>
            <pc:sldMk cId="19839542" sldId="257"/>
            <ac:picMk id="292" creationId="{00000000-0000-0000-0000-000000000000}"/>
          </ac:picMkLst>
        </pc:picChg>
      </pc:sldChg>
      <pc:sldChg chg="modSp mod modAnim">
        <pc:chgData name="Apurv Patel" userId="ca11caa6b52d2d92" providerId="LiveId" clId="{A280DE7D-4FED-4B80-9045-B5289C889822}" dt="2024-01-09T15:12:18.598" v="1304"/>
        <pc:sldMkLst>
          <pc:docMk/>
          <pc:sldMk cId="3301884583" sldId="258"/>
        </pc:sldMkLst>
        <pc:spChg chg="mod">
          <ac:chgData name="Apurv Patel" userId="ca11caa6b52d2d92" providerId="LiveId" clId="{A280DE7D-4FED-4B80-9045-B5289C889822}" dt="2024-01-09T15:03:12.107" v="1174" actId="14100"/>
          <ac:spMkLst>
            <pc:docMk/>
            <pc:sldMk cId="3301884583" sldId="258"/>
            <ac:spMk id="2" creationId="{00000000-0000-0000-0000-000000000000}"/>
          </ac:spMkLst>
        </pc:spChg>
        <pc:spChg chg="mod">
          <ac:chgData name="Apurv Patel" userId="ca11caa6b52d2d92" providerId="LiveId" clId="{A280DE7D-4FED-4B80-9045-B5289C889822}" dt="2024-01-09T15:03:15.931" v="1175" actId="14100"/>
          <ac:spMkLst>
            <pc:docMk/>
            <pc:sldMk cId="3301884583" sldId="258"/>
            <ac:spMk id="3" creationId="{00000000-0000-0000-0000-000000000000}"/>
          </ac:spMkLst>
        </pc:spChg>
      </pc:sldChg>
      <pc:sldChg chg="modSp mod modAnim chgLayout">
        <pc:chgData name="Apurv Patel" userId="ca11caa6b52d2d92" providerId="LiveId" clId="{A280DE7D-4FED-4B80-9045-B5289C889822}" dt="2024-01-09T15:04:09.785" v="1190"/>
        <pc:sldMkLst>
          <pc:docMk/>
          <pc:sldMk cId="2049104694" sldId="259"/>
        </pc:sldMkLst>
        <pc:spChg chg="mod ord">
          <ac:chgData name="Apurv Patel" userId="ca11caa6b52d2d92" providerId="LiveId" clId="{A280DE7D-4FED-4B80-9045-B5289C889822}" dt="2024-01-09T14:01:15.003" v="184" actId="5793"/>
          <ac:spMkLst>
            <pc:docMk/>
            <pc:sldMk cId="2049104694" sldId="259"/>
            <ac:spMk id="2" creationId="{00000000-0000-0000-0000-000000000000}"/>
          </ac:spMkLst>
        </pc:spChg>
        <pc:spChg chg="mod ord">
          <ac:chgData name="Apurv Patel" userId="ca11caa6b52d2d92" providerId="LiveId" clId="{A280DE7D-4FED-4B80-9045-B5289C889822}" dt="2024-01-09T13:52:23.389" v="26" actId="14100"/>
          <ac:spMkLst>
            <pc:docMk/>
            <pc:sldMk cId="2049104694" sldId="259"/>
            <ac:spMk id="3" creationId="{00000000-0000-0000-0000-000000000000}"/>
          </ac:spMkLst>
        </pc:spChg>
      </pc:sldChg>
      <pc:sldChg chg="modSp mod modAnim chgLayout">
        <pc:chgData name="Apurv Patel" userId="ca11caa6b52d2d92" providerId="LiveId" clId="{A280DE7D-4FED-4B80-9045-B5289C889822}" dt="2024-01-09T15:04:50.180" v="1195"/>
        <pc:sldMkLst>
          <pc:docMk/>
          <pc:sldMk cId="4097928949" sldId="260"/>
        </pc:sldMkLst>
        <pc:spChg chg="mod ord">
          <ac:chgData name="Apurv Patel" userId="ca11caa6b52d2d92" providerId="LiveId" clId="{A280DE7D-4FED-4B80-9045-B5289C889822}" dt="2024-01-09T14:01:18.774" v="185" actId="5793"/>
          <ac:spMkLst>
            <pc:docMk/>
            <pc:sldMk cId="4097928949" sldId="260"/>
            <ac:spMk id="2" creationId="{00000000-0000-0000-0000-000000000000}"/>
          </ac:spMkLst>
        </pc:spChg>
        <pc:spChg chg="mod ord">
          <ac:chgData name="Apurv Patel" userId="ca11caa6b52d2d92" providerId="LiveId" clId="{A280DE7D-4FED-4B80-9045-B5289C889822}" dt="2024-01-09T15:04:43.202" v="1194" actId="20577"/>
          <ac:spMkLst>
            <pc:docMk/>
            <pc:sldMk cId="4097928949" sldId="260"/>
            <ac:spMk id="3" creationId="{00000000-0000-0000-0000-000000000000}"/>
          </ac:spMkLst>
        </pc:spChg>
      </pc:sldChg>
      <pc:sldChg chg="modSp del mod">
        <pc:chgData name="Apurv Patel" userId="ca11caa6b52d2d92" providerId="LiveId" clId="{A280DE7D-4FED-4B80-9045-B5289C889822}" dt="2024-01-09T13:54:25.626" v="52" actId="47"/>
        <pc:sldMkLst>
          <pc:docMk/>
          <pc:sldMk cId="4025600941" sldId="262"/>
        </pc:sldMkLst>
        <pc:spChg chg="mod">
          <ac:chgData name="Apurv Patel" userId="ca11caa6b52d2d92" providerId="LiveId" clId="{A280DE7D-4FED-4B80-9045-B5289C889822}" dt="2024-01-09T13:50:19.669" v="11" actId="20577"/>
          <ac:spMkLst>
            <pc:docMk/>
            <pc:sldMk cId="4025600941" sldId="262"/>
            <ac:spMk id="2" creationId="{00000000-0000-0000-0000-000000000000}"/>
          </ac:spMkLst>
        </pc:spChg>
        <pc:spChg chg="mod">
          <ac:chgData name="Apurv Patel" userId="ca11caa6b52d2d92" providerId="LiveId" clId="{A280DE7D-4FED-4B80-9045-B5289C889822}" dt="2024-01-09T13:50:16.290" v="10" actId="1076"/>
          <ac:spMkLst>
            <pc:docMk/>
            <pc:sldMk cId="4025600941" sldId="262"/>
            <ac:spMk id="7" creationId="{5DE4896E-5F4B-9A7C-A352-EA53CCB3463C}"/>
          </ac:spMkLst>
        </pc:spChg>
        <pc:picChg chg="mod">
          <ac:chgData name="Apurv Patel" userId="ca11caa6b52d2d92" providerId="LiveId" clId="{A280DE7D-4FED-4B80-9045-B5289C889822}" dt="2024-01-09T13:50:11.296" v="9" actId="1076"/>
          <ac:picMkLst>
            <pc:docMk/>
            <pc:sldMk cId="4025600941" sldId="262"/>
            <ac:picMk id="8" creationId="{390B9DDB-D2BB-4E2C-A727-37B8DEF7AB4A}"/>
          </ac:picMkLst>
        </pc:picChg>
      </pc:sldChg>
      <pc:sldChg chg="modSp mod modAnim chgLayout">
        <pc:chgData name="Apurv Patel" userId="ca11caa6b52d2d92" providerId="LiveId" clId="{A280DE7D-4FED-4B80-9045-B5289C889822}" dt="2024-01-11T02:01:57.838" v="1325" actId="123"/>
        <pc:sldMkLst>
          <pc:docMk/>
          <pc:sldMk cId="52175142" sldId="263"/>
        </pc:sldMkLst>
        <pc:spChg chg="mod ord">
          <ac:chgData name="Apurv Patel" userId="ca11caa6b52d2d92" providerId="LiveId" clId="{A280DE7D-4FED-4B80-9045-B5289C889822}" dt="2024-01-09T14:13:00.140" v="460" actId="14100"/>
          <ac:spMkLst>
            <pc:docMk/>
            <pc:sldMk cId="52175142" sldId="263"/>
            <ac:spMk id="2" creationId="{00000000-0000-0000-0000-000000000000}"/>
          </ac:spMkLst>
        </pc:spChg>
        <pc:spChg chg="mod ord">
          <ac:chgData name="Apurv Patel" userId="ca11caa6b52d2d92" providerId="LiveId" clId="{A280DE7D-4FED-4B80-9045-B5289C889822}" dt="2024-01-11T02:01:57.838" v="1325" actId="123"/>
          <ac:spMkLst>
            <pc:docMk/>
            <pc:sldMk cId="52175142" sldId="263"/>
            <ac:spMk id="3" creationId="{00000000-0000-0000-0000-000000000000}"/>
          </ac:spMkLst>
        </pc:spChg>
      </pc:sldChg>
      <pc:sldChg chg="modSp del mod">
        <pc:chgData name="Apurv Patel" userId="ca11caa6b52d2d92" providerId="LiveId" clId="{A280DE7D-4FED-4B80-9045-B5289C889822}" dt="2024-01-09T14:57:17.608" v="1136" actId="47"/>
        <pc:sldMkLst>
          <pc:docMk/>
          <pc:sldMk cId="593835838" sldId="265"/>
        </pc:sldMkLst>
        <pc:spChg chg="mod">
          <ac:chgData name="Apurv Patel" userId="ca11caa6b52d2d92" providerId="LiveId" clId="{A280DE7D-4FED-4B80-9045-B5289C889822}" dt="2024-01-09T14:49:03.528" v="1034" actId="6549"/>
          <ac:spMkLst>
            <pc:docMk/>
            <pc:sldMk cId="593835838" sldId="265"/>
            <ac:spMk id="2" creationId="{00000000-0000-0000-0000-000000000000}"/>
          </ac:spMkLst>
        </pc:spChg>
        <pc:spChg chg="mod">
          <ac:chgData name="Apurv Patel" userId="ca11caa6b52d2d92" providerId="LiveId" clId="{A280DE7D-4FED-4B80-9045-B5289C889822}" dt="2024-01-09T13:42:27.842" v="0"/>
          <ac:spMkLst>
            <pc:docMk/>
            <pc:sldMk cId="593835838" sldId="265"/>
            <ac:spMk id="3" creationId="{00000000-0000-0000-0000-000000000000}"/>
          </ac:spMkLst>
        </pc:spChg>
      </pc:sldChg>
      <pc:sldChg chg="del">
        <pc:chgData name="Apurv Patel" userId="ca11caa6b52d2d92" providerId="LiveId" clId="{A280DE7D-4FED-4B80-9045-B5289C889822}" dt="2024-01-09T14:58:16.356" v="1151" actId="47"/>
        <pc:sldMkLst>
          <pc:docMk/>
          <pc:sldMk cId="2437598504" sldId="266"/>
        </pc:sldMkLst>
      </pc:sldChg>
      <pc:sldChg chg="modSp mod modAnim">
        <pc:chgData name="Apurv Patel" userId="ca11caa6b52d2d92" providerId="LiveId" clId="{A280DE7D-4FED-4B80-9045-B5289C889822}" dt="2024-01-11T02:02:47.240" v="1329" actId="20577"/>
        <pc:sldMkLst>
          <pc:docMk/>
          <pc:sldMk cId="2712041407" sldId="267"/>
        </pc:sldMkLst>
        <pc:spChg chg="mod">
          <ac:chgData name="Apurv Patel" userId="ca11caa6b52d2d92" providerId="LiveId" clId="{A280DE7D-4FED-4B80-9045-B5289C889822}" dt="2024-01-09T14:13:45.126" v="469" actId="14100"/>
          <ac:spMkLst>
            <pc:docMk/>
            <pc:sldMk cId="2712041407" sldId="267"/>
            <ac:spMk id="2" creationId="{00000000-0000-0000-0000-000000000000}"/>
          </ac:spMkLst>
        </pc:spChg>
        <pc:spChg chg="mod">
          <ac:chgData name="Apurv Patel" userId="ca11caa6b52d2d92" providerId="LiveId" clId="{A280DE7D-4FED-4B80-9045-B5289C889822}" dt="2024-01-11T02:02:47.240" v="1329" actId="20577"/>
          <ac:spMkLst>
            <pc:docMk/>
            <pc:sldMk cId="2712041407" sldId="267"/>
            <ac:spMk id="3" creationId="{00000000-0000-0000-0000-000000000000}"/>
          </ac:spMkLst>
        </pc:spChg>
      </pc:sldChg>
      <pc:sldChg chg="modSp mod modAnim chgLayout">
        <pc:chgData name="Apurv Patel" userId="ca11caa6b52d2d92" providerId="LiveId" clId="{A280DE7D-4FED-4B80-9045-B5289C889822}" dt="2024-01-09T15:05:23.833" v="1200"/>
        <pc:sldMkLst>
          <pc:docMk/>
          <pc:sldMk cId="954895964" sldId="268"/>
        </pc:sldMkLst>
        <pc:spChg chg="mod ord">
          <ac:chgData name="Apurv Patel" userId="ca11caa6b52d2d92" providerId="LiveId" clId="{A280DE7D-4FED-4B80-9045-B5289C889822}" dt="2024-01-09T14:01:22.777" v="186" actId="5793"/>
          <ac:spMkLst>
            <pc:docMk/>
            <pc:sldMk cId="954895964" sldId="268"/>
            <ac:spMk id="2" creationId="{00000000-0000-0000-0000-000000000000}"/>
          </ac:spMkLst>
        </pc:spChg>
        <pc:spChg chg="mod ord">
          <ac:chgData name="Apurv Patel" userId="ca11caa6b52d2d92" providerId="LiveId" clId="{A280DE7D-4FED-4B80-9045-B5289C889822}" dt="2024-01-09T13:54:17.622" v="51" actId="11"/>
          <ac:spMkLst>
            <pc:docMk/>
            <pc:sldMk cId="954895964" sldId="268"/>
            <ac:spMk id="3" creationId="{00000000-0000-0000-0000-000000000000}"/>
          </ac:spMkLst>
        </pc:spChg>
      </pc:sldChg>
      <pc:sldChg chg="addSp delSp modSp del mod modClrScheme chgLayout">
        <pc:chgData name="Apurv Patel" userId="ca11caa6b52d2d92" providerId="LiveId" clId="{A280DE7D-4FED-4B80-9045-B5289C889822}" dt="2024-01-09T14:20:53.747" v="507" actId="47"/>
        <pc:sldMkLst>
          <pc:docMk/>
          <pc:sldMk cId="4264602575" sldId="269"/>
        </pc:sldMkLst>
        <pc:spChg chg="mod ord">
          <ac:chgData name="Apurv Patel" userId="ca11caa6b52d2d92" providerId="LiveId" clId="{A280DE7D-4FED-4B80-9045-B5289C889822}" dt="2024-01-09T14:16:11.513" v="479" actId="700"/>
          <ac:spMkLst>
            <pc:docMk/>
            <pc:sldMk cId="4264602575" sldId="269"/>
            <ac:spMk id="2" creationId="{5DE2547B-0A85-ADEC-FDE6-58A704C3654B}"/>
          </ac:spMkLst>
        </pc:spChg>
        <pc:spChg chg="add del mod ord">
          <ac:chgData name="Apurv Patel" userId="ca11caa6b52d2d92" providerId="LiveId" clId="{A280DE7D-4FED-4B80-9045-B5289C889822}" dt="2024-01-09T14:16:11.513" v="479" actId="700"/>
          <ac:spMkLst>
            <pc:docMk/>
            <pc:sldMk cId="4264602575" sldId="269"/>
            <ac:spMk id="3" creationId="{74D603C0-D9E8-33FA-9D06-860D1B152053}"/>
          </ac:spMkLst>
        </pc:spChg>
        <pc:spChg chg="add del mod ord">
          <ac:chgData name="Apurv Patel" userId="ca11caa6b52d2d92" providerId="LiveId" clId="{A280DE7D-4FED-4B80-9045-B5289C889822}" dt="2024-01-09T14:16:11.513" v="479" actId="700"/>
          <ac:spMkLst>
            <pc:docMk/>
            <pc:sldMk cId="4264602575" sldId="269"/>
            <ac:spMk id="4" creationId="{4AD09072-EE2D-812C-E55C-2579FC6CE36F}"/>
          </ac:spMkLst>
        </pc:spChg>
      </pc:sldChg>
      <pc:sldChg chg="addSp delSp modSp del mod chgLayout">
        <pc:chgData name="Apurv Patel" userId="ca11caa6b52d2d92" providerId="LiveId" clId="{A280DE7D-4FED-4B80-9045-B5289C889822}" dt="2024-01-09T14:04:32.912" v="296" actId="47"/>
        <pc:sldMkLst>
          <pc:docMk/>
          <pc:sldMk cId="2470190571" sldId="277"/>
        </pc:sldMkLst>
        <pc:spChg chg="add del mod ord">
          <ac:chgData name="Apurv Patel" userId="ca11caa6b52d2d92" providerId="LiveId" clId="{A280DE7D-4FED-4B80-9045-B5289C889822}" dt="2024-01-09T13:57:14.357" v="124" actId="700"/>
          <ac:spMkLst>
            <pc:docMk/>
            <pc:sldMk cId="2470190571" sldId="277"/>
            <ac:spMk id="2" creationId="{9DAD0488-3FFB-1294-A6B3-80E93B4F56C1}"/>
          </ac:spMkLst>
        </pc:spChg>
        <pc:spChg chg="add del mod ord">
          <ac:chgData name="Apurv Patel" userId="ca11caa6b52d2d92" providerId="LiveId" clId="{A280DE7D-4FED-4B80-9045-B5289C889822}" dt="2024-01-09T13:57:14.357" v="124" actId="700"/>
          <ac:spMkLst>
            <pc:docMk/>
            <pc:sldMk cId="2470190571" sldId="277"/>
            <ac:spMk id="3" creationId="{BD93BB15-C242-4D7F-5D4E-197C1A688AEF}"/>
          </ac:spMkLst>
        </pc:spChg>
      </pc:sldChg>
      <pc:sldChg chg="modSp del">
        <pc:chgData name="Apurv Patel" userId="ca11caa6b52d2d92" providerId="LiveId" clId="{A280DE7D-4FED-4B80-9045-B5289C889822}" dt="2024-01-09T14:09:28.018" v="403" actId="47"/>
        <pc:sldMkLst>
          <pc:docMk/>
          <pc:sldMk cId="4104186848" sldId="278"/>
        </pc:sldMkLst>
        <pc:spChg chg="mod">
          <ac:chgData name="Apurv Patel" userId="ca11caa6b52d2d92" providerId="LiveId" clId="{A280DE7D-4FED-4B80-9045-B5289C889822}" dt="2024-01-09T13:42:27.842" v="0"/>
          <ac:spMkLst>
            <pc:docMk/>
            <pc:sldMk cId="4104186848" sldId="278"/>
            <ac:spMk id="2" creationId="{8140E356-B765-4E7B-B228-77B33888662E}"/>
          </ac:spMkLst>
        </pc:spChg>
      </pc:sldChg>
      <pc:sldChg chg="addSp delSp modSp mod ord modClrScheme modAnim chgLayout">
        <pc:chgData name="Apurv Patel" userId="ca11caa6b52d2d92" providerId="LiveId" clId="{A280DE7D-4FED-4B80-9045-B5289C889822}" dt="2024-01-09T15:13:06.939" v="1306"/>
        <pc:sldMkLst>
          <pc:docMk/>
          <pc:sldMk cId="1762950098" sldId="279"/>
        </pc:sldMkLst>
        <pc:spChg chg="del mod">
          <ac:chgData name="Apurv Patel" userId="ca11caa6b52d2d92" providerId="LiveId" clId="{A280DE7D-4FED-4B80-9045-B5289C889822}" dt="2024-01-09T14:08:06.216" v="357" actId="478"/>
          <ac:spMkLst>
            <pc:docMk/>
            <pc:sldMk cId="1762950098" sldId="279"/>
            <ac:spMk id="3" creationId="{8188BF67-429C-4FF2-9D5C-1CC1C2E8F153}"/>
          </ac:spMkLst>
        </pc:spChg>
        <pc:spChg chg="add del mod ord">
          <ac:chgData name="Apurv Patel" userId="ca11caa6b52d2d92" providerId="LiveId" clId="{A280DE7D-4FED-4B80-9045-B5289C889822}" dt="2024-01-09T14:06:51.823" v="313" actId="700"/>
          <ac:spMkLst>
            <pc:docMk/>
            <pc:sldMk cId="1762950098" sldId="279"/>
            <ac:spMk id="4" creationId="{7E2ACF5E-0BFC-B726-8BFE-7FC5ABA7ACC3}"/>
          </ac:spMkLst>
        </pc:spChg>
        <pc:spChg chg="add del mod ord">
          <ac:chgData name="Apurv Patel" userId="ca11caa6b52d2d92" providerId="LiveId" clId="{A280DE7D-4FED-4B80-9045-B5289C889822}" dt="2024-01-09T14:06:51.823" v="313" actId="700"/>
          <ac:spMkLst>
            <pc:docMk/>
            <pc:sldMk cId="1762950098" sldId="279"/>
            <ac:spMk id="5" creationId="{D63D6145-2192-44AB-AC15-279AD35EC954}"/>
          </ac:spMkLst>
        </pc:spChg>
        <pc:spChg chg="add mod ord">
          <ac:chgData name="Apurv Patel" userId="ca11caa6b52d2d92" providerId="LiveId" clId="{A280DE7D-4FED-4B80-9045-B5289C889822}" dt="2024-01-09T14:07:38.782" v="347" actId="14100"/>
          <ac:spMkLst>
            <pc:docMk/>
            <pc:sldMk cId="1762950098" sldId="279"/>
            <ac:spMk id="6" creationId="{BBC1F171-92D0-A3BF-F31D-1226B9731D20}"/>
          </ac:spMkLst>
        </pc:spChg>
        <pc:spChg chg="add del mod ord">
          <ac:chgData name="Apurv Patel" userId="ca11caa6b52d2d92" providerId="LiveId" clId="{A280DE7D-4FED-4B80-9045-B5289C889822}" dt="2024-01-09T14:07:01.003" v="316"/>
          <ac:spMkLst>
            <pc:docMk/>
            <pc:sldMk cId="1762950098" sldId="279"/>
            <ac:spMk id="7" creationId="{5F370799-6E9C-78F2-D239-F510A420DFF8}"/>
          </ac:spMkLst>
        </pc:spChg>
        <pc:spChg chg="add mod">
          <ac:chgData name="Apurv Patel" userId="ca11caa6b52d2d92" providerId="LiveId" clId="{A280DE7D-4FED-4B80-9045-B5289C889822}" dt="2024-01-09T14:11:01.698" v="434" actId="122"/>
          <ac:spMkLst>
            <pc:docMk/>
            <pc:sldMk cId="1762950098" sldId="279"/>
            <ac:spMk id="9" creationId="{597C9563-8E3B-9D7D-2805-9C072C54A324}"/>
          </ac:spMkLst>
        </pc:spChg>
        <pc:picChg chg="add mod">
          <ac:chgData name="Apurv Patel" userId="ca11caa6b52d2d92" providerId="LiveId" clId="{A280DE7D-4FED-4B80-9045-B5289C889822}" dt="2024-01-09T14:08:11.351" v="358" actId="14100"/>
          <ac:picMkLst>
            <pc:docMk/>
            <pc:sldMk cId="1762950098" sldId="279"/>
            <ac:picMk id="8" creationId="{99679F89-3403-928E-CE05-34352587913D}"/>
          </ac:picMkLst>
        </pc:picChg>
        <pc:picChg chg="del">
          <ac:chgData name="Apurv Patel" userId="ca11caa6b52d2d92" providerId="LiveId" clId="{A280DE7D-4FED-4B80-9045-B5289C889822}" dt="2024-01-09T14:06:54.417" v="314" actId="21"/>
          <ac:picMkLst>
            <pc:docMk/>
            <pc:sldMk cId="1762950098" sldId="279"/>
            <ac:picMk id="3073" creationId="{740FF63C-897E-413D-B76C-57146BC79EF0}"/>
          </ac:picMkLst>
        </pc:picChg>
      </pc:sldChg>
      <pc:sldChg chg="addSp delSp modSp del mod modClrScheme chgLayout">
        <pc:chgData name="Apurv Patel" userId="ca11caa6b52d2d92" providerId="LiveId" clId="{A280DE7D-4FED-4B80-9045-B5289C889822}" dt="2024-01-09T14:10:53.219" v="432" actId="47"/>
        <pc:sldMkLst>
          <pc:docMk/>
          <pc:sldMk cId="1812169882" sldId="280"/>
        </pc:sldMkLst>
        <pc:spChg chg="add del mod ord">
          <ac:chgData name="Apurv Patel" userId="ca11caa6b52d2d92" providerId="LiveId" clId="{A280DE7D-4FED-4B80-9045-B5289C889822}" dt="2024-01-09T14:09:58.991" v="412" actId="700"/>
          <ac:spMkLst>
            <pc:docMk/>
            <pc:sldMk cId="1812169882" sldId="280"/>
            <ac:spMk id="4" creationId="{8893CADD-531C-0661-CD84-50A7AE52D61F}"/>
          </ac:spMkLst>
        </pc:spChg>
        <pc:spChg chg="add del mod ord">
          <ac:chgData name="Apurv Patel" userId="ca11caa6b52d2d92" providerId="LiveId" clId="{A280DE7D-4FED-4B80-9045-B5289C889822}" dt="2024-01-09T14:09:58.991" v="412" actId="700"/>
          <ac:spMkLst>
            <pc:docMk/>
            <pc:sldMk cId="1812169882" sldId="280"/>
            <ac:spMk id="5" creationId="{F516FEE4-5BE8-8B52-7C3C-558415CF18C5}"/>
          </ac:spMkLst>
        </pc:spChg>
      </pc:sldChg>
      <pc:sldChg chg="del">
        <pc:chgData name="Apurv Patel" userId="ca11caa6b52d2d92" providerId="LiveId" clId="{A280DE7D-4FED-4B80-9045-B5289C889822}" dt="2024-01-09T14:21:59.238" v="536" actId="47"/>
        <pc:sldMkLst>
          <pc:docMk/>
          <pc:sldMk cId="876091300" sldId="281"/>
        </pc:sldMkLst>
      </pc:sldChg>
      <pc:sldChg chg="del">
        <pc:chgData name="Apurv Patel" userId="ca11caa6b52d2d92" providerId="LiveId" clId="{A280DE7D-4FED-4B80-9045-B5289C889822}" dt="2024-01-09T14:23:34.077" v="586" actId="47"/>
        <pc:sldMkLst>
          <pc:docMk/>
          <pc:sldMk cId="162474046" sldId="282"/>
        </pc:sldMkLst>
      </pc:sldChg>
      <pc:sldChg chg="del">
        <pc:chgData name="Apurv Patel" userId="ca11caa6b52d2d92" providerId="LiveId" clId="{A280DE7D-4FED-4B80-9045-B5289C889822}" dt="2024-01-09T14:24:08.665" v="604" actId="47"/>
        <pc:sldMkLst>
          <pc:docMk/>
          <pc:sldMk cId="2231925598" sldId="283"/>
        </pc:sldMkLst>
      </pc:sldChg>
      <pc:sldChg chg="add del">
        <pc:chgData name="Apurv Patel" userId="ca11caa6b52d2d92" providerId="LiveId" clId="{A280DE7D-4FED-4B80-9045-B5289C889822}" dt="2024-01-09T14:26:06.310" v="651" actId="47"/>
        <pc:sldMkLst>
          <pc:docMk/>
          <pc:sldMk cId="216604685" sldId="284"/>
        </pc:sldMkLst>
      </pc:sldChg>
      <pc:sldChg chg="add del">
        <pc:chgData name="Apurv Patel" userId="ca11caa6b52d2d92" providerId="LiveId" clId="{A280DE7D-4FED-4B80-9045-B5289C889822}" dt="2024-01-09T14:26:07.687" v="652" actId="47"/>
        <pc:sldMkLst>
          <pc:docMk/>
          <pc:sldMk cId="2217307620" sldId="285"/>
        </pc:sldMkLst>
      </pc:sldChg>
      <pc:sldChg chg="del">
        <pc:chgData name="Apurv Patel" userId="ca11caa6b52d2d92" providerId="LiveId" clId="{A280DE7D-4FED-4B80-9045-B5289C889822}" dt="2024-01-09T14:27:09.862" v="679" actId="47"/>
        <pc:sldMkLst>
          <pc:docMk/>
          <pc:sldMk cId="3939760301" sldId="286"/>
        </pc:sldMkLst>
      </pc:sldChg>
      <pc:sldChg chg="del">
        <pc:chgData name="Apurv Patel" userId="ca11caa6b52d2d92" providerId="LiveId" clId="{A280DE7D-4FED-4B80-9045-B5289C889822}" dt="2024-01-09T14:27:43.096" v="698" actId="47"/>
        <pc:sldMkLst>
          <pc:docMk/>
          <pc:sldMk cId="1831605020" sldId="287"/>
        </pc:sldMkLst>
      </pc:sldChg>
      <pc:sldChg chg="del">
        <pc:chgData name="Apurv Patel" userId="ca11caa6b52d2d92" providerId="LiveId" clId="{A280DE7D-4FED-4B80-9045-B5289C889822}" dt="2024-01-09T14:28:49.978" v="721" actId="47"/>
        <pc:sldMkLst>
          <pc:docMk/>
          <pc:sldMk cId="3191113179" sldId="288"/>
        </pc:sldMkLst>
      </pc:sldChg>
      <pc:sldChg chg="del">
        <pc:chgData name="Apurv Patel" userId="ca11caa6b52d2d92" providerId="LiveId" clId="{A280DE7D-4FED-4B80-9045-B5289C889822}" dt="2024-01-09T14:32:39.393" v="746" actId="47"/>
        <pc:sldMkLst>
          <pc:docMk/>
          <pc:sldMk cId="1845374463" sldId="289"/>
        </pc:sldMkLst>
      </pc:sldChg>
      <pc:sldChg chg="del">
        <pc:chgData name="Apurv Patel" userId="ca11caa6b52d2d92" providerId="LiveId" clId="{A280DE7D-4FED-4B80-9045-B5289C889822}" dt="2024-01-09T14:33:47.598" v="780" actId="47"/>
        <pc:sldMkLst>
          <pc:docMk/>
          <pc:sldMk cId="605541781" sldId="290"/>
        </pc:sldMkLst>
      </pc:sldChg>
      <pc:sldChg chg="del">
        <pc:chgData name="Apurv Patel" userId="ca11caa6b52d2d92" providerId="LiveId" clId="{A280DE7D-4FED-4B80-9045-B5289C889822}" dt="2024-01-09T14:34:42.595" v="819" actId="47"/>
        <pc:sldMkLst>
          <pc:docMk/>
          <pc:sldMk cId="3215787202" sldId="291"/>
        </pc:sldMkLst>
      </pc:sldChg>
      <pc:sldChg chg="del">
        <pc:chgData name="Apurv Patel" userId="ca11caa6b52d2d92" providerId="LiveId" clId="{A280DE7D-4FED-4B80-9045-B5289C889822}" dt="2024-01-09T14:35:45.212" v="858" actId="47"/>
        <pc:sldMkLst>
          <pc:docMk/>
          <pc:sldMk cId="597917891" sldId="292"/>
        </pc:sldMkLst>
      </pc:sldChg>
      <pc:sldChg chg="del">
        <pc:chgData name="Apurv Patel" userId="ca11caa6b52d2d92" providerId="LiveId" clId="{A280DE7D-4FED-4B80-9045-B5289C889822}" dt="2024-01-09T14:37:03.882" v="872" actId="47"/>
        <pc:sldMkLst>
          <pc:docMk/>
          <pc:sldMk cId="2105928212" sldId="293"/>
        </pc:sldMkLst>
      </pc:sldChg>
      <pc:sldChg chg="add del">
        <pc:chgData name="Apurv Patel" userId="ca11caa6b52d2d92" providerId="LiveId" clId="{A280DE7D-4FED-4B80-9045-B5289C889822}" dt="2024-01-09T14:38:40.190" v="900" actId="47"/>
        <pc:sldMkLst>
          <pc:docMk/>
          <pc:sldMk cId="3184778220" sldId="294"/>
        </pc:sldMkLst>
      </pc:sldChg>
      <pc:sldChg chg="del">
        <pc:chgData name="Apurv Patel" userId="ca11caa6b52d2d92" providerId="LiveId" clId="{A280DE7D-4FED-4B80-9045-B5289C889822}" dt="2024-01-09T14:38:41.785" v="901" actId="47"/>
        <pc:sldMkLst>
          <pc:docMk/>
          <pc:sldMk cId="1173375842" sldId="295"/>
        </pc:sldMkLst>
      </pc:sldChg>
      <pc:sldChg chg="del">
        <pc:chgData name="Apurv Patel" userId="ca11caa6b52d2d92" providerId="LiveId" clId="{A280DE7D-4FED-4B80-9045-B5289C889822}" dt="2024-01-09T14:39:39.422" v="926" actId="47"/>
        <pc:sldMkLst>
          <pc:docMk/>
          <pc:sldMk cId="908200478" sldId="296"/>
        </pc:sldMkLst>
      </pc:sldChg>
      <pc:sldChg chg="del">
        <pc:chgData name="Apurv Patel" userId="ca11caa6b52d2d92" providerId="LiveId" clId="{A280DE7D-4FED-4B80-9045-B5289C889822}" dt="2024-01-09T14:40:23.058" v="953" actId="47"/>
        <pc:sldMkLst>
          <pc:docMk/>
          <pc:sldMk cId="174804569" sldId="297"/>
        </pc:sldMkLst>
      </pc:sldChg>
      <pc:sldChg chg="addSp delSp modSp new mod modClrScheme modAnim chgLayout">
        <pc:chgData name="Apurv Patel" userId="ca11caa6b52d2d92" providerId="LiveId" clId="{A280DE7D-4FED-4B80-9045-B5289C889822}" dt="2024-01-09T15:05:36.922" v="1204"/>
        <pc:sldMkLst>
          <pc:docMk/>
          <pc:sldMk cId="2863094928" sldId="298"/>
        </pc:sldMkLst>
        <pc:spChg chg="mod ord">
          <ac:chgData name="Apurv Patel" userId="ca11caa6b52d2d92" providerId="LiveId" clId="{A280DE7D-4FED-4B80-9045-B5289C889822}" dt="2024-01-09T13:58:47.238" v="153" actId="700"/>
          <ac:spMkLst>
            <pc:docMk/>
            <pc:sldMk cId="2863094928" sldId="298"/>
            <ac:spMk id="2" creationId="{B80176D9-61FD-98CB-090B-9E8A1D6C3D23}"/>
          </ac:spMkLst>
        </pc:spChg>
        <pc:spChg chg="del mod">
          <ac:chgData name="Apurv Patel" userId="ca11caa6b52d2d92" providerId="LiveId" clId="{A280DE7D-4FED-4B80-9045-B5289C889822}" dt="2024-01-09T13:50:57.483" v="16"/>
          <ac:spMkLst>
            <pc:docMk/>
            <pc:sldMk cId="2863094928" sldId="298"/>
            <ac:spMk id="3" creationId="{F21F309A-7E8C-1F74-893D-76E079206542}"/>
          </ac:spMkLst>
        </pc:spChg>
        <pc:spChg chg="add del mod">
          <ac:chgData name="Apurv Patel" userId="ca11caa6b52d2d92" providerId="LiveId" clId="{A280DE7D-4FED-4B80-9045-B5289C889822}" dt="2024-01-09T13:58:39.195" v="152" actId="478"/>
          <ac:spMkLst>
            <pc:docMk/>
            <pc:sldMk cId="2863094928" sldId="298"/>
            <ac:spMk id="5" creationId="{42CD8B96-40F1-9617-7014-D8D28D41ECEB}"/>
          </ac:spMkLst>
        </pc:spChg>
        <pc:spChg chg="add del mod ord">
          <ac:chgData name="Apurv Patel" userId="ca11caa6b52d2d92" providerId="LiveId" clId="{A280DE7D-4FED-4B80-9045-B5289C889822}" dt="2024-01-09T13:58:47.238" v="153" actId="700"/>
          <ac:spMkLst>
            <pc:docMk/>
            <pc:sldMk cId="2863094928" sldId="298"/>
            <ac:spMk id="7" creationId="{47F535FC-FC8A-42AB-23BA-D44502CE19FC}"/>
          </ac:spMkLst>
        </pc:spChg>
        <pc:spChg chg="add del mod ord">
          <ac:chgData name="Apurv Patel" userId="ca11caa6b52d2d92" providerId="LiveId" clId="{A280DE7D-4FED-4B80-9045-B5289C889822}" dt="2024-01-09T13:58:59.882" v="154" actId="478"/>
          <ac:spMkLst>
            <pc:docMk/>
            <pc:sldMk cId="2863094928" sldId="298"/>
            <ac:spMk id="8" creationId="{9169527B-E8BA-4A1F-FAD6-1800891E985E}"/>
          </ac:spMkLst>
        </pc:spChg>
        <pc:picChg chg="add del mod">
          <ac:chgData name="Apurv Patel" userId="ca11caa6b52d2d92" providerId="LiveId" clId="{A280DE7D-4FED-4B80-9045-B5289C889822}" dt="2024-01-09T13:58:36.560" v="150" actId="478"/>
          <ac:picMkLst>
            <pc:docMk/>
            <pc:sldMk cId="2863094928" sldId="298"/>
            <ac:picMk id="4" creationId="{E700D8DD-C80D-FDD4-7707-E492328731C0}"/>
          </ac:picMkLst>
        </pc:picChg>
      </pc:sldChg>
      <pc:sldChg chg="new del">
        <pc:chgData name="Apurv Patel" userId="ca11caa6b52d2d92" providerId="LiveId" clId="{A280DE7D-4FED-4B80-9045-B5289C889822}" dt="2024-01-09T13:54:57.786" v="54" actId="47"/>
        <pc:sldMkLst>
          <pc:docMk/>
          <pc:sldMk cId="2080515470" sldId="299"/>
        </pc:sldMkLst>
      </pc:sldChg>
      <pc:sldChg chg="modSp add del mod modClrScheme chgLayout">
        <pc:chgData name="Apurv Patel" userId="ca11caa6b52d2d92" providerId="LiveId" clId="{A280DE7D-4FED-4B80-9045-B5289C889822}" dt="2024-01-09T14:12:13.862" v="451" actId="47"/>
        <pc:sldMkLst>
          <pc:docMk/>
          <pc:sldMk cId="3205743336" sldId="299"/>
        </pc:sldMkLst>
        <pc:spChg chg="mod ord">
          <ac:chgData name="Apurv Patel" userId="ca11caa6b52d2d92" providerId="LiveId" clId="{A280DE7D-4FED-4B80-9045-B5289C889822}" dt="2024-01-09T13:59:38.234" v="166" actId="1076"/>
          <ac:spMkLst>
            <pc:docMk/>
            <pc:sldMk cId="3205743336" sldId="299"/>
            <ac:spMk id="2" creationId="{00000000-0000-0000-0000-000000000000}"/>
          </ac:spMkLst>
        </pc:spChg>
        <pc:spChg chg="mod ord">
          <ac:chgData name="Apurv Patel" userId="ca11caa6b52d2d92" providerId="LiveId" clId="{A280DE7D-4FED-4B80-9045-B5289C889822}" dt="2024-01-09T14:02:31.337" v="242" actId="11"/>
          <ac:spMkLst>
            <pc:docMk/>
            <pc:sldMk cId="3205743336" sldId="299"/>
            <ac:spMk id="3" creationId="{00000000-0000-0000-0000-000000000000}"/>
          </ac:spMkLst>
        </pc:spChg>
      </pc:sldChg>
      <pc:sldChg chg="modSp add mod modAnim">
        <pc:chgData name="Apurv Patel" userId="ca11caa6b52d2d92" providerId="LiveId" clId="{A280DE7D-4FED-4B80-9045-B5289C889822}" dt="2024-01-09T15:07:14.071" v="1238"/>
        <pc:sldMkLst>
          <pc:docMk/>
          <pc:sldMk cId="3038457985" sldId="300"/>
        </pc:sldMkLst>
        <pc:spChg chg="mod">
          <ac:chgData name="Apurv Patel" userId="ca11caa6b52d2d92" providerId="LiveId" clId="{A280DE7D-4FED-4B80-9045-B5289C889822}" dt="2024-01-09T14:02:42.028" v="249" actId="20577"/>
          <ac:spMkLst>
            <pc:docMk/>
            <pc:sldMk cId="3038457985" sldId="300"/>
            <ac:spMk id="2" creationId="{B80176D9-61FD-98CB-090B-9E8A1D6C3D23}"/>
          </ac:spMkLst>
        </pc:spChg>
        <pc:spChg chg="mod">
          <ac:chgData name="Apurv Patel" userId="ca11caa6b52d2d92" providerId="LiveId" clId="{A280DE7D-4FED-4B80-9045-B5289C889822}" dt="2024-01-09T14:11:09.358" v="436" actId="122"/>
          <ac:spMkLst>
            <pc:docMk/>
            <pc:sldMk cId="3038457985" sldId="300"/>
            <ac:spMk id="5" creationId="{42CD8B96-40F1-9617-7014-D8D28D41ECEB}"/>
          </ac:spMkLst>
        </pc:spChg>
      </pc:sldChg>
      <pc:sldChg chg="delSp modSp new mod modAnim">
        <pc:chgData name="Apurv Patel" userId="ca11caa6b52d2d92" providerId="LiveId" clId="{A280DE7D-4FED-4B80-9045-B5289C889822}" dt="2024-01-09T15:05:04.781" v="1196"/>
        <pc:sldMkLst>
          <pc:docMk/>
          <pc:sldMk cId="3827514247" sldId="301"/>
        </pc:sldMkLst>
        <pc:spChg chg="mod">
          <ac:chgData name="Apurv Patel" userId="ca11caa6b52d2d92" providerId="LiveId" clId="{A280DE7D-4FED-4B80-9045-B5289C889822}" dt="2024-01-09T14:00:20.930" v="173" actId="11"/>
          <ac:spMkLst>
            <pc:docMk/>
            <pc:sldMk cId="3827514247" sldId="301"/>
            <ac:spMk id="2" creationId="{F1D2F53B-DF8C-F513-E14D-3FE0B8C76632}"/>
          </ac:spMkLst>
        </pc:spChg>
        <pc:spChg chg="del">
          <ac:chgData name="Apurv Patel" userId="ca11caa6b52d2d92" providerId="LiveId" clId="{A280DE7D-4FED-4B80-9045-B5289C889822}" dt="2024-01-09T14:00:25.386" v="174" actId="478"/>
          <ac:spMkLst>
            <pc:docMk/>
            <pc:sldMk cId="3827514247" sldId="301"/>
            <ac:spMk id="3" creationId="{3E9372DE-A587-5565-B871-C2385137D9D8}"/>
          </ac:spMkLst>
        </pc:spChg>
      </pc:sldChg>
      <pc:sldChg chg="delSp modSp new mod modAnim">
        <pc:chgData name="Apurv Patel" userId="ca11caa6b52d2d92" providerId="LiveId" clId="{A280DE7D-4FED-4B80-9045-B5289C889822}" dt="2024-01-09T15:04:16.665" v="1191"/>
        <pc:sldMkLst>
          <pc:docMk/>
          <pc:sldMk cId="626008906" sldId="302"/>
        </pc:sldMkLst>
        <pc:spChg chg="mod">
          <ac:chgData name="Apurv Patel" userId="ca11caa6b52d2d92" providerId="LiveId" clId="{A280DE7D-4FED-4B80-9045-B5289C889822}" dt="2024-01-09T14:00:48.101" v="178" actId="11"/>
          <ac:spMkLst>
            <pc:docMk/>
            <pc:sldMk cId="626008906" sldId="302"/>
            <ac:spMk id="2" creationId="{4108E985-B5A8-41C5-68B1-6EBF3C7F6B04}"/>
          </ac:spMkLst>
        </pc:spChg>
        <pc:spChg chg="del">
          <ac:chgData name="Apurv Patel" userId="ca11caa6b52d2d92" providerId="LiveId" clId="{A280DE7D-4FED-4B80-9045-B5289C889822}" dt="2024-01-09T14:00:52.744" v="179" actId="478"/>
          <ac:spMkLst>
            <pc:docMk/>
            <pc:sldMk cId="626008906" sldId="302"/>
            <ac:spMk id="3" creationId="{3F11EE80-A2B3-98EA-5137-60651601EB69}"/>
          </ac:spMkLst>
        </pc:spChg>
      </pc:sldChg>
      <pc:sldChg chg="delSp modSp new mod modAnim">
        <pc:chgData name="Apurv Patel" userId="ca11caa6b52d2d92" providerId="LiveId" clId="{A280DE7D-4FED-4B80-9045-B5289C889822}" dt="2024-01-09T15:03:41.804" v="1182"/>
        <pc:sldMkLst>
          <pc:docMk/>
          <pc:sldMk cId="1209309277" sldId="303"/>
        </pc:sldMkLst>
        <pc:spChg chg="mod">
          <ac:chgData name="Apurv Patel" userId="ca11caa6b52d2d92" providerId="LiveId" clId="{A280DE7D-4FED-4B80-9045-B5289C889822}" dt="2024-01-09T14:01:06.573" v="182" actId="11"/>
          <ac:spMkLst>
            <pc:docMk/>
            <pc:sldMk cId="1209309277" sldId="303"/>
            <ac:spMk id="2" creationId="{E95691B7-467E-BE69-C467-9DA7416E3B0A}"/>
          </ac:spMkLst>
        </pc:spChg>
        <pc:spChg chg="del">
          <ac:chgData name="Apurv Patel" userId="ca11caa6b52d2d92" providerId="LiveId" clId="{A280DE7D-4FED-4B80-9045-B5289C889822}" dt="2024-01-09T14:01:09.896" v="183" actId="478"/>
          <ac:spMkLst>
            <pc:docMk/>
            <pc:sldMk cId="1209309277" sldId="303"/>
            <ac:spMk id="3" creationId="{1D97CD46-B647-2C93-E764-E9F7C8AD7044}"/>
          </ac:spMkLst>
        </pc:spChg>
      </pc:sldChg>
      <pc:sldChg chg="addSp delSp modSp add mod modAnim">
        <pc:chgData name="Apurv Patel" userId="ca11caa6b52d2d92" providerId="LiveId" clId="{A280DE7D-4FED-4B80-9045-B5289C889822}" dt="2024-01-09T15:07:07.316" v="1237"/>
        <pc:sldMkLst>
          <pc:docMk/>
          <pc:sldMk cId="4280469740" sldId="304"/>
        </pc:sldMkLst>
        <pc:spChg chg="mod">
          <ac:chgData name="Apurv Patel" userId="ca11caa6b52d2d92" providerId="LiveId" clId="{A280DE7D-4FED-4B80-9045-B5289C889822}" dt="2024-01-09T14:07:15.709" v="324" actId="20577"/>
          <ac:spMkLst>
            <pc:docMk/>
            <pc:sldMk cId="4280469740" sldId="304"/>
            <ac:spMk id="2" creationId="{B80176D9-61FD-98CB-090B-9E8A1D6C3D23}"/>
          </ac:spMkLst>
        </pc:spChg>
        <pc:spChg chg="mod">
          <ac:chgData name="Apurv Patel" userId="ca11caa6b52d2d92" providerId="LiveId" clId="{A280DE7D-4FED-4B80-9045-B5289C889822}" dt="2024-01-09T14:11:06.303" v="435" actId="122"/>
          <ac:spMkLst>
            <pc:docMk/>
            <pc:sldMk cId="4280469740" sldId="304"/>
            <ac:spMk id="5" creationId="{42CD8B96-40F1-9617-7014-D8D28D41ECEB}"/>
          </ac:spMkLst>
        </pc:spChg>
        <pc:spChg chg="add del mod">
          <ac:chgData name="Apurv Patel" userId="ca11caa6b52d2d92" providerId="LiveId" clId="{A280DE7D-4FED-4B80-9045-B5289C889822}" dt="2024-01-09T14:03:32.810" v="266" actId="478"/>
          <ac:spMkLst>
            <pc:docMk/>
            <pc:sldMk cId="4280469740" sldId="304"/>
            <ac:spMk id="7" creationId="{DF638EFF-C5A4-D3E9-CCF2-5A4211AE254C}"/>
          </ac:spMkLst>
        </pc:spChg>
        <pc:spChg chg="add del mod">
          <ac:chgData name="Apurv Patel" userId="ca11caa6b52d2d92" providerId="LiveId" clId="{A280DE7D-4FED-4B80-9045-B5289C889822}" dt="2024-01-09T14:03:45.850" v="277" actId="478"/>
          <ac:spMkLst>
            <pc:docMk/>
            <pc:sldMk cId="4280469740" sldId="304"/>
            <ac:spMk id="9" creationId="{4589EACC-D9A7-BA0F-3480-30E587C157B1}"/>
          </ac:spMkLst>
        </pc:spChg>
        <pc:spChg chg="add del mod">
          <ac:chgData name="Apurv Patel" userId="ca11caa6b52d2d92" providerId="LiveId" clId="{A280DE7D-4FED-4B80-9045-B5289C889822}" dt="2024-01-09T14:04:09.575" v="284" actId="478"/>
          <ac:spMkLst>
            <pc:docMk/>
            <pc:sldMk cId="4280469740" sldId="304"/>
            <ac:spMk id="13" creationId="{AEB7E31D-1737-9661-5E0A-770B4B14194F}"/>
          </ac:spMkLst>
        </pc:spChg>
        <pc:picChg chg="add del mod ord">
          <ac:chgData name="Apurv Patel" userId="ca11caa6b52d2d92" providerId="LiveId" clId="{A280DE7D-4FED-4B80-9045-B5289C889822}" dt="2024-01-09T14:03:35.883" v="271"/>
          <ac:picMkLst>
            <pc:docMk/>
            <pc:sldMk cId="4280469740" sldId="304"/>
            <ac:picMk id="3" creationId="{73B82A38-E911-0815-D7E0-6323C5D7B55C}"/>
          </ac:picMkLst>
        </pc:picChg>
        <pc:picChg chg="add del">
          <ac:chgData name="Apurv Patel" userId="ca11caa6b52d2d92" providerId="LiveId" clId="{A280DE7D-4FED-4B80-9045-B5289C889822}" dt="2024-01-09T14:04:06.793" v="283" actId="478"/>
          <ac:picMkLst>
            <pc:docMk/>
            <pc:sldMk cId="4280469740" sldId="304"/>
            <ac:picMk id="4" creationId="{E700D8DD-C80D-FDD4-7707-E492328731C0}"/>
          </ac:picMkLst>
        </pc:picChg>
        <pc:picChg chg="add del mod">
          <ac:chgData name="Apurv Patel" userId="ca11caa6b52d2d92" providerId="LiveId" clId="{A280DE7D-4FED-4B80-9045-B5289C889822}" dt="2024-01-09T14:03:45.151" v="276"/>
          <ac:picMkLst>
            <pc:docMk/>
            <pc:sldMk cId="4280469740" sldId="304"/>
            <ac:picMk id="10" creationId="{BE724CF8-6CB3-713A-4FC4-F5C90C200841}"/>
          </ac:picMkLst>
        </pc:picChg>
        <pc:picChg chg="add mod ord">
          <ac:chgData name="Apurv Patel" userId="ca11caa6b52d2d92" providerId="LiveId" clId="{A280DE7D-4FED-4B80-9045-B5289C889822}" dt="2024-01-09T14:04:05.535" v="282" actId="167"/>
          <ac:picMkLst>
            <pc:docMk/>
            <pc:sldMk cId="4280469740" sldId="304"/>
            <ac:picMk id="11" creationId="{DEB06B9F-F3D4-4039-FA94-C75C279C5DDA}"/>
          </ac:picMkLst>
        </pc:picChg>
      </pc:sldChg>
      <pc:sldChg chg="modSp add mod ord modAnim">
        <pc:chgData name="Apurv Patel" userId="ca11caa6b52d2d92" providerId="LiveId" clId="{A280DE7D-4FED-4B80-9045-B5289C889822}" dt="2024-01-09T15:06:18.148" v="1218"/>
        <pc:sldMkLst>
          <pc:docMk/>
          <pc:sldMk cId="2014254992" sldId="305"/>
        </pc:sldMkLst>
        <pc:spChg chg="mod">
          <ac:chgData name="Apurv Patel" userId="ca11caa6b52d2d92" providerId="LiveId" clId="{A280DE7D-4FED-4B80-9045-B5289C889822}" dt="2024-01-09T14:04:57.987" v="309" actId="20577"/>
          <ac:spMkLst>
            <pc:docMk/>
            <pc:sldMk cId="2014254992" sldId="305"/>
            <ac:spMk id="2" creationId="{B80176D9-61FD-98CB-090B-9E8A1D6C3D23}"/>
          </ac:spMkLst>
        </pc:spChg>
      </pc:sldChg>
      <pc:sldChg chg="addSp delSp modSp add mod modAnim">
        <pc:chgData name="Apurv Patel" userId="ca11caa6b52d2d92" providerId="LiveId" clId="{A280DE7D-4FED-4B80-9045-B5289C889822}" dt="2024-01-09T15:07:00.474" v="1236"/>
        <pc:sldMkLst>
          <pc:docMk/>
          <pc:sldMk cId="3437649906" sldId="306"/>
        </pc:sldMkLst>
        <pc:spChg chg="add del mod">
          <ac:chgData name="Apurv Patel" userId="ca11caa6b52d2d92" providerId="LiveId" clId="{A280DE7D-4FED-4B80-9045-B5289C889822}" dt="2024-01-09T14:08:54.270" v="390"/>
          <ac:spMkLst>
            <pc:docMk/>
            <pc:sldMk cId="3437649906" sldId="306"/>
            <ac:spMk id="3" creationId="{286B7B82-70D6-9FB5-8FEB-B77EF06FC276}"/>
          </ac:spMkLst>
        </pc:spChg>
        <pc:spChg chg="mod">
          <ac:chgData name="Apurv Patel" userId="ca11caa6b52d2d92" providerId="LiveId" clId="{A280DE7D-4FED-4B80-9045-B5289C889822}" dt="2024-01-09T14:08:44.856" v="388" actId="20577"/>
          <ac:spMkLst>
            <pc:docMk/>
            <pc:sldMk cId="3437649906" sldId="306"/>
            <ac:spMk id="6" creationId="{BBC1F171-92D0-A3BF-F31D-1226B9731D20}"/>
          </ac:spMkLst>
        </pc:spChg>
        <pc:spChg chg="mod">
          <ac:chgData name="Apurv Patel" userId="ca11caa6b52d2d92" providerId="LiveId" clId="{A280DE7D-4FED-4B80-9045-B5289C889822}" dt="2024-01-09T14:10:58.405" v="433" actId="122"/>
          <ac:spMkLst>
            <pc:docMk/>
            <pc:sldMk cId="3437649906" sldId="306"/>
            <ac:spMk id="9" creationId="{597C9563-8E3B-9D7D-2805-9C072C54A324}"/>
          </ac:spMkLst>
        </pc:spChg>
        <pc:picChg chg="add mod">
          <ac:chgData name="Apurv Patel" userId="ca11caa6b52d2d92" providerId="LiveId" clId="{A280DE7D-4FED-4B80-9045-B5289C889822}" dt="2024-01-09T14:09:05.215" v="393" actId="14100"/>
          <ac:picMkLst>
            <pc:docMk/>
            <pc:sldMk cId="3437649906" sldId="306"/>
            <ac:picMk id="4" creationId="{A575BABB-82D0-D29F-16C8-2A6D7BE2FF2E}"/>
          </ac:picMkLst>
        </pc:picChg>
        <pc:picChg chg="del">
          <ac:chgData name="Apurv Patel" userId="ca11caa6b52d2d92" providerId="LiveId" clId="{A280DE7D-4FED-4B80-9045-B5289C889822}" dt="2024-01-09T14:08:51.562" v="389" actId="478"/>
          <ac:picMkLst>
            <pc:docMk/>
            <pc:sldMk cId="3437649906" sldId="306"/>
            <ac:picMk id="8" creationId="{99679F89-3403-928E-CE05-34352587913D}"/>
          </ac:picMkLst>
        </pc:picChg>
      </pc:sldChg>
      <pc:sldChg chg="modSp add mod ord modAnim">
        <pc:chgData name="Apurv Patel" userId="ca11caa6b52d2d92" providerId="LiveId" clId="{A280DE7D-4FED-4B80-9045-B5289C889822}" dt="2024-01-09T15:07:23.687" v="1239"/>
        <pc:sldMkLst>
          <pc:docMk/>
          <pc:sldMk cId="4090714196" sldId="307"/>
        </pc:sldMkLst>
        <pc:spChg chg="mod">
          <ac:chgData name="Apurv Patel" userId="ca11caa6b52d2d92" providerId="LiveId" clId="{A280DE7D-4FED-4B80-9045-B5289C889822}" dt="2024-01-09T14:09:47.036" v="410" actId="20577"/>
          <ac:spMkLst>
            <pc:docMk/>
            <pc:sldMk cId="4090714196" sldId="307"/>
            <ac:spMk id="2" creationId="{B80176D9-61FD-98CB-090B-9E8A1D6C3D23}"/>
          </ac:spMkLst>
        </pc:spChg>
      </pc:sldChg>
      <pc:sldChg chg="addSp delSp modSp add mod ord modAnim">
        <pc:chgData name="Apurv Patel" userId="ca11caa6b52d2d92" providerId="LiveId" clId="{A280DE7D-4FED-4B80-9045-B5289C889822}" dt="2024-01-09T15:07:46.001" v="1242"/>
        <pc:sldMkLst>
          <pc:docMk/>
          <pc:sldMk cId="3002401095" sldId="308"/>
        </pc:sldMkLst>
        <pc:spChg chg="add del mod">
          <ac:chgData name="Apurv Patel" userId="ca11caa6b52d2d92" providerId="LiveId" clId="{A280DE7D-4FED-4B80-9045-B5289C889822}" dt="2024-01-09T14:10:18.600" v="418"/>
          <ac:spMkLst>
            <pc:docMk/>
            <pc:sldMk cId="3002401095" sldId="308"/>
            <ac:spMk id="5" creationId="{31279FD7-708D-D0B4-3955-43D7EB1CD432}"/>
          </ac:spMkLst>
        </pc:spChg>
        <pc:spChg chg="mod">
          <ac:chgData name="Apurv Patel" userId="ca11caa6b52d2d92" providerId="LiveId" clId="{A280DE7D-4FED-4B80-9045-B5289C889822}" dt="2024-01-09T14:10:11.857" v="416"/>
          <ac:spMkLst>
            <pc:docMk/>
            <pc:sldMk cId="3002401095" sldId="308"/>
            <ac:spMk id="6" creationId="{BBC1F171-92D0-A3BF-F31D-1226B9731D20}"/>
          </ac:spMkLst>
        </pc:spChg>
        <pc:spChg chg="mod">
          <ac:chgData name="Apurv Patel" userId="ca11caa6b52d2d92" providerId="LiveId" clId="{A280DE7D-4FED-4B80-9045-B5289C889822}" dt="2024-01-09T14:10:48.575" v="431" actId="122"/>
          <ac:spMkLst>
            <pc:docMk/>
            <pc:sldMk cId="3002401095" sldId="308"/>
            <ac:spMk id="9" creationId="{597C9563-8E3B-9D7D-2805-9C072C54A324}"/>
          </ac:spMkLst>
        </pc:spChg>
        <pc:picChg chg="del">
          <ac:chgData name="Apurv Patel" userId="ca11caa6b52d2d92" providerId="LiveId" clId="{A280DE7D-4FED-4B80-9045-B5289C889822}" dt="2024-01-09T14:10:17.056" v="417" actId="478"/>
          <ac:picMkLst>
            <pc:docMk/>
            <pc:sldMk cId="3002401095" sldId="308"/>
            <ac:picMk id="4" creationId="{A575BABB-82D0-D29F-16C8-2A6D7BE2FF2E}"/>
          </ac:picMkLst>
        </pc:picChg>
        <pc:picChg chg="add mod">
          <ac:chgData name="Apurv Patel" userId="ca11caa6b52d2d92" providerId="LiveId" clId="{A280DE7D-4FED-4B80-9045-B5289C889822}" dt="2024-01-09T14:10:35.979" v="422" actId="14100"/>
          <ac:picMkLst>
            <pc:docMk/>
            <pc:sldMk cId="3002401095" sldId="308"/>
            <ac:picMk id="7" creationId="{BB44A618-422A-EEE5-6D5D-8CBF5DD76F72}"/>
          </ac:picMkLst>
        </pc:picChg>
      </pc:sldChg>
      <pc:sldChg chg="modSp add mod ord modAnim">
        <pc:chgData name="Apurv Patel" userId="ca11caa6b52d2d92" providerId="LiveId" clId="{A280DE7D-4FED-4B80-9045-B5289C889822}" dt="2024-01-09T15:05:31.034" v="1201"/>
        <pc:sldMkLst>
          <pc:docMk/>
          <pc:sldMk cId="1780577737" sldId="309"/>
        </pc:sldMkLst>
        <pc:spChg chg="mod">
          <ac:chgData name="Apurv Patel" userId="ca11caa6b52d2d92" providerId="LiveId" clId="{A280DE7D-4FED-4B80-9045-B5289C889822}" dt="2024-01-09T14:12:09.736" v="450" actId="11"/>
          <ac:spMkLst>
            <pc:docMk/>
            <pc:sldMk cId="1780577737" sldId="309"/>
            <ac:spMk id="2" creationId="{F1D2F53B-DF8C-F513-E14D-3FE0B8C76632}"/>
          </ac:spMkLst>
        </pc:spChg>
      </pc:sldChg>
      <pc:sldChg chg="modSp add mod ord modAnim">
        <pc:chgData name="Apurv Patel" userId="ca11caa6b52d2d92" providerId="LiveId" clId="{A280DE7D-4FED-4B80-9045-B5289C889822}" dt="2024-01-09T15:07:51.112" v="1243"/>
        <pc:sldMkLst>
          <pc:docMk/>
          <pc:sldMk cId="3207671634" sldId="310"/>
        </pc:sldMkLst>
        <pc:spChg chg="mod">
          <ac:chgData name="Apurv Patel" userId="ca11caa6b52d2d92" providerId="LiveId" clId="{A280DE7D-4FED-4B80-9045-B5289C889822}" dt="2024-01-09T14:12:50.996" v="458" actId="11"/>
          <ac:spMkLst>
            <pc:docMk/>
            <pc:sldMk cId="3207671634" sldId="310"/>
            <ac:spMk id="2" creationId="{F1D2F53B-DF8C-F513-E14D-3FE0B8C76632}"/>
          </ac:spMkLst>
        </pc:spChg>
      </pc:sldChg>
      <pc:sldChg chg="modSp add mod ord modAnim">
        <pc:chgData name="Apurv Patel" userId="ca11caa6b52d2d92" providerId="LiveId" clId="{A280DE7D-4FED-4B80-9045-B5289C889822}" dt="2024-01-09T15:08:11.886" v="1246"/>
        <pc:sldMkLst>
          <pc:docMk/>
          <pc:sldMk cId="1426908713" sldId="311"/>
        </pc:sldMkLst>
        <pc:spChg chg="mod">
          <ac:chgData name="Apurv Patel" userId="ca11caa6b52d2d92" providerId="LiveId" clId="{A280DE7D-4FED-4B80-9045-B5289C889822}" dt="2024-01-09T14:13:40.133" v="468" actId="11"/>
          <ac:spMkLst>
            <pc:docMk/>
            <pc:sldMk cId="1426908713" sldId="311"/>
            <ac:spMk id="2" creationId="{F1D2F53B-DF8C-F513-E14D-3FE0B8C76632}"/>
          </ac:spMkLst>
        </pc:spChg>
      </pc:sldChg>
      <pc:sldChg chg="modSp add mod ord modAnim">
        <pc:chgData name="Apurv Patel" userId="ca11caa6b52d2d92" providerId="LiveId" clId="{A280DE7D-4FED-4B80-9045-B5289C889822}" dt="2024-01-09T15:09:03.335" v="1260"/>
        <pc:sldMkLst>
          <pc:docMk/>
          <pc:sldMk cId="712082315" sldId="312"/>
        </pc:sldMkLst>
        <pc:spChg chg="mod">
          <ac:chgData name="Apurv Patel" userId="ca11caa6b52d2d92" providerId="LiveId" clId="{A280DE7D-4FED-4B80-9045-B5289C889822}" dt="2024-01-09T14:15:48.051" v="477" actId="11"/>
          <ac:spMkLst>
            <pc:docMk/>
            <pc:sldMk cId="712082315" sldId="312"/>
            <ac:spMk id="2" creationId="{F1D2F53B-DF8C-F513-E14D-3FE0B8C76632}"/>
          </ac:spMkLst>
        </pc:spChg>
      </pc:sldChg>
      <pc:sldChg chg="addSp delSp modSp new del mod">
        <pc:chgData name="Apurv Patel" userId="ca11caa6b52d2d92" providerId="LiveId" clId="{A280DE7D-4FED-4B80-9045-B5289C889822}" dt="2024-01-09T14:22:39.090" v="546" actId="47"/>
        <pc:sldMkLst>
          <pc:docMk/>
          <pc:sldMk cId="1089885885" sldId="313"/>
        </pc:sldMkLst>
        <pc:spChg chg="mod">
          <ac:chgData name="Apurv Patel" userId="ca11caa6b52d2d92" providerId="LiveId" clId="{A280DE7D-4FED-4B80-9045-B5289C889822}" dt="2024-01-09T14:21:12.154" v="512" actId="20577"/>
          <ac:spMkLst>
            <pc:docMk/>
            <pc:sldMk cId="1089885885" sldId="313"/>
            <ac:spMk id="2" creationId="{16AA240C-37E8-B9D3-8F41-64BA75729B01}"/>
          </ac:spMkLst>
        </pc:spChg>
        <pc:spChg chg="del">
          <ac:chgData name="Apurv Patel" userId="ca11caa6b52d2d92" providerId="LiveId" clId="{A280DE7D-4FED-4B80-9045-B5289C889822}" dt="2024-01-09T14:16:21.995" v="481"/>
          <ac:spMkLst>
            <pc:docMk/>
            <pc:sldMk cId="1089885885" sldId="313"/>
            <ac:spMk id="3" creationId="{46C07582-C23A-CEAB-FC76-3F3565D5903C}"/>
          </ac:spMkLst>
        </pc:spChg>
        <pc:spChg chg="del">
          <ac:chgData name="Apurv Patel" userId="ca11caa6b52d2d92" providerId="LiveId" clId="{A280DE7D-4FED-4B80-9045-B5289C889822}" dt="2024-01-09T14:16:27.796" v="482" actId="478"/>
          <ac:spMkLst>
            <pc:docMk/>
            <pc:sldMk cId="1089885885" sldId="313"/>
            <ac:spMk id="4" creationId="{B737679B-20B8-E0F2-51B3-800E26B725CC}"/>
          </ac:spMkLst>
        </pc:spChg>
        <pc:picChg chg="add mod">
          <ac:chgData name="Apurv Patel" userId="ca11caa6b52d2d92" providerId="LiveId" clId="{A280DE7D-4FED-4B80-9045-B5289C889822}" dt="2024-01-09T14:18:31.240" v="497" actId="14100"/>
          <ac:picMkLst>
            <pc:docMk/>
            <pc:sldMk cId="1089885885" sldId="313"/>
            <ac:picMk id="5" creationId="{740919EE-FA81-4E44-0513-29023318E281}"/>
          </ac:picMkLst>
        </pc:picChg>
      </pc:sldChg>
      <pc:sldChg chg="addSp delSp modSp add del mod">
        <pc:chgData name="Apurv Patel" userId="ca11caa6b52d2d92" providerId="LiveId" clId="{A280DE7D-4FED-4B80-9045-B5289C889822}" dt="2024-01-09T14:20:35.715" v="506" actId="2696"/>
        <pc:sldMkLst>
          <pc:docMk/>
          <pc:sldMk cId="148420011" sldId="314"/>
        </pc:sldMkLst>
        <pc:spChg chg="add del mod">
          <ac:chgData name="Apurv Patel" userId="ca11caa6b52d2d92" providerId="LiveId" clId="{A280DE7D-4FED-4B80-9045-B5289C889822}" dt="2024-01-09T14:20:26.332" v="505" actId="478"/>
          <ac:spMkLst>
            <pc:docMk/>
            <pc:sldMk cId="148420011" sldId="314"/>
            <ac:spMk id="6" creationId="{73CA6F31-F9BC-6AA3-C8AF-BDAB07349B9F}"/>
          </ac:spMkLst>
        </pc:spChg>
        <pc:picChg chg="add mod ord">
          <ac:chgData name="Apurv Patel" userId="ca11caa6b52d2d92" providerId="LiveId" clId="{A280DE7D-4FED-4B80-9045-B5289C889822}" dt="2024-01-09T14:20:09.938" v="503" actId="167"/>
          <ac:picMkLst>
            <pc:docMk/>
            <pc:sldMk cId="148420011" sldId="314"/>
            <ac:picMk id="3" creationId="{E194BE77-4E03-FF01-9FEF-73F4D87262C9}"/>
          </ac:picMkLst>
        </pc:picChg>
        <pc:picChg chg="del">
          <ac:chgData name="Apurv Patel" userId="ca11caa6b52d2d92" providerId="LiveId" clId="{A280DE7D-4FED-4B80-9045-B5289C889822}" dt="2024-01-09T14:20:16.174" v="504" actId="478"/>
          <ac:picMkLst>
            <pc:docMk/>
            <pc:sldMk cId="148420011" sldId="314"/>
            <ac:picMk id="5" creationId="{740919EE-FA81-4E44-0513-29023318E281}"/>
          </ac:picMkLst>
        </pc:picChg>
      </pc:sldChg>
      <pc:sldChg chg="addSp delSp modSp add mod modAnim">
        <pc:chgData name="Apurv Patel" userId="ca11caa6b52d2d92" providerId="LiveId" clId="{A280DE7D-4FED-4B80-9045-B5289C889822}" dt="2024-01-09T15:09:21.758" v="1264"/>
        <pc:sldMkLst>
          <pc:docMk/>
          <pc:sldMk cId="815781108" sldId="314"/>
        </pc:sldMkLst>
        <pc:spChg chg="mod">
          <ac:chgData name="Apurv Patel" userId="ca11caa6b52d2d92" providerId="LiveId" clId="{A280DE7D-4FED-4B80-9045-B5289C889822}" dt="2024-01-09T14:21:53.168" v="535" actId="20577"/>
          <ac:spMkLst>
            <pc:docMk/>
            <pc:sldMk cId="815781108" sldId="314"/>
            <ac:spMk id="2" creationId="{16AA240C-37E8-B9D3-8F41-64BA75729B01}"/>
          </ac:spMkLst>
        </pc:spChg>
        <pc:spChg chg="add del mod">
          <ac:chgData name="Apurv Patel" userId="ca11caa6b52d2d92" providerId="LiveId" clId="{A280DE7D-4FED-4B80-9045-B5289C889822}" dt="2024-01-09T14:21:39.001" v="521" actId="478"/>
          <ac:spMkLst>
            <pc:docMk/>
            <pc:sldMk cId="815781108" sldId="314"/>
            <ac:spMk id="6" creationId="{6D3440C4-BADB-AD41-2391-08500A0186D0}"/>
          </ac:spMkLst>
        </pc:spChg>
        <pc:picChg chg="add mod ord">
          <ac:chgData name="Apurv Patel" userId="ca11caa6b52d2d92" providerId="LiveId" clId="{A280DE7D-4FED-4B80-9045-B5289C889822}" dt="2024-01-09T14:21:33.405" v="519" actId="167"/>
          <ac:picMkLst>
            <pc:docMk/>
            <pc:sldMk cId="815781108" sldId="314"/>
            <ac:picMk id="3" creationId="{D4D12CE5-3E93-F33E-2FFB-4A2EAF326C7A}"/>
          </ac:picMkLst>
        </pc:picChg>
        <pc:picChg chg="del">
          <ac:chgData name="Apurv Patel" userId="ca11caa6b52d2d92" providerId="LiveId" clId="{A280DE7D-4FED-4B80-9045-B5289C889822}" dt="2024-01-09T14:21:34.657" v="520" actId="478"/>
          <ac:picMkLst>
            <pc:docMk/>
            <pc:sldMk cId="815781108" sldId="314"/>
            <ac:picMk id="5" creationId="{740919EE-FA81-4E44-0513-29023318E281}"/>
          </ac:picMkLst>
        </pc:picChg>
      </pc:sldChg>
      <pc:sldChg chg="addSp delSp modSp add mod modAnim">
        <pc:chgData name="Apurv Patel" userId="ca11caa6b52d2d92" providerId="LiveId" clId="{A280DE7D-4FED-4B80-9045-B5289C889822}" dt="2024-01-09T15:09:11.466" v="1262"/>
        <pc:sldMkLst>
          <pc:docMk/>
          <pc:sldMk cId="803431100" sldId="315"/>
        </pc:sldMkLst>
        <pc:spChg chg="add del mod">
          <ac:chgData name="Apurv Patel" userId="ca11caa6b52d2d92" providerId="LiveId" clId="{A280DE7D-4FED-4B80-9045-B5289C889822}" dt="2024-01-09T14:22:36.270" v="545" actId="478"/>
          <ac:spMkLst>
            <pc:docMk/>
            <pc:sldMk cId="803431100" sldId="315"/>
            <ac:spMk id="6" creationId="{1B92B0C8-5BF3-C9C9-DF89-4B3D45DEFDA2}"/>
          </ac:spMkLst>
        </pc:spChg>
        <pc:spChg chg="add mod">
          <ac:chgData name="Apurv Patel" userId="ca11caa6b52d2d92" providerId="LiveId" clId="{A280DE7D-4FED-4B80-9045-B5289C889822}" dt="2024-01-09T14:44:17.098" v="977"/>
          <ac:spMkLst>
            <pc:docMk/>
            <pc:sldMk cId="803431100" sldId="315"/>
            <ac:spMk id="9" creationId="{F08EB866-0DF1-A1D0-7A5E-FE15FAA83FED}"/>
          </ac:spMkLst>
        </pc:spChg>
        <pc:grpChg chg="add mod">
          <ac:chgData name="Apurv Patel" userId="ca11caa6b52d2d92" providerId="LiveId" clId="{A280DE7D-4FED-4B80-9045-B5289C889822}" dt="2024-01-09T14:44:17.098" v="977"/>
          <ac:grpSpMkLst>
            <pc:docMk/>
            <pc:sldMk cId="803431100" sldId="315"/>
            <ac:grpSpMk id="7" creationId="{0E364E66-63E6-19A0-52F5-6C9BEF1AF887}"/>
          </ac:grpSpMkLst>
        </pc:grpChg>
        <pc:picChg chg="add mod ord">
          <ac:chgData name="Apurv Patel" userId="ca11caa6b52d2d92" providerId="LiveId" clId="{A280DE7D-4FED-4B80-9045-B5289C889822}" dt="2024-01-09T14:22:29.849" v="543" actId="167"/>
          <ac:picMkLst>
            <pc:docMk/>
            <pc:sldMk cId="803431100" sldId="315"/>
            <ac:picMk id="3" creationId="{17824FA4-A197-80F4-32CF-2C7B25317165}"/>
          </ac:picMkLst>
        </pc:picChg>
        <pc:picChg chg="del">
          <ac:chgData name="Apurv Patel" userId="ca11caa6b52d2d92" providerId="LiveId" clId="{A280DE7D-4FED-4B80-9045-B5289C889822}" dt="2024-01-09T14:22:31.858" v="544" actId="478"/>
          <ac:picMkLst>
            <pc:docMk/>
            <pc:sldMk cId="803431100" sldId="315"/>
            <ac:picMk id="5" creationId="{740919EE-FA81-4E44-0513-29023318E281}"/>
          </ac:picMkLst>
        </pc:picChg>
        <pc:picChg chg="add mod">
          <ac:chgData name="Apurv Patel" userId="ca11caa6b52d2d92" providerId="LiveId" clId="{A280DE7D-4FED-4B80-9045-B5289C889822}" dt="2024-01-09T14:44:17.098" v="977"/>
          <ac:picMkLst>
            <pc:docMk/>
            <pc:sldMk cId="803431100" sldId="315"/>
            <ac:picMk id="8" creationId="{419DEC58-D21B-AE5B-1075-7C482979BE9A}"/>
          </ac:picMkLst>
        </pc:picChg>
      </pc:sldChg>
      <pc:sldChg chg="addSp delSp modSp add mod modAnim">
        <pc:chgData name="Apurv Patel" userId="ca11caa6b52d2d92" providerId="LiveId" clId="{A280DE7D-4FED-4B80-9045-B5289C889822}" dt="2024-01-09T15:09:26.605" v="1266"/>
        <pc:sldMkLst>
          <pc:docMk/>
          <pc:sldMk cId="2538926743" sldId="316"/>
        </pc:sldMkLst>
        <pc:spChg chg="mod">
          <ac:chgData name="Apurv Patel" userId="ca11caa6b52d2d92" providerId="LiveId" clId="{A280DE7D-4FED-4B80-9045-B5289C889822}" dt="2024-01-09T14:37:23.704" v="875" actId="20577"/>
          <ac:spMkLst>
            <pc:docMk/>
            <pc:sldMk cId="2538926743" sldId="316"/>
            <ac:spMk id="2" creationId="{16AA240C-37E8-B9D3-8F41-64BA75729B01}"/>
          </ac:spMkLst>
        </pc:spChg>
        <pc:picChg chg="del">
          <ac:chgData name="Apurv Patel" userId="ca11caa6b52d2d92" providerId="LiveId" clId="{A280DE7D-4FED-4B80-9045-B5289C889822}" dt="2024-01-09T14:23:15.628" v="554" actId="478"/>
          <ac:picMkLst>
            <pc:docMk/>
            <pc:sldMk cId="2538926743" sldId="316"/>
            <ac:picMk id="3" creationId="{D4D12CE5-3E93-F33E-2FFB-4A2EAF326C7A}"/>
          </ac:picMkLst>
        </pc:picChg>
        <pc:picChg chg="add mod ord">
          <ac:chgData name="Apurv Patel" userId="ca11caa6b52d2d92" providerId="LiveId" clId="{A280DE7D-4FED-4B80-9045-B5289C889822}" dt="2024-01-09T14:23:14.472" v="553" actId="167"/>
          <ac:picMkLst>
            <pc:docMk/>
            <pc:sldMk cId="2538926743" sldId="316"/>
            <ac:picMk id="4" creationId="{8C90F232-8AC0-2F23-DEA2-3A98E9352EC8}"/>
          </ac:picMkLst>
        </pc:picChg>
      </pc:sldChg>
      <pc:sldChg chg="addSp delSp modSp add mod modAnim">
        <pc:chgData name="Apurv Patel" userId="ca11caa6b52d2d92" providerId="LiveId" clId="{A280DE7D-4FED-4B80-9045-B5289C889822}" dt="2024-01-09T15:10:53.680" v="1289"/>
        <pc:sldMkLst>
          <pc:docMk/>
          <pc:sldMk cId="3616071042" sldId="317"/>
        </pc:sldMkLst>
        <pc:spChg chg="mod">
          <ac:chgData name="Apurv Patel" userId="ca11caa6b52d2d92" providerId="LiveId" clId="{A280DE7D-4FED-4B80-9045-B5289C889822}" dt="2024-01-09T14:47:45.422" v="1022" actId="20577"/>
          <ac:spMkLst>
            <pc:docMk/>
            <pc:sldMk cId="3616071042" sldId="317"/>
            <ac:spMk id="2" creationId="{16AA240C-37E8-B9D3-8F41-64BA75729B01}"/>
          </ac:spMkLst>
        </pc:spChg>
        <pc:picChg chg="add del mod ord">
          <ac:chgData name="Apurv Patel" userId="ca11caa6b52d2d92" providerId="LiveId" clId="{A280DE7D-4FED-4B80-9045-B5289C889822}" dt="2024-01-09T14:36:48.050" v="868" actId="478"/>
          <ac:picMkLst>
            <pc:docMk/>
            <pc:sldMk cId="3616071042" sldId="317"/>
            <ac:picMk id="3" creationId="{795CAB60-8E83-7FC5-E909-7E2BBD1612FE}"/>
          </ac:picMkLst>
        </pc:picChg>
        <pc:picChg chg="del">
          <ac:chgData name="Apurv Patel" userId="ca11caa6b52d2d92" providerId="LiveId" clId="{A280DE7D-4FED-4B80-9045-B5289C889822}" dt="2024-01-09T14:23:57.223" v="594" actId="478"/>
          <ac:picMkLst>
            <pc:docMk/>
            <pc:sldMk cId="3616071042" sldId="317"/>
            <ac:picMk id="4" creationId="{8C90F232-8AC0-2F23-DEA2-3A98E9352EC8}"/>
          </ac:picMkLst>
        </pc:picChg>
        <pc:picChg chg="add mod ord">
          <ac:chgData name="Apurv Patel" userId="ca11caa6b52d2d92" providerId="LiveId" clId="{A280DE7D-4FED-4B80-9045-B5289C889822}" dt="2024-01-09T14:36:46.820" v="867" actId="167"/>
          <ac:picMkLst>
            <pc:docMk/>
            <pc:sldMk cId="3616071042" sldId="317"/>
            <ac:picMk id="5" creationId="{E5DFC3CA-56FC-2CCD-0FC1-BD9F12B413C7}"/>
          </ac:picMkLst>
        </pc:picChg>
      </pc:sldChg>
      <pc:sldChg chg="addSp delSp modSp add mod ord modAnim">
        <pc:chgData name="Apurv Patel" userId="ca11caa6b52d2d92" providerId="LiveId" clId="{A280DE7D-4FED-4B80-9045-B5289C889822}" dt="2024-01-09T15:09:58.938" v="1273"/>
        <pc:sldMkLst>
          <pc:docMk/>
          <pc:sldMk cId="3748584212" sldId="318"/>
        </pc:sldMkLst>
        <pc:spChg chg="mod">
          <ac:chgData name="Apurv Patel" userId="ca11caa6b52d2d92" providerId="LiveId" clId="{A280DE7D-4FED-4B80-9045-B5289C889822}" dt="2024-01-09T14:46:05.592" v="1005" actId="20577"/>
          <ac:spMkLst>
            <pc:docMk/>
            <pc:sldMk cId="3748584212" sldId="318"/>
            <ac:spMk id="2" creationId="{16AA240C-37E8-B9D3-8F41-64BA75729B01}"/>
          </ac:spMkLst>
        </pc:spChg>
        <pc:picChg chg="del">
          <ac:chgData name="Apurv Patel" userId="ca11caa6b52d2d92" providerId="LiveId" clId="{A280DE7D-4FED-4B80-9045-B5289C889822}" dt="2024-01-09T14:24:43.324" v="612" actId="478"/>
          <ac:picMkLst>
            <pc:docMk/>
            <pc:sldMk cId="3748584212" sldId="318"/>
            <ac:picMk id="3" creationId="{795CAB60-8E83-7FC5-E909-7E2BBD1612FE}"/>
          </ac:picMkLst>
        </pc:picChg>
        <pc:picChg chg="add mod ord">
          <ac:chgData name="Apurv Patel" userId="ca11caa6b52d2d92" providerId="LiveId" clId="{A280DE7D-4FED-4B80-9045-B5289C889822}" dt="2024-01-09T14:24:42.054" v="611" actId="167"/>
          <ac:picMkLst>
            <pc:docMk/>
            <pc:sldMk cId="3748584212" sldId="318"/>
            <ac:picMk id="4" creationId="{2D88F51A-6F48-AF1B-09DE-E8E076528DDC}"/>
          </ac:picMkLst>
        </pc:picChg>
      </pc:sldChg>
      <pc:sldChg chg="addSp delSp modSp add mod ord modAnim">
        <pc:chgData name="Apurv Patel" userId="ca11caa6b52d2d92" providerId="LiveId" clId="{A280DE7D-4FED-4B80-9045-B5289C889822}" dt="2024-01-09T15:10:05.992" v="1275"/>
        <pc:sldMkLst>
          <pc:docMk/>
          <pc:sldMk cId="337098763" sldId="319"/>
        </pc:sldMkLst>
        <pc:spChg chg="mod">
          <ac:chgData name="Apurv Patel" userId="ca11caa6b52d2d92" providerId="LiveId" clId="{A280DE7D-4FED-4B80-9045-B5289C889822}" dt="2024-01-09T14:46:11.392" v="1007" actId="20577"/>
          <ac:spMkLst>
            <pc:docMk/>
            <pc:sldMk cId="337098763" sldId="319"/>
            <ac:spMk id="2" creationId="{16AA240C-37E8-B9D3-8F41-64BA75729B01}"/>
          </ac:spMkLst>
        </pc:spChg>
        <pc:picChg chg="add mod ord">
          <ac:chgData name="Apurv Patel" userId="ca11caa6b52d2d92" providerId="LiveId" clId="{A280DE7D-4FED-4B80-9045-B5289C889822}" dt="2024-01-09T14:26:50.921" v="663" actId="167"/>
          <ac:picMkLst>
            <pc:docMk/>
            <pc:sldMk cId="337098763" sldId="319"/>
            <ac:picMk id="3" creationId="{77DCB8EC-B41A-BEEE-F0FA-F9DFD7B6053A}"/>
          </ac:picMkLst>
        </pc:picChg>
        <pc:picChg chg="del">
          <ac:chgData name="Apurv Patel" userId="ca11caa6b52d2d92" providerId="LiveId" clId="{A280DE7D-4FED-4B80-9045-B5289C889822}" dt="2024-01-09T14:26:52.377" v="664" actId="478"/>
          <ac:picMkLst>
            <pc:docMk/>
            <pc:sldMk cId="337098763" sldId="319"/>
            <ac:picMk id="4" creationId="{2D88F51A-6F48-AF1B-09DE-E8E076528DDC}"/>
          </ac:picMkLst>
        </pc:picChg>
      </pc:sldChg>
      <pc:sldChg chg="addSp delSp modSp add mod modAnim">
        <pc:chgData name="Apurv Patel" userId="ca11caa6b52d2d92" providerId="LiveId" clId="{A280DE7D-4FED-4B80-9045-B5289C889822}" dt="2024-01-09T15:10:12.502" v="1277"/>
        <pc:sldMkLst>
          <pc:docMk/>
          <pc:sldMk cId="2751503512" sldId="320"/>
        </pc:sldMkLst>
        <pc:spChg chg="mod">
          <ac:chgData name="Apurv Patel" userId="ca11caa6b52d2d92" providerId="LiveId" clId="{A280DE7D-4FED-4B80-9045-B5289C889822}" dt="2024-01-09T14:46:26.167" v="1009" actId="20577"/>
          <ac:spMkLst>
            <pc:docMk/>
            <pc:sldMk cId="2751503512" sldId="320"/>
            <ac:spMk id="2" creationId="{16AA240C-37E8-B9D3-8F41-64BA75729B01}"/>
          </ac:spMkLst>
        </pc:spChg>
        <pc:picChg chg="del">
          <ac:chgData name="Apurv Patel" userId="ca11caa6b52d2d92" providerId="LiveId" clId="{A280DE7D-4FED-4B80-9045-B5289C889822}" dt="2024-01-09T14:27:34.555" v="687" actId="478"/>
          <ac:picMkLst>
            <pc:docMk/>
            <pc:sldMk cId="2751503512" sldId="320"/>
            <ac:picMk id="3" creationId="{77DCB8EC-B41A-BEEE-F0FA-F9DFD7B6053A}"/>
          </ac:picMkLst>
        </pc:picChg>
        <pc:picChg chg="add mod ord">
          <ac:chgData name="Apurv Patel" userId="ca11caa6b52d2d92" providerId="LiveId" clId="{A280DE7D-4FED-4B80-9045-B5289C889822}" dt="2024-01-09T14:27:33.372" v="686" actId="167"/>
          <ac:picMkLst>
            <pc:docMk/>
            <pc:sldMk cId="2751503512" sldId="320"/>
            <ac:picMk id="4" creationId="{9EF7EA77-591D-679A-4B53-3FF6FBE2453D}"/>
          </ac:picMkLst>
        </pc:picChg>
      </pc:sldChg>
      <pc:sldChg chg="addSp delSp modSp add mod ord modAnim">
        <pc:chgData name="Apurv Patel" userId="ca11caa6b52d2d92" providerId="LiveId" clId="{A280DE7D-4FED-4B80-9045-B5289C889822}" dt="2024-01-09T15:10:19.455" v="1279"/>
        <pc:sldMkLst>
          <pc:docMk/>
          <pc:sldMk cId="2166186091" sldId="321"/>
        </pc:sldMkLst>
        <pc:spChg chg="mod">
          <ac:chgData name="Apurv Patel" userId="ca11caa6b52d2d92" providerId="LiveId" clId="{A280DE7D-4FED-4B80-9045-B5289C889822}" dt="2024-01-09T14:46:30.313" v="1011" actId="20577"/>
          <ac:spMkLst>
            <pc:docMk/>
            <pc:sldMk cId="2166186091" sldId="321"/>
            <ac:spMk id="2" creationId="{16AA240C-37E8-B9D3-8F41-64BA75729B01}"/>
          </ac:spMkLst>
        </pc:spChg>
        <pc:picChg chg="add mod ord">
          <ac:chgData name="Apurv Patel" userId="ca11caa6b52d2d92" providerId="LiveId" clId="{A280DE7D-4FED-4B80-9045-B5289C889822}" dt="2024-01-09T14:28:14.129" v="707" actId="167"/>
          <ac:picMkLst>
            <pc:docMk/>
            <pc:sldMk cId="2166186091" sldId="321"/>
            <ac:picMk id="3" creationId="{4CD2BB92-2F36-213F-9395-9040D97C89EA}"/>
          </ac:picMkLst>
        </pc:picChg>
        <pc:picChg chg="del">
          <ac:chgData name="Apurv Patel" userId="ca11caa6b52d2d92" providerId="LiveId" clId="{A280DE7D-4FED-4B80-9045-B5289C889822}" dt="2024-01-09T14:28:16.958" v="708" actId="478"/>
          <ac:picMkLst>
            <pc:docMk/>
            <pc:sldMk cId="2166186091" sldId="321"/>
            <ac:picMk id="4" creationId="{9EF7EA77-591D-679A-4B53-3FF6FBE2453D}"/>
          </ac:picMkLst>
        </pc:picChg>
      </pc:sldChg>
      <pc:sldChg chg="addSp delSp modSp add mod ord modAnim">
        <pc:chgData name="Apurv Patel" userId="ca11caa6b52d2d92" providerId="LiveId" clId="{A280DE7D-4FED-4B80-9045-B5289C889822}" dt="2024-01-09T15:10:26.262" v="1281"/>
        <pc:sldMkLst>
          <pc:docMk/>
          <pc:sldMk cId="302522215" sldId="322"/>
        </pc:sldMkLst>
        <pc:spChg chg="mod">
          <ac:chgData name="Apurv Patel" userId="ca11caa6b52d2d92" providerId="LiveId" clId="{A280DE7D-4FED-4B80-9045-B5289C889822}" dt="2024-01-09T14:46:39.080" v="1013" actId="20577"/>
          <ac:spMkLst>
            <pc:docMk/>
            <pc:sldMk cId="302522215" sldId="322"/>
            <ac:spMk id="2" creationId="{16AA240C-37E8-B9D3-8F41-64BA75729B01}"/>
          </ac:spMkLst>
        </pc:spChg>
        <pc:picChg chg="del">
          <ac:chgData name="Apurv Patel" userId="ca11caa6b52d2d92" providerId="LiveId" clId="{A280DE7D-4FED-4B80-9045-B5289C889822}" dt="2024-01-09T14:32:23.881" v="731" actId="478"/>
          <ac:picMkLst>
            <pc:docMk/>
            <pc:sldMk cId="302522215" sldId="322"/>
            <ac:picMk id="3" creationId="{4CD2BB92-2F36-213F-9395-9040D97C89EA}"/>
          </ac:picMkLst>
        </pc:picChg>
        <pc:picChg chg="add mod ord">
          <ac:chgData name="Apurv Patel" userId="ca11caa6b52d2d92" providerId="LiveId" clId="{A280DE7D-4FED-4B80-9045-B5289C889822}" dt="2024-01-09T14:32:22.651" v="730" actId="167"/>
          <ac:picMkLst>
            <pc:docMk/>
            <pc:sldMk cId="302522215" sldId="322"/>
            <ac:picMk id="4" creationId="{8B6CF4C7-D18A-8965-8D75-C4BDA676A8E0}"/>
          </ac:picMkLst>
        </pc:picChg>
      </pc:sldChg>
      <pc:sldChg chg="addSp delSp modSp add mod ord modAnim">
        <pc:chgData name="Apurv Patel" userId="ca11caa6b52d2d92" providerId="LiveId" clId="{A280DE7D-4FED-4B80-9045-B5289C889822}" dt="2024-01-09T15:10:33.088" v="1283"/>
        <pc:sldMkLst>
          <pc:docMk/>
          <pc:sldMk cId="261414175" sldId="323"/>
        </pc:sldMkLst>
        <pc:spChg chg="mod">
          <ac:chgData name="Apurv Patel" userId="ca11caa6b52d2d92" providerId="LiveId" clId="{A280DE7D-4FED-4B80-9045-B5289C889822}" dt="2024-01-09T14:46:53.471" v="1016" actId="20577"/>
          <ac:spMkLst>
            <pc:docMk/>
            <pc:sldMk cId="261414175" sldId="323"/>
            <ac:spMk id="2" creationId="{16AA240C-37E8-B9D3-8F41-64BA75729B01}"/>
          </ac:spMkLst>
        </pc:spChg>
        <pc:picChg chg="add mod ord">
          <ac:chgData name="Apurv Patel" userId="ca11caa6b52d2d92" providerId="LiveId" clId="{A280DE7D-4FED-4B80-9045-B5289C889822}" dt="2024-01-09T14:33:22.654" v="755" actId="167"/>
          <ac:picMkLst>
            <pc:docMk/>
            <pc:sldMk cId="261414175" sldId="323"/>
            <ac:picMk id="3" creationId="{2B2ECA8F-BA8C-40C4-A85D-DE4AB4DD45E0}"/>
          </ac:picMkLst>
        </pc:picChg>
        <pc:picChg chg="del">
          <ac:chgData name="Apurv Patel" userId="ca11caa6b52d2d92" providerId="LiveId" clId="{A280DE7D-4FED-4B80-9045-B5289C889822}" dt="2024-01-09T14:33:23.763" v="756" actId="478"/>
          <ac:picMkLst>
            <pc:docMk/>
            <pc:sldMk cId="261414175" sldId="323"/>
            <ac:picMk id="4" creationId="{8B6CF4C7-D18A-8965-8D75-C4BDA676A8E0}"/>
          </ac:picMkLst>
        </pc:picChg>
      </pc:sldChg>
      <pc:sldChg chg="addSp delSp modSp add mod ord modAnim">
        <pc:chgData name="Apurv Patel" userId="ca11caa6b52d2d92" providerId="LiveId" clId="{A280DE7D-4FED-4B80-9045-B5289C889822}" dt="2024-01-09T15:10:39.914" v="1285"/>
        <pc:sldMkLst>
          <pc:docMk/>
          <pc:sldMk cId="1669982654" sldId="324"/>
        </pc:sldMkLst>
        <pc:spChg chg="mod">
          <ac:chgData name="Apurv Patel" userId="ca11caa6b52d2d92" providerId="LiveId" clId="{A280DE7D-4FED-4B80-9045-B5289C889822}" dt="2024-01-09T14:47:07.381" v="1018" actId="20577"/>
          <ac:spMkLst>
            <pc:docMk/>
            <pc:sldMk cId="1669982654" sldId="324"/>
            <ac:spMk id="2" creationId="{16AA240C-37E8-B9D3-8F41-64BA75729B01}"/>
          </ac:spMkLst>
        </pc:spChg>
        <pc:picChg chg="del">
          <ac:chgData name="Apurv Patel" userId="ca11caa6b52d2d92" providerId="LiveId" clId="{A280DE7D-4FED-4B80-9045-B5289C889822}" dt="2024-01-09T14:34:20.454" v="790" actId="478"/>
          <ac:picMkLst>
            <pc:docMk/>
            <pc:sldMk cId="1669982654" sldId="324"/>
            <ac:picMk id="3" creationId="{2B2ECA8F-BA8C-40C4-A85D-DE4AB4DD45E0}"/>
          </ac:picMkLst>
        </pc:picChg>
        <pc:picChg chg="add mod ord">
          <ac:chgData name="Apurv Patel" userId="ca11caa6b52d2d92" providerId="LiveId" clId="{A280DE7D-4FED-4B80-9045-B5289C889822}" dt="2024-01-09T14:34:19.290" v="789" actId="167"/>
          <ac:picMkLst>
            <pc:docMk/>
            <pc:sldMk cId="1669982654" sldId="324"/>
            <ac:picMk id="4" creationId="{5B55FE1B-27B5-E22F-8D3C-F432D54295A9}"/>
          </ac:picMkLst>
        </pc:picChg>
      </pc:sldChg>
      <pc:sldChg chg="addSp delSp modSp add mod ord modAnim">
        <pc:chgData name="Apurv Patel" userId="ca11caa6b52d2d92" providerId="LiveId" clId="{A280DE7D-4FED-4B80-9045-B5289C889822}" dt="2024-01-09T15:10:46.061" v="1287"/>
        <pc:sldMkLst>
          <pc:docMk/>
          <pc:sldMk cId="2518802397" sldId="325"/>
        </pc:sldMkLst>
        <pc:spChg chg="mod">
          <ac:chgData name="Apurv Patel" userId="ca11caa6b52d2d92" providerId="LiveId" clId="{A280DE7D-4FED-4B80-9045-B5289C889822}" dt="2024-01-09T14:47:17.604" v="1020" actId="20577"/>
          <ac:spMkLst>
            <pc:docMk/>
            <pc:sldMk cId="2518802397" sldId="325"/>
            <ac:spMk id="2" creationId="{16AA240C-37E8-B9D3-8F41-64BA75729B01}"/>
          </ac:spMkLst>
        </pc:spChg>
        <pc:picChg chg="add mod ord">
          <ac:chgData name="Apurv Patel" userId="ca11caa6b52d2d92" providerId="LiveId" clId="{A280DE7D-4FED-4B80-9045-B5289C889822}" dt="2024-01-09T14:35:11.182" v="828" actId="167"/>
          <ac:picMkLst>
            <pc:docMk/>
            <pc:sldMk cId="2518802397" sldId="325"/>
            <ac:picMk id="3" creationId="{530E363C-0165-80A1-38CF-E0B6BEC894B3}"/>
          </ac:picMkLst>
        </pc:picChg>
        <pc:picChg chg="del">
          <ac:chgData name="Apurv Patel" userId="ca11caa6b52d2d92" providerId="LiveId" clId="{A280DE7D-4FED-4B80-9045-B5289C889822}" dt="2024-01-09T14:35:12.290" v="829" actId="478"/>
          <ac:picMkLst>
            <pc:docMk/>
            <pc:sldMk cId="2518802397" sldId="325"/>
            <ac:picMk id="4" creationId="{5B55FE1B-27B5-E22F-8D3C-F432D54295A9}"/>
          </ac:picMkLst>
        </pc:picChg>
      </pc:sldChg>
      <pc:sldChg chg="addSp delSp modSp add mod modAnim">
        <pc:chgData name="Apurv Patel" userId="ca11caa6b52d2d92" providerId="LiveId" clId="{A280DE7D-4FED-4B80-9045-B5289C889822}" dt="2024-01-09T15:11:00.294" v="1291"/>
        <pc:sldMkLst>
          <pc:docMk/>
          <pc:sldMk cId="128681662" sldId="326"/>
        </pc:sldMkLst>
        <pc:spChg chg="mod">
          <ac:chgData name="Apurv Patel" userId="ca11caa6b52d2d92" providerId="LiveId" clId="{A280DE7D-4FED-4B80-9045-B5289C889822}" dt="2024-01-09T14:47:54.555" v="1024" actId="20577"/>
          <ac:spMkLst>
            <pc:docMk/>
            <pc:sldMk cId="128681662" sldId="326"/>
            <ac:spMk id="2" creationId="{16AA240C-37E8-B9D3-8F41-64BA75729B01}"/>
          </ac:spMkLst>
        </pc:spChg>
        <pc:picChg chg="add mod ord">
          <ac:chgData name="Apurv Patel" userId="ca11caa6b52d2d92" providerId="LiveId" clId="{A280DE7D-4FED-4B80-9045-B5289C889822}" dt="2024-01-09T14:38:07.206" v="882" actId="167"/>
          <ac:picMkLst>
            <pc:docMk/>
            <pc:sldMk cId="128681662" sldId="326"/>
            <ac:picMk id="3" creationId="{F86E3A94-81F4-FB4B-CA33-22F764D90BBE}"/>
          </ac:picMkLst>
        </pc:picChg>
        <pc:picChg chg="del">
          <ac:chgData name="Apurv Patel" userId="ca11caa6b52d2d92" providerId="LiveId" clId="{A280DE7D-4FED-4B80-9045-B5289C889822}" dt="2024-01-09T14:38:08.415" v="883" actId="478"/>
          <ac:picMkLst>
            <pc:docMk/>
            <pc:sldMk cId="128681662" sldId="326"/>
            <ac:picMk id="5" creationId="{E5DFC3CA-56FC-2CCD-0FC1-BD9F12B413C7}"/>
          </ac:picMkLst>
        </pc:picChg>
      </pc:sldChg>
      <pc:sldChg chg="addSp delSp modSp add mod modAnim">
        <pc:chgData name="Apurv Patel" userId="ca11caa6b52d2d92" providerId="LiveId" clId="{A280DE7D-4FED-4B80-9045-B5289C889822}" dt="2024-01-09T15:11:06.151" v="1293"/>
        <pc:sldMkLst>
          <pc:docMk/>
          <pc:sldMk cId="1980937500" sldId="327"/>
        </pc:sldMkLst>
        <pc:spChg chg="mod">
          <ac:chgData name="Apurv Patel" userId="ca11caa6b52d2d92" providerId="LiveId" clId="{A280DE7D-4FED-4B80-9045-B5289C889822}" dt="2024-01-09T14:48:11.850" v="1026" actId="20577"/>
          <ac:spMkLst>
            <pc:docMk/>
            <pc:sldMk cId="1980937500" sldId="327"/>
            <ac:spMk id="2" creationId="{16AA240C-37E8-B9D3-8F41-64BA75729B01}"/>
          </ac:spMkLst>
        </pc:spChg>
        <pc:picChg chg="del">
          <ac:chgData name="Apurv Patel" userId="ca11caa6b52d2d92" providerId="LiveId" clId="{A280DE7D-4FED-4B80-9045-B5289C889822}" dt="2024-01-09T14:39:19.947" v="910" actId="478"/>
          <ac:picMkLst>
            <pc:docMk/>
            <pc:sldMk cId="1980937500" sldId="327"/>
            <ac:picMk id="3" creationId="{F86E3A94-81F4-FB4B-CA33-22F764D90BBE}"/>
          </ac:picMkLst>
        </pc:picChg>
        <pc:picChg chg="add mod ord">
          <ac:chgData name="Apurv Patel" userId="ca11caa6b52d2d92" providerId="LiveId" clId="{A280DE7D-4FED-4B80-9045-B5289C889822}" dt="2024-01-09T14:39:18.778" v="909" actId="167"/>
          <ac:picMkLst>
            <pc:docMk/>
            <pc:sldMk cId="1980937500" sldId="327"/>
            <ac:picMk id="4" creationId="{F7F6D1C8-D038-DFF6-05B8-03C27DD4C6F9}"/>
          </ac:picMkLst>
        </pc:picChg>
      </pc:sldChg>
      <pc:sldChg chg="addSp delSp modSp add mod modAnim">
        <pc:chgData name="Apurv Patel" userId="ca11caa6b52d2d92" providerId="LiveId" clId="{A280DE7D-4FED-4B80-9045-B5289C889822}" dt="2024-01-09T15:11:13.908" v="1295"/>
        <pc:sldMkLst>
          <pc:docMk/>
          <pc:sldMk cId="1891246275" sldId="328"/>
        </pc:sldMkLst>
        <pc:spChg chg="mod">
          <ac:chgData name="Apurv Patel" userId="ca11caa6b52d2d92" providerId="LiveId" clId="{A280DE7D-4FED-4B80-9045-B5289C889822}" dt="2024-01-09T14:48:26.343" v="1028" actId="20577"/>
          <ac:spMkLst>
            <pc:docMk/>
            <pc:sldMk cId="1891246275" sldId="328"/>
            <ac:spMk id="2" creationId="{16AA240C-37E8-B9D3-8F41-64BA75729B01}"/>
          </ac:spMkLst>
        </pc:spChg>
        <pc:picChg chg="add mod ord">
          <ac:chgData name="Apurv Patel" userId="ca11caa6b52d2d92" providerId="LiveId" clId="{A280DE7D-4FED-4B80-9045-B5289C889822}" dt="2024-01-09T14:40:05.463" v="933" actId="167"/>
          <ac:picMkLst>
            <pc:docMk/>
            <pc:sldMk cId="1891246275" sldId="328"/>
            <ac:picMk id="3" creationId="{605DB89E-3552-C6F6-C027-958EC342C6F8}"/>
          </ac:picMkLst>
        </pc:picChg>
        <pc:picChg chg="del">
          <ac:chgData name="Apurv Patel" userId="ca11caa6b52d2d92" providerId="LiveId" clId="{A280DE7D-4FED-4B80-9045-B5289C889822}" dt="2024-01-09T14:40:06.692" v="934" actId="478"/>
          <ac:picMkLst>
            <pc:docMk/>
            <pc:sldMk cId="1891246275" sldId="328"/>
            <ac:picMk id="4" creationId="{F7F6D1C8-D038-DFF6-05B8-03C27DD4C6F9}"/>
          </ac:picMkLst>
        </pc:picChg>
      </pc:sldChg>
      <pc:sldChg chg="addSp delSp modSp add mod ord modAnim">
        <pc:chgData name="Apurv Patel" userId="ca11caa6b52d2d92" providerId="LiveId" clId="{A280DE7D-4FED-4B80-9045-B5289C889822}" dt="2024-01-09T15:09:52.626" v="1271"/>
        <pc:sldMkLst>
          <pc:docMk/>
          <pc:sldMk cId="590428054" sldId="329"/>
        </pc:sldMkLst>
        <pc:spChg chg="mod">
          <ac:chgData name="Apurv Patel" userId="ca11caa6b52d2d92" providerId="LiveId" clId="{A280DE7D-4FED-4B80-9045-B5289C889822}" dt="2024-01-09T14:45:20.786" v="999" actId="20577"/>
          <ac:spMkLst>
            <pc:docMk/>
            <pc:sldMk cId="590428054" sldId="329"/>
            <ac:spMk id="2" creationId="{16AA240C-37E8-B9D3-8F41-64BA75729B01}"/>
          </ac:spMkLst>
        </pc:spChg>
        <pc:spChg chg="add mod">
          <ac:chgData name="Apurv Patel" userId="ca11caa6b52d2d92" providerId="LiveId" clId="{A280DE7D-4FED-4B80-9045-B5289C889822}" dt="2024-01-09T15:09:40.475" v="1268" actId="1076"/>
          <ac:spMkLst>
            <pc:docMk/>
            <pc:sldMk cId="590428054" sldId="329"/>
            <ac:spMk id="6" creationId="{76495499-3317-26AF-C6AC-F3DF5F7BBDA4}"/>
          </ac:spMkLst>
        </pc:spChg>
        <pc:spChg chg="add del mod">
          <ac:chgData name="Apurv Patel" userId="ca11caa6b52d2d92" providerId="LiveId" clId="{A280DE7D-4FED-4B80-9045-B5289C889822}" dt="2024-01-09T14:44:51.989" v="983" actId="478"/>
          <ac:spMkLst>
            <pc:docMk/>
            <pc:sldMk cId="590428054" sldId="329"/>
            <ac:spMk id="9" creationId="{9568438F-69F5-223A-61CA-A6E67A215360}"/>
          </ac:spMkLst>
        </pc:spChg>
        <pc:grpChg chg="add del mod">
          <ac:chgData name="Apurv Patel" userId="ca11caa6b52d2d92" providerId="LiveId" clId="{A280DE7D-4FED-4B80-9045-B5289C889822}" dt="2024-01-09T15:09:45.330" v="1269" actId="478"/>
          <ac:grpSpMkLst>
            <pc:docMk/>
            <pc:sldMk cId="590428054" sldId="329"/>
            <ac:grpSpMk id="4" creationId="{4DC2905A-36CF-E80B-A8B3-A3A5926A17B4}"/>
          </ac:grpSpMkLst>
        </pc:grpChg>
        <pc:grpChg chg="add del mod">
          <ac:chgData name="Apurv Patel" userId="ca11caa6b52d2d92" providerId="LiveId" clId="{A280DE7D-4FED-4B80-9045-B5289C889822}" dt="2024-01-09T14:44:51.989" v="983" actId="478"/>
          <ac:grpSpMkLst>
            <pc:docMk/>
            <pc:sldMk cId="590428054" sldId="329"/>
            <ac:grpSpMk id="7" creationId="{93A3A100-98C8-D2E1-6DEE-5CA68D43509E}"/>
          </ac:grpSpMkLst>
        </pc:grpChg>
        <pc:picChg chg="add del">
          <ac:chgData name="Apurv Patel" userId="ca11caa6b52d2d92" providerId="LiveId" clId="{A280DE7D-4FED-4B80-9045-B5289C889822}" dt="2024-01-09T14:45:08.586" v="990" actId="478"/>
          <ac:picMkLst>
            <pc:docMk/>
            <pc:sldMk cId="590428054" sldId="329"/>
            <ac:picMk id="3" creationId="{77DCB8EC-B41A-BEEE-F0FA-F9DFD7B6053A}"/>
          </ac:picMkLst>
        </pc:picChg>
        <pc:picChg chg="add mod">
          <ac:chgData name="Apurv Patel" userId="ca11caa6b52d2d92" providerId="LiveId" clId="{A280DE7D-4FED-4B80-9045-B5289C889822}" dt="2024-01-09T15:09:40.475" v="1268" actId="1076"/>
          <ac:picMkLst>
            <pc:docMk/>
            <pc:sldMk cId="590428054" sldId="329"/>
            <ac:picMk id="5" creationId="{1056D1F2-8565-8671-0C28-B2EABE456A86}"/>
          </ac:picMkLst>
        </pc:picChg>
        <pc:picChg chg="add mod">
          <ac:chgData name="Apurv Patel" userId="ca11caa6b52d2d92" providerId="LiveId" clId="{A280DE7D-4FED-4B80-9045-B5289C889822}" dt="2024-01-09T14:45:07.340" v="989" actId="167"/>
          <ac:picMkLst>
            <pc:docMk/>
            <pc:sldMk cId="590428054" sldId="329"/>
            <ac:picMk id="8" creationId="{334E9353-1E1A-D953-B7D1-7474865C29CF}"/>
          </ac:picMkLst>
        </pc:picChg>
      </pc:sldChg>
      <pc:sldChg chg="modSp add mod ord modAnim">
        <pc:chgData name="Apurv Patel" userId="ca11caa6b52d2d92" providerId="LiveId" clId="{A280DE7D-4FED-4B80-9045-B5289C889822}" dt="2024-01-09T15:11:17.959" v="1296"/>
        <pc:sldMkLst>
          <pc:docMk/>
          <pc:sldMk cId="2827298448" sldId="330"/>
        </pc:sldMkLst>
        <pc:spChg chg="mod">
          <ac:chgData name="Apurv Patel" userId="ca11caa6b52d2d92" providerId="LiveId" clId="{A280DE7D-4FED-4B80-9045-B5289C889822}" dt="2024-01-09T14:50:08.185" v="1044" actId="11"/>
          <ac:spMkLst>
            <pc:docMk/>
            <pc:sldMk cId="2827298448" sldId="330"/>
            <ac:spMk id="2" creationId="{F1D2F53B-DF8C-F513-E14D-3FE0B8C76632}"/>
          </ac:spMkLst>
        </pc:spChg>
      </pc:sldChg>
      <pc:sldChg chg="modSp add mod ord modAnim">
        <pc:chgData name="Apurv Patel" userId="ca11caa6b52d2d92" providerId="LiveId" clId="{A280DE7D-4FED-4B80-9045-B5289C889822}" dt="2024-01-09T15:11:36.395" v="1300"/>
        <pc:sldMkLst>
          <pc:docMk/>
          <pc:sldMk cId="2633989384" sldId="331"/>
        </pc:sldMkLst>
        <pc:spChg chg="mod">
          <ac:chgData name="Apurv Patel" userId="ca11caa6b52d2d92" providerId="LiveId" clId="{A280DE7D-4FED-4B80-9045-B5289C889822}" dt="2024-01-09T14:49:57.800" v="1042" actId="20577"/>
          <ac:spMkLst>
            <pc:docMk/>
            <pc:sldMk cId="2633989384" sldId="331"/>
            <ac:spMk id="2" creationId="{00000000-0000-0000-0000-000000000000}"/>
          </ac:spMkLst>
        </pc:spChg>
        <pc:spChg chg="mod">
          <ac:chgData name="Apurv Patel" userId="ca11caa6b52d2d92" providerId="LiveId" clId="{A280DE7D-4FED-4B80-9045-B5289C889822}" dt="2024-01-09T14:56:53.170" v="1135" actId="123"/>
          <ac:spMkLst>
            <pc:docMk/>
            <pc:sldMk cId="2633989384" sldId="331"/>
            <ac:spMk id="3" creationId="{00000000-0000-0000-0000-000000000000}"/>
          </ac:spMkLst>
        </pc:spChg>
      </pc:sldChg>
      <pc:sldChg chg="addSp delSp modSp new mod modAnim">
        <pc:chgData name="Apurv Patel" userId="ca11caa6b52d2d92" providerId="LiveId" clId="{A280DE7D-4FED-4B80-9045-B5289C889822}" dt="2024-01-09T15:11:45.570" v="1302"/>
        <pc:sldMkLst>
          <pc:docMk/>
          <pc:sldMk cId="3024603626" sldId="332"/>
        </pc:sldMkLst>
        <pc:spChg chg="del mod">
          <ac:chgData name="Apurv Patel" userId="ca11caa6b52d2d92" providerId="LiveId" clId="{A280DE7D-4FED-4B80-9045-B5289C889822}" dt="2024-01-09T15:01:25.091" v="1165" actId="478"/>
          <ac:spMkLst>
            <pc:docMk/>
            <pc:sldMk cId="3024603626" sldId="332"/>
            <ac:spMk id="2" creationId="{C7D97EA1-73DC-0BE8-5FB3-C0132CBB51DD}"/>
          </ac:spMkLst>
        </pc:spChg>
        <pc:spChg chg="del">
          <ac:chgData name="Apurv Patel" userId="ca11caa6b52d2d92" providerId="LiveId" clId="{A280DE7D-4FED-4B80-9045-B5289C889822}" dt="2024-01-09T14:58:10.631" v="1150" actId="478"/>
          <ac:spMkLst>
            <pc:docMk/>
            <pc:sldMk cId="3024603626" sldId="332"/>
            <ac:spMk id="3" creationId="{076F07AC-EE33-8537-BBC3-5C1699F2186B}"/>
          </ac:spMkLst>
        </pc:spChg>
        <pc:spChg chg="add del mod">
          <ac:chgData name="Apurv Patel" userId="ca11caa6b52d2d92" providerId="LiveId" clId="{A280DE7D-4FED-4B80-9045-B5289C889822}" dt="2024-01-09T15:01:35.577" v="1166" actId="478"/>
          <ac:spMkLst>
            <pc:docMk/>
            <pc:sldMk cId="3024603626" sldId="332"/>
            <ac:spMk id="7" creationId="{C144879B-CF04-B4B1-5C30-DE63AFB1B24C}"/>
          </ac:spMkLst>
        </pc:spChg>
        <pc:picChg chg="add mod ord">
          <ac:chgData name="Apurv Patel" userId="ca11caa6b52d2d92" providerId="LiveId" clId="{A280DE7D-4FED-4B80-9045-B5289C889822}" dt="2024-01-09T15:00:18.098" v="1158" actId="14100"/>
          <ac:picMkLst>
            <pc:docMk/>
            <pc:sldMk cId="3024603626" sldId="332"/>
            <ac:picMk id="5" creationId="{2B1F26A1-4D53-5DBA-E25E-955A5EFEC4F5}"/>
          </ac:picMkLst>
        </pc:picChg>
      </pc:sldChg>
      <pc:sldChg chg="add del">
        <pc:chgData name="Apurv Patel" userId="ca11caa6b52d2d92" providerId="LiveId" clId="{A280DE7D-4FED-4B80-9045-B5289C889822}" dt="2024-01-09T15:00:26.192" v="1160" actId="2890"/>
        <pc:sldMkLst>
          <pc:docMk/>
          <pc:sldMk cId="588709967" sldId="333"/>
        </pc:sldMkLst>
      </pc:sldChg>
      <pc:sldChg chg="add del">
        <pc:chgData name="Apurv Patel" userId="ca11caa6b52d2d92" providerId="LiveId" clId="{A280DE7D-4FED-4B80-9045-B5289C889822}" dt="2024-01-09T15:00:31.229" v="1162" actId="2890"/>
        <pc:sldMkLst>
          <pc:docMk/>
          <pc:sldMk cId="1667054934" sldId="333"/>
        </pc:sldMkLst>
      </pc:sldChg>
      <pc:sldChg chg="delSp add del mod">
        <pc:chgData name="Apurv Patel" userId="ca11caa6b52d2d92" providerId="LiveId" clId="{A280DE7D-4FED-4B80-9045-B5289C889822}" dt="2024-01-09T15:02:42.690" v="1167" actId="47"/>
        <pc:sldMkLst>
          <pc:docMk/>
          <pc:sldMk cId="1669379584" sldId="333"/>
        </pc:sldMkLst>
        <pc:picChg chg="del">
          <ac:chgData name="Apurv Patel" userId="ca11caa6b52d2d92" providerId="LiveId" clId="{A280DE7D-4FED-4B80-9045-B5289C889822}" dt="2024-01-09T15:00:38.030" v="1164" actId="478"/>
          <ac:picMkLst>
            <pc:docMk/>
            <pc:sldMk cId="1669379584" sldId="333"/>
            <ac:picMk id="5" creationId="{2B1F26A1-4D53-5DBA-E25E-955A5EFEC4F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CDEE51-0AEB-4D4C-83F1-6F6F46B58B15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2C317-E51C-45EB-831E-213D05775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218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:notes"/>
          <p:cNvSpPr txBox="1">
            <a:spLocks noGrp="1"/>
          </p:cNvSpPr>
          <p:nvPr>
            <p:ph type="body" idx="1"/>
          </p:nvPr>
        </p:nvSpPr>
        <p:spPr>
          <a:xfrm>
            <a:off x="685785" y="4343391"/>
            <a:ext cx="5486386" cy="4114786"/>
          </a:xfrm>
          <a:prstGeom prst="rect">
            <a:avLst/>
          </a:prstGeom>
        </p:spPr>
        <p:txBody>
          <a:bodyPr spcFirstLastPara="1" wrap="square" lIns="80152" tIns="80152" rIns="80152" bIns="80152" anchor="t" anchorCtr="0">
            <a:noAutofit/>
          </a:bodyPr>
          <a:lstStyle/>
          <a:p>
            <a:endParaRPr/>
          </a:p>
        </p:txBody>
      </p:sp>
      <p:sp>
        <p:nvSpPr>
          <p:cNvPr id="289" name="Google Shape;2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358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8889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ED0B-C409-4F54-8EC4-E93852FF953C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79F2-1792-4053-96E2-CA02E6500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44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ED0B-C409-4F54-8EC4-E93852FF953C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79F2-1792-4053-96E2-CA02E6500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39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ED0B-C409-4F54-8EC4-E93852FF953C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79F2-1792-4053-96E2-CA02E650055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2342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ED0B-C409-4F54-8EC4-E93852FF953C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79F2-1792-4053-96E2-CA02E6500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593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ED0B-C409-4F54-8EC4-E93852FF953C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79F2-1792-4053-96E2-CA02E650055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44667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ED0B-C409-4F54-8EC4-E93852FF953C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79F2-1792-4053-96E2-CA02E6500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15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ED0B-C409-4F54-8EC4-E93852FF953C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79F2-1792-4053-96E2-CA02E6500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406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ED0B-C409-4F54-8EC4-E93852FF953C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79F2-1792-4053-96E2-CA02E6500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413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ED0B-C409-4F54-8EC4-E93852FF953C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79F2-1792-4053-96E2-CA02E6500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84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ED0B-C409-4F54-8EC4-E93852FF953C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79F2-1792-4053-96E2-CA02E6500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3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ED0B-C409-4F54-8EC4-E93852FF953C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79F2-1792-4053-96E2-CA02E6500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65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ED0B-C409-4F54-8EC4-E93852FF953C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79F2-1792-4053-96E2-CA02E6500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624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ED0B-C409-4F54-8EC4-E93852FF953C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79F2-1792-4053-96E2-CA02E6500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93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ED0B-C409-4F54-8EC4-E93852FF953C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79F2-1792-4053-96E2-CA02E6500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99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ED0B-C409-4F54-8EC4-E93852FF953C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79F2-1792-4053-96E2-CA02E6500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585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ED0B-C409-4F54-8EC4-E93852FF953C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79F2-1792-4053-96E2-CA02E6500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008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BED0B-C409-4F54-8EC4-E93852FF953C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D0C79F2-1792-4053-96E2-CA02E6500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216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90500"/>
            <a:ext cx="22860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37450" y="228600"/>
            <a:ext cx="1384300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1"/>
          <p:cNvSpPr txBox="1"/>
          <p:nvPr/>
        </p:nvSpPr>
        <p:spPr>
          <a:xfrm>
            <a:off x="685800" y="-8060"/>
            <a:ext cx="8015287" cy="206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sng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Sarvajanik Education Society</a:t>
            </a:r>
            <a:br>
              <a:rPr lang="en-US" sz="1200" b="1" i="0" u="sng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</a:br>
            <a:r>
              <a:rPr lang="en-US" sz="1200" b="1" i="0" u="sng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S</a:t>
            </a:r>
            <a:r>
              <a:rPr lang="en-US" sz="1400" b="1" i="0" u="sng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arvajanik College of Engineering &amp; Technology, Surat.</a:t>
            </a:r>
            <a:br>
              <a:rPr lang="en-US" sz="1400" b="1" i="0" u="sng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</a:br>
            <a:r>
              <a:rPr lang="en-US" sz="1600" b="1" i="0" u="sng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Master of Computer Applications </a:t>
            </a:r>
            <a:br>
              <a:rPr lang="en-US" sz="1600" b="1" i="0" u="sng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</a:br>
            <a:r>
              <a:rPr lang="en-US" sz="1400" b="1" i="0" u="sng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Academic Year: 2023– 24</a:t>
            </a:r>
            <a:endParaRPr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4" name="Google Shape;294;p1"/>
          <p:cNvSpPr txBox="1"/>
          <p:nvPr/>
        </p:nvSpPr>
        <p:spPr>
          <a:xfrm>
            <a:off x="1138084" y="1676400"/>
            <a:ext cx="6858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4C4C4C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1" i="0" u="none" strike="noStrike" cap="none" dirty="0">
                <a:solidFill>
                  <a:srgbClr val="262626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Master of Computer Applications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1" dirty="0">
                <a:solidFill>
                  <a:srgbClr val="262626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Semester 1</a:t>
            </a:r>
            <a:endParaRPr lang="en-US" sz="2000" b="1" u="sng" dirty="0">
              <a:solidFill>
                <a:srgbClr val="FF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US" sz="2000" b="1" u="sng" dirty="0">
              <a:solidFill>
                <a:srgbClr val="FF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800" b="1" u="sng" strike="noStrike" cap="none" dirty="0">
                <a:solidFill>
                  <a:srgbClr val="FF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A Project On</a:t>
            </a:r>
            <a:endParaRPr lang="en-US" sz="2000" b="1" u="sng" strike="noStrike" cap="none" dirty="0">
              <a:solidFill>
                <a:srgbClr val="FF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400" b="1" u="sng" strike="noStrike" cap="none" dirty="0">
              <a:solidFill>
                <a:srgbClr val="FF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“</a:t>
            </a: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Student Management System</a:t>
            </a:r>
            <a:r>
              <a:rPr lang="en-US" sz="2800" b="1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”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0B1A046-112E-3301-D961-3BF5C9F68D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475150"/>
              </p:ext>
            </p:extLst>
          </p:nvPr>
        </p:nvGraphicFramePr>
        <p:xfrm>
          <a:off x="685800" y="4076700"/>
          <a:ext cx="6851650" cy="1794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5825">
                  <a:extLst>
                    <a:ext uri="{9D8B030D-6E8A-4147-A177-3AD203B41FA5}">
                      <a16:colId xmlns:a16="http://schemas.microsoft.com/office/drawing/2014/main" val="2968858424"/>
                    </a:ext>
                  </a:extLst>
                </a:gridCol>
                <a:gridCol w="3425825">
                  <a:extLst>
                    <a:ext uri="{9D8B030D-6E8A-4147-A177-3AD203B41FA5}">
                      <a16:colId xmlns:a16="http://schemas.microsoft.com/office/drawing/2014/main" val="1074641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800" b="1" i="0" u="sng" strike="noStrike" cap="none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Under the Guidance of</a:t>
                      </a:r>
                      <a:endParaRPr lang="en-US" sz="1200" b="1" i="0" u="sng" strike="noStrike" cap="none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algn="l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“Prof. Riddhi Patel”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sng" strike="noStrike" cap="none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Presented By</a:t>
                      </a:r>
                    </a:p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endParaRPr lang="en-GB" sz="1400" u="sng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Parmar Dhruv ET23MTCA109,</a:t>
                      </a:r>
                    </a:p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Parmar Jay ET23MTCA110,</a:t>
                      </a:r>
                    </a:p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Patel Apurv ET23MTCA111.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6052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6550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176D9-61FD-98CB-090B-9E8A1D6C3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 Activity Diagram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254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2">
            <a:extLst>
              <a:ext uri="{FF2B5EF4-FFF2-40B4-BE49-F238E27FC236}">
                <a16:creationId xmlns:a16="http://schemas.microsoft.com/office/drawing/2014/main" id="{211EA14F-F154-7E05-8B08-4BA51EA83E43}"/>
              </a:ext>
            </a:extLst>
          </p:cNvPr>
          <p:cNvPicPr>
            <a:picLocks noGrp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371599"/>
            <a:ext cx="5791200" cy="5486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0176D9-61FD-98CB-090B-9E8A1D6C3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62000"/>
          </a:xfrm>
        </p:spPr>
        <p:txBody>
          <a:bodyPr>
            <a:normAutofit/>
          </a:bodyPr>
          <a:lstStyle/>
          <a:p>
            <a:r>
              <a:rPr lang="en-US" sz="3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Activity Diagram</a:t>
            </a:r>
            <a:endParaRPr lang="en-IN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763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11">
            <a:extLst>
              <a:ext uri="{FF2B5EF4-FFF2-40B4-BE49-F238E27FC236}">
                <a16:creationId xmlns:a16="http://schemas.microsoft.com/office/drawing/2014/main" id="{FFF48AAA-E3C3-B647-24EC-D9A826344E2B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82901" y="1371597"/>
            <a:ext cx="5856100" cy="54863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0176D9-61FD-98CB-090B-9E8A1D6C3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62000"/>
          </a:xfrm>
        </p:spPr>
        <p:txBody>
          <a:bodyPr>
            <a:normAutofit/>
          </a:bodyPr>
          <a:lstStyle/>
          <a:p>
            <a:r>
              <a:rPr lang="en-US"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Activity Diagram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97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176D9-61FD-98CB-090B-9E8A1D6C3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4.3 Er Diagram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71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3">
            <a:extLst>
              <a:ext uri="{FF2B5EF4-FFF2-40B4-BE49-F238E27FC236}">
                <a16:creationId xmlns:a16="http://schemas.microsoft.com/office/drawing/2014/main" id="{A5BB7D7B-AB8C-602C-6E0C-E77BC5CDCE3C}"/>
              </a:ext>
            </a:extLst>
          </p:cNvPr>
          <p:cNvPicPr>
            <a:picLocks noGrp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387" y="1371597"/>
            <a:ext cx="5825614" cy="5486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0176D9-61FD-98CB-090B-9E8A1D6C3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62000"/>
          </a:xfrm>
        </p:spPr>
        <p:txBody>
          <a:bodyPr>
            <a:normAutofit/>
          </a:bodyPr>
          <a:lstStyle/>
          <a:p>
            <a:r>
              <a:rPr lang="en-US" alt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 Diagram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81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685800"/>
          </a:xfrm>
        </p:spPr>
        <p:txBody>
          <a:bodyPr>
            <a:noAutofit/>
          </a:bodyPr>
          <a:lstStyle/>
          <a:p>
            <a:pPr marL="742950" indent="-742950">
              <a:buFont typeface="+mj-lt"/>
              <a:buAutoNum type="arabicPeriod" startAt="5"/>
            </a:pPr>
            <a:r>
              <a:rPr lang="en-US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295400"/>
            <a:ext cx="6347714" cy="4745963"/>
          </a:xfrm>
        </p:spPr>
        <p:txBody>
          <a:bodyPr>
            <a:normAutofit/>
          </a:bodyPr>
          <a:lstStyle/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1E14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Better Management of Student Data</a:t>
            </a:r>
            <a:endParaRPr lang="en-IN" sz="2800" b="1" dirty="0">
              <a:solidFill>
                <a:srgbClr val="1E146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1E14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 Fee Management</a:t>
            </a:r>
            <a:endParaRPr lang="en-IN" sz="2800" b="1" dirty="0">
              <a:solidFill>
                <a:srgbClr val="1E146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1E14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Accurate Record Keeping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75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685800"/>
          </a:xfrm>
        </p:spPr>
        <p:txBody>
          <a:bodyPr>
            <a:no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295400"/>
            <a:ext cx="6347714" cy="4745963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2800" b="1" dirty="0">
                <a:solidFill>
                  <a:srgbClr val="1E14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User-Interface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1E14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requirements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1E14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Maintenance </a:t>
            </a:r>
            <a:r>
              <a:rPr lang="en-US" sz="2800" b="1">
                <a:solidFill>
                  <a:srgbClr val="1E14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Support</a:t>
            </a:r>
            <a:endParaRPr lang="en-US" sz="2800" b="1" dirty="0">
              <a:solidFill>
                <a:srgbClr val="1E146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041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2F53B-DF8C-F513-E14D-3FE0B8C76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7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</a:t>
            </a:r>
          </a:p>
        </p:txBody>
      </p:sp>
    </p:spTree>
    <p:extLst>
      <p:ext uri="{BB962C8B-B14F-4D97-AF65-F5344CB8AC3E}">
        <p14:creationId xmlns:p14="http://schemas.microsoft.com/office/powerpoint/2010/main" val="712082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15">
            <a:extLst>
              <a:ext uri="{FF2B5EF4-FFF2-40B4-BE49-F238E27FC236}">
                <a16:creationId xmlns:a16="http://schemas.microsoft.com/office/drawing/2014/main" id="{17824FA4-A197-80F4-32CF-2C7B25317165}"/>
              </a:ext>
            </a:extLst>
          </p:cNvPr>
          <p:cNvPicPr>
            <a:picLocks/>
          </p:cNvPicPr>
          <p:nvPr/>
        </p:nvPicPr>
        <p:blipFill>
          <a:blip r:embed="rId2" cstate="print"/>
          <a:srcRect t="3471" b="3471"/>
          <a:stretch>
            <a:fillRect/>
          </a:stretch>
        </p:blipFill>
        <p:spPr>
          <a:xfrm>
            <a:off x="609601" y="609600"/>
            <a:ext cx="6347714" cy="4876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AA240C-37E8-B9D3-8F41-64BA75729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681662"/>
            <a:ext cx="6347714" cy="5667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7.1 Login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431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16">
            <a:extLst>
              <a:ext uri="{FF2B5EF4-FFF2-40B4-BE49-F238E27FC236}">
                <a16:creationId xmlns:a16="http://schemas.microsoft.com/office/drawing/2014/main" id="{D4D12CE5-3E93-F33E-2FFB-4A2EAF326C7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609600"/>
            <a:ext cx="6347714" cy="4876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AA240C-37E8-B9D3-8F41-64BA75729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681662"/>
            <a:ext cx="6347714" cy="5667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7.2 Registration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781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68580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295400"/>
            <a:ext cx="6347714" cy="4745963"/>
          </a:xfrm>
        </p:spPr>
        <p:txBody>
          <a:bodyPr>
            <a:normAutofit/>
          </a:bodyPr>
          <a:lstStyle/>
          <a:p>
            <a:pPr marL="469266" indent="-457200">
              <a:lnSpc>
                <a:spcPct val="100000"/>
              </a:lnSpc>
              <a:spcBef>
                <a:spcPts val="805"/>
              </a:spcBef>
              <a:buFont typeface="+mj-lt"/>
              <a:buAutoNum type="arabicPeriod"/>
              <a:tabLst>
                <a:tab pos="469900" algn="l"/>
                <a:tab pos="470534" algn="l"/>
              </a:tabLst>
            </a:pPr>
            <a:r>
              <a:rPr lang="en-US" sz="2400" spc="-5" dirty="0">
                <a:solidFill>
                  <a:srgbClr val="1713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6" indent="-457200">
              <a:spcBef>
                <a:spcPts val="705"/>
              </a:spcBef>
              <a:buFont typeface="+mj-lt"/>
              <a:buAutoNum type="arabicPeriod"/>
              <a:tabLst>
                <a:tab pos="469900" algn="l"/>
                <a:tab pos="470534" algn="l"/>
              </a:tabLst>
            </a:pPr>
            <a:r>
              <a:rPr lang="en-US" sz="2400" spc="-5" dirty="0">
                <a:solidFill>
                  <a:srgbClr val="1713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6" indent="-457200">
              <a:spcBef>
                <a:spcPts val="710"/>
              </a:spcBef>
              <a:buFont typeface="+mj-lt"/>
              <a:buAutoNum type="arabicPeriod"/>
              <a:tabLst>
                <a:tab pos="469900" algn="l"/>
                <a:tab pos="470534" algn="l"/>
              </a:tabLst>
            </a:pPr>
            <a:r>
              <a:rPr lang="en-US" sz="2400" spc="-20" dirty="0">
                <a:solidFill>
                  <a:srgbClr val="1713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 Component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6" indent="-457200">
              <a:lnSpc>
                <a:spcPct val="100000"/>
              </a:lnSpc>
              <a:spcBef>
                <a:spcPts val="720"/>
              </a:spcBef>
              <a:buFont typeface="+mj-lt"/>
              <a:buAutoNum type="arabicPeriod"/>
              <a:tabLst>
                <a:tab pos="469900" algn="l"/>
                <a:tab pos="470534" algn="l"/>
              </a:tabLst>
            </a:pPr>
            <a:r>
              <a:rPr lang="en-US" sz="2400" spc="-5" dirty="0">
                <a:solidFill>
                  <a:srgbClr val="1713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6" indent="-457200">
              <a:lnSpc>
                <a:spcPct val="100000"/>
              </a:lnSpc>
              <a:spcBef>
                <a:spcPts val="710"/>
              </a:spcBef>
              <a:buFont typeface="+mj-lt"/>
              <a:buAutoNum type="arabicPeriod"/>
              <a:tabLst>
                <a:tab pos="469900" algn="l"/>
                <a:tab pos="470534" algn="l"/>
              </a:tabLst>
            </a:pPr>
            <a:r>
              <a:rPr lang="en-US" sz="2400" spc="-5" dirty="0">
                <a:solidFill>
                  <a:srgbClr val="1713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6" indent="-457200">
              <a:lnSpc>
                <a:spcPct val="100000"/>
              </a:lnSpc>
              <a:spcBef>
                <a:spcPts val="710"/>
              </a:spcBef>
              <a:buFont typeface="+mj-lt"/>
              <a:buAutoNum type="arabicPeriod"/>
              <a:tabLst>
                <a:tab pos="469900" algn="l"/>
                <a:tab pos="470534" algn="l"/>
              </a:tabLst>
            </a:pPr>
            <a:r>
              <a:rPr lang="en-US" sz="2400" dirty="0">
                <a:solidFill>
                  <a:srgbClr val="1713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pPr marL="469266" indent="-457200">
              <a:lnSpc>
                <a:spcPct val="100000"/>
              </a:lnSpc>
              <a:spcBef>
                <a:spcPts val="710"/>
              </a:spcBef>
              <a:buFont typeface="+mj-lt"/>
              <a:buAutoNum type="arabicPeriod"/>
              <a:tabLst>
                <a:tab pos="469900" algn="l"/>
                <a:tab pos="470534" algn="l"/>
              </a:tabLst>
            </a:pPr>
            <a:r>
              <a:rPr lang="en-US" sz="2400" dirty="0">
                <a:solidFill>
                  <a:srgbClr val="1713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</a:p>
          <a:p>
            <a:pPr marL="469266" indent="-457200">
              <a:lnSpc>
                <a:spcPct val="100000"/>
              </a:lnSpc>
              <a:spcBef>
                <a:spcPts val="710"/>
              </a:spcBef>
              <a:buFont typeface="+mj-lt"/>
              <a:buAutoNum type="arabicPeriod"/>
              <a:tabLst>
                <a:tab pos="469900" algn="l"/>
                <a:tab pos="470534" algn="l"/>
              </a:tabLst>
            </a:pPr>
            <a:r>
              <a:rPr lang="en-US" sz="2400" spc="-5" dirty="0">
                <a:solidFill>
                  <a:srgbClr val="2D35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1800" dirty="0">
              <a:solidFill>
                <a:srgbClr val="17131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88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7">
            <a:extLst>
              <a:ext uri="{FF2B5EF4-FFF2-40B4-BE49-F238E27FC236}">
                <a16:creationId xmlns:a16="http://schemas.microsoft.com/office/drawing/2014/main" id="{8C90F232-8AC0-2F23-DEA2-3A98E9352EC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609600"/>
            <a:ext cx="6347714" cy="48767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AA240C-37E8-B9D3-8F41-64BA75729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681662"/>
            <a:ext cx="6347714" cy="5667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7.3 Admin[Main Menu]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926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34E9353-1E1A-D953-B7D1-7474865C2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1" y="607255"/>
            <a:ext cx="6347714" cy="4876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AA240C-37E8-B9D3-8F41-64BA75729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681662"/>
            <a:ext cx="6347714" cy="5667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7.4 Admin[Student]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428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9">
            <a:extLst>
              <a:ext uri="{FF2B5EF4-FFF2-40B4-BE49-F238E27FC236}">
                <a16:creationId xmlns:a16="http://schemas.microsoft.com/office/drawing/2014/main" id="{2D88F51A-6F48-AF1B-09DE-E8E076528DD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609600"/>
            <a:ext cx="6347714" cy="48767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AA240C-37E8-B9D3-8F41-64BA75729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681662"/>
            <a:ext cx="6347714" cy="5667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7.5 Admin[Student - Display]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584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0">
            <a:extLst>
              <a:ext uri="{FF2B5EF4-FFF2-40B4-BE49-F238E27FC236}">
                <a16:creationId xmlns:a16="http://schemas.microsoft.com/office/drawing/2014/main" id="{77DCB8EC-B41A-BEEE-F0FA-F9DFD7B6053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609600"/>
            <a:ext cx="6347714" cy="48767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AA240C-37E8-B9D3-8F41-64BA75729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681662"/>
            <a:ext cx="6347714" cy="5667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7.6 Admin[Department]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98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21">
            <a:extLst>
              <a:ext uri="{FF2B5EF4-FFF2-40B4-BE49-F238E27FC236}">
                <a16:creationId xmlns:a16="http://schemas.microsoft.com/office/drawing/2014/main" id="{9EF7EA77-591D-679A-4B53-3FF6FBE2453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609600"/>
            <a:ext cx="6347714" cy="48767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AA240C-37E8-B9D3-8F41-64BA75729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681662"/>
            <a:ext cx="6347714" cy="5667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7.7 Admin[Department - Display]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503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2">
            <a:extLst>
              <a:ext uri="{FF2B5EF4-FFF2-40B4-BE49-F238E27FC236}">
                <a16:creationId xmlns:a16="http://schemas.microsoft.com/office/drawing/2014/main" id="{4CD2BB92-2F36-213F-9395-9040D97C89E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1" y="609600"/>
            <a:ext cx="6347714" cy="48767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AA240C-37E8-B9D3-8F41-64BA75729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681662"/>
            <a:ext cx="6347714" cy="5667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7.8 Admin[Course]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186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23">
            <a:extLst>
              <a:ext uri="{FF2B5EF4-FFF2-40B4-BE49-F238E27FC236}">
                <a16:creationId xmlns:a16="http://schemas.microsoft.com/office/drawing/2014/main" id="{8B6CF4C7-D18A-8965-8D75-C4BDA676A8E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609600"/>
            <a:ext cx="6347714" cy="48767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AA240C-37E8-B9D3-8F41-64BA75729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681662"/>
            <a:ext cx="6347714" cy="5667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7.9 Admin[Course - Display]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22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4">
            <a:extLst>
              <a:ext uri="{FF2B5EF4-FFF2-40B4-BE49-F238E27FC236}">
                <a16:creationId xmlns:a16="http://schemas.microsoft.com/office/drawing/2014/main" id="{2B2ECA8F-BA8C-40C4-A85D-DE4AB4DD45E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609600"/>
            <a:ext cx="6347714" cy="48767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AA240C-37E8-B9D3-8F41-64BA75729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681662"/>
            <a:ext cx="6347714" cy="5667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7.10 Admin[Enrolled Students]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14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25">
            <a:extLst>
              <a:ext uri="{FF2B5EF4-FFF2-40B4-BE49-F238E27FC236}">
                <a16:creationId xmlns:a16="http://schemas.microsoft.com/office/drawing/2014/main" id="{5B55FE1B-27B5-E22F-8D3C-F432D54295A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599" y="609600"/>
            <a:ext cx="6347715" cy="48767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AA240C-37E8-B9D3-8F41-64BA75729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681662"/>
            <a:ext cx="6347714" cy="5667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7.11 Admin[Assign Grade to Student]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982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6">
            <a:extLst>
              <a:ext uri="{FF2B5EF4-FFF2-40B4-BE49-F238E27FC236}">
                <a16:creationId xmlns:a16="http://schemas.microsoft.com/office/drawing/2014/main" id="{530E363C-0165-80A1-38CF-E0B6BEC894B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599" y="609600"/>
            <a:ext cx="6347716" cy="48767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AA240C-37E8-B9D3-8F41-64BA75729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681662"/>
            <a:ext cx="6347714" cy="5667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7.12 Admin[Generate Report Card]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80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685800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447800"/>
            <a:ext cx="6347714" cy="459356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IN" sz="2400" spc="-5" dirty="0">
                <a:solidFill>
                  <a:srgbClr val="1713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Management system can handle all the details about a student. The details include college department details, student details, Academic course details, etc.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sz="2400" spc="-5" dirty="0">
                <a:solidFill>
                  <a:srgbClr val="1713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student management system is an automated version of the manual Student Management System.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spc="-5" dirty="0">
                <a:solidFill>
                  <a:srgbClr val="1713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includes features for enrolling in courses, grading, and more.</a:t>
            </a:r>
          </a:p>
        </p:txBody>
      </p:sp>
    </p:spTree>
    <p:extLst>
      <p:ext uri="{BB962C8B-B14F-4D97-AF65-F5344CB8AC3E}">
        <p14:creationId xmlns:p14="http://schemas.microsoft.com/office/powerpoint/2010/main" val="2049104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27">
            <a:extLst>
              <a:ext uri="{FF2B5EF4-FFF2-40B4-BE49-F238E27FC236}">
                <a16:creationId xmlns:a16="http://schemas.microsoft.com/office/drawing/2014/main" id="{E5DFC3CA-56FC-2CCD-0FC1-BD9F12B413C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609600"/>
            <a:ext cx="6347714" cy="48767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AA240C-37E8-B9D3-8F41-64BA75729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681662"/>
            <a:ext cx="6347714" cy="5667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7.13 Student[Main Menu]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071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8">
            <a:extLst>
              <a:ext uri="{FF2B5EF4-FFF2-40B4-BE49-F238E27FC236}">
                <a16:creationId xmlns:a16="http://schemas.microsoft.com/office/drawing/2014/main" id="{F86E3A94-81F4-FB4B-CA33-22F764D90BB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609599"/>
            <a:ext cx="6347714" cy="48767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AA240C-37E8-B9D3-8F41-64BA75729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681662"/>
            <a:ext cx="6347714" cy="5667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7.14 Student[View Profile]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81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29">
            <a:extLst>
              <a:ext uri="{FF2B5EF4-FFF2-40B4-BE49-F238E27FC236}">
                <a16:creationId xmlns:a16="http://schemas.microsoft.com/office/drawing/2014/main" id="{F7F6D1C8-D038-DFF6-05B8-03C27DD4C6F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609599"/>
            <a:ext cx="6347714" cy="48767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AA240C-37E8-B9D3-8F41-64BA75729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681662"/>
            <a:ext cx="6347714" cy="5667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7.15 Student[Enroll Course]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937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30">
            <a:extLst>
              <a:ext uri="{FF2B5EF4-FFF2-40B4-BE49-F238E27FC236}">
                <a16:creationId xmlns:a16="http://schemas.microsoft.com/office/drawing/2014/main" id="{605DB89E-3552-C6F6-C027-958EC342C6F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609599"/>
            <a:ext cx="6347714" cy="48767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AA240C-37E8-B9D3-8F41-64BA75729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681662"/>
            <a:ext cx="6347714" cy="5667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7.16 Student[View Report Card]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246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685800"/>
          </a:xfrm>
        </p:spPr>
        <p:txBody>
          <a:bodyPr>
            <a:noAutofit/>
          </a:bodyPr>
          <a:lstStyle/>
          <a:p>
            <a:pPr marL="742950" indent="-742950">
              <a:buFont typeface="+mj-lt"/>
              <a:buAutoNum type="arabicPeriod" startAt="8"/>
            </a:pPr>
            <a:r>
              <a:rPr lang="en-US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295400"/>
            <a:ext cx="6347714" cy="4745963"/>
          </a:xfrm>
        </p:spPr>
        <p:txBody>
          <a:bodyPr>
            <a:normAutofit/>
          </a:bodyPr>
          <a:lstStyle/>
          <a:p>
            <a:pPr marL="571500" indent="-571500" algn="just">
              <a:buFont typeface="+mj-lt"/>
              <a:buAutoNum type="arabicParenR"/>
            </a:pPr>
            <a:r>
              <a:rPr lang="en-US" sz="2000" b="1" dirty="0">
                <a:solidFill>
                  <a:srgbClr val="1E14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https://en.cppreference.com/w/</a:t>
            </a:r>
          </a:p>
          <a:p>
            <a:pPr marL="571500" indent="-571500" algn="just">
              <a:buFont typeface="+mj-lt"/>
              <a:buAutoNum type="arabicParenR"/>
            </a:pPr>
            <a:r>
              <a:rPr lang="en-US" sz="2000" b="1" dirty="0">
                <a:solidFill>
                  <a:srgbClr val="1E14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https://www.scaler.com/topics/c/file-handling-in-c/</a:t>
            </a:r>
          </a:p>
          <a:p>
            <a:pPr marL="571500" indent="-571500" algn="just">
              <a:buFont typeface="+mj-lt"/>
              <a:buAutoNum type="arabicParenR"/>
            </a:pPr>
            <a:r>
              <a:rPr lang="en-US" sz="2000" b="1" dirty="0">
                <a:solidFill>
                  <a:srgbClr val="1E14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https://www.drawio.com/</a:t>
            </a:r>
          </a:p>
        </p:txBody>
      </p:sp>
    </p:spTree>
    <p:extLst>
      <p:ext uri="{BB962C8B-B14F-4D97-AF65-F5344CB8AC3E}">
        <p14:creationId xmlns:p14="http://schemas.microsoft.com/office/powerpoint/2010/main" val="263398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1F26A1-4D53-5DBA-E25E-955A5EFEC4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400"/>
            <a:ext cx="9144000" cy="716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603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140" y="304800"/>
            <a:ext cx="6347713" cy="762000"/>
          </a:xfrm>
        </p:spPr>
        <p:txBody>
          <a:bodyPr>
            <a:normAutofit fontScale="90000"/>
          </a:bodyPr>
          <a:lstStyle/>
          <a:p>
            <a:pPr marL="914400" indent="-914400">
              <a:buFont typeface="+mj-lt"/>
              <a:buAutoNum type="arabicPeriod" startAt="2"/>
            </a:pPr>
            <a:r>
              <a:rPr lang="en-US" sz="49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447800"/>
            <a:ext cx="6345255" cy="4593563"/>
          </a:xfrm>
        </p:spPr>
        <p:txBody>
          <a:bodyPr>
            <a:normAutofit fontScale="25000" lnSpcReduction="20000"/>
          </a:bodyPr>
          <a:lstStyle/>
          <a:p>
            <a:pPr marL="355600" indent="-342900" algn="just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Management system is a management information system for education establishments to manage student data.</a:t>
            </a:r>
          </a:p>
          <a:p>
            <a:pPr marL="0" indent="0" algn="just">
              <a:lnSpc>
                <a:spcPct val="100000"/>
              </a:lnSpc>
              <a:spcBef>
                <a:spcPts val="15"/>
              </a:spcBef>
              <a:buNone/>
            </a:pPr>
            <a:endParaRPr lang="en-IN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 algn="just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lang="en-IN" sz="9600" spc="-5" dirty="0">
                <a:solidFill>
                  <a:srgbClr val="1713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provides capabilities for registering students in courses, admitting students, tracking student grades, and submitting student documents and fee payments online.</a:t>
            </a:r>
            <a:endParaRPr lang="en-US" sz="1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928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685800"/>
          </a:xfrm>
        </p:spPr>
        <p:txBody>
          <a:bodyPr>
            <a:no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en-US" sz="40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Component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600200"/>
            <a:ext cx="6347714" cy="4441163"/>
          </a:xfrm>
        </p:spPr>
        <p:txBody>
          <a:bodyPr/>
          <a:lstStyle/>
          <a:p>
            <a:pPr marL="514350" indent="-514350" algn="just">
              <a:buFont typeface="+mj-lt"/>
              <a:buAutoNum type="romanL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Management</a:t>
            </a:r>
          </a:p>
          <a:p>
            <a:pPr marL="914400" lvl="1" indent="-514350" algn="just">
              <a:buFont typeface="+mj-lt"/>
              <a:buAutoNum type="alphaLcPeriod"/>
            </a:pPr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Admin Roles</a:t>
            </a:r>
          </a:p>
          <a:p>
            <a:pPr marL="914400" lvl="1" indent="-514350" algn="just">
              <a:buFont typeface="+mj-lt"/>
              <a:buAutoNum type="alphaLcPeriod"/>
            </a:pPr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Authentication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romanLcPeriod"/>
            </a:pPr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 Information</a:t>
            </a:r>
          </a:p>
          <a:p>
            <a:pPr marL="914400" lvl="1" indent="-514350" algn="just">
              <a:buFont typeface="+mj-lt"/>
              <a:buAutoNum type="alphaLcPeriod"/>
            </a:pPr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 Profiles</a:t>
            </a:r>
          </a:p>
          <a:p>
            <a:pPr marL="914400" lvl="1" indent="-514350" algn="just">
              <a:buFont typeface="+mj-lt"/>
              <a:buAutoNum type="alphaL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Enrolling in Courses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romanLcPeriod"/>
            </a:pPr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Academic Management</a:t>
            </a:r>
          </a:p>
          <a:p>
            <a:pPr marL="914400" lvl="1" indent="-514350" algn="just">
              <a:buFont typeface="+mj-lt"/>
              <a:buAutoNum type="alphaLcPeriod"/>
            </a:pPr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Courses and Department</a:t>
            </a:r>
          </a:p>
          <a:p>
            <a:pPr marL="914400" lvl="1" indent="-514350" algn="just">
              <a:buFont typeface="+mj-lt"/>
              <a:buAutoNum type="alphaLcPeriod"/>
            </a:pPr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Grading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514350" algn="just">
              <a:buFont typeface="+mj-lt"/>
              <a:buAutoNum type="alphaLcPeriod"/>
            </a:pPr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Report Cards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89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2F53B-DF8C-F513-E14D-3FE0B8C76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4"/>
            </a:pPr>
            <a:r>
              <a:rPr lang="en-US" sz="40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577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176D9-61FD-98CB-090B-9E8A1D6C3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 Use Case Diagram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09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176D9-61FD-98CB-090B-9E8A1D6C3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62000"/>
          </a:xfrm>
        </p:spPr>
        <p:txBody>
          <a:bodyPr>
            <a:normAutofit/>
          </a:bodyPr>
          <a:lstStyle/>
          <a:p>
            <a:r>
              <a:rPr lang="en-US" sz="31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Use Case Diagram</a:t>
            </a:r>
            <a:endParaRPr lang="en-IN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 9">
            <a:extLst>
              <a:ext uri="{FF2B5EF4-FFF2-40B4-BE49-F238E27FC236}">
                <a16:creationId xmlns:a16="http://schemas.microsoft.com/office/drawing/2014/main" id="{E700D8DD-C80D-FDD4-7707-E492328731C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47800" y="1371600"/>
            <a:ext cx="5791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457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10">
            <a:extLst>
              <a:ext uri="{FF2B5EF4-FFF2-40B4-BE49-F238E27FC236}">
                <a16:creationId xmlns:a16="http://schemas.microsoft.com/office/drawing/2014/main" id="{82C79DA8-AFCE-FC23-00B6-73DCCE21391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371600"/>
            <a:ext cx="5791200" cy="54863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0176D9-61FD-98CB-090B-9E8A1D6C3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62000"/>
          </a:xfrm>
        </p:spPr>
        <p:txBody>
          <a:bodyPr>
            <a:normAutofit/>
          </a:bodyPr>
          <a:lstStyle/>
          <a:p>
            <a:r>
              <a:rPr lang="en-US" sz="31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Use Case Diagram</a:t>
            </a:r>
            <a:endParaRPr lang="en-IN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039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433</TotalTime>
  <Words>374</Words>
  <Application>Microsoft Office PowerPoint</Application>
  <PresentationFormat>On-screen Show (4:3)</PresentationFormat>
  <Paragraphs>86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PowerPoint Presentation</vt:lpstr>
      <vt:lpstr>Contents</vt:lpstr>
      <vt:lpstr>Introduction</vt:lpstr>
      <vt:lpstr>Objective</vt:lpstr>
      <vt:lpstr>Core Component</vt:lpstr>
      <vt:lpstr>Use Case Diagram</vt:lpstr>
      <vt:lpstr>4.1 Use Case Diagram</vt:lpstr>
      <vt:lpstr>Admin Use Case Diagram</vt:lpstr>
      <vt:lpstr>Student Use Case Diagram</vt:lpstr>
      <vt:lpstr>4.2 Activity Diagram</vt:lpstr>
      <vt:lpstr>Admin Activity Diagram</vt:lpstr>
      <vt:lpstr>Student Activity Diagram</vt:lpstr>
      <vt:lpstr>4.3 Er Diagram</vt:lpstr>
      <vt:lpstr>ER Diagram</vt:lpstr>
      <vt:lpstr>Advantages</vt:lpstr>
      <vt:lpstr>Disadvantages</vt:lpstr>
      <vt:lpstr>Screenshot</vt:lpstr>
      <vt:lpstr>7.1 Login</vt:lpstr>
      <vt:lpstr>7.2 Registration</vt:lpstr>
      <vt:lpstr>7.3 Admin[Main Menu]</vt:lpstr>
      <vt:lpstr>7.4 Admin[Student]</vt:lpstr>
      <vt:lpstr>7.5 Admin[Student - Display]</vt:lpstr>
      <vt:lpstr>7.6 Admin[Department]</vt:lpstr>
      <vt:lpstr>7.7 Admin[Department - Display]</vt:lpstr>
      <vt:lpstr>7.8 Admin[Course]</vt:lpstr>
      <vt:lpstr>7.9 Admin[Course - Display]</vt:lpstr>
      <vt:lpstr>7.10 Admin[Enrolled Students]</vt:lpstr>
      <vt:lpstr>7.11 Admin[Assign Grade to Student]</vt:lpstr>
      <vt:lpstr>7.12 Admin[Generate Report Card]</vt:lpstr>
      <vt:lpstr>7.13 Student[Main Menu]</vt:lpstr>
      <vt:lpstr>7.14 Student[View Profile]</vt:lpstr>
      <vt:lpstr>7.15 Student[Enroll Course]</vt:lpstr>
      <vt:lpstr>7.16 Student[View Report Card]</vt:lpstr>
      <vt:lpstr>References</vt:lpstr>
      <vt:lpstr>PowerPoint Presentation</vt:lpstr>
    </vt:vector>
  </TitlesOfParts>
  <Company>Jack Patel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Apurv Patel</cp:lastModifiedBy>
  <cp:revision>99</cp:revision>
  <dcterms:created xsi:type="dcterms:W3CDTF">2023-10-19T09:18:12Z</dcterms:created>
  <dcterms:modified xsi:type="dcterms:W3CDTF">2024-01-11T02:02:47Z</dcterms:modified>
</cp:coreProperties>
</file>