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EFA2-B41E-9105-5034-47177C762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F1F49-58D6-2556-4A74-E5CA3DC85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EFEF2-D13E-32C2-22F1-E7C7AD48B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1095-4275-4A7D-9B64-F84790DA6C5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35CDA-132C-B681-1A74-E2FF2E8A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F4D27-A057-D348-9BF4-796857A4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A3E6-EA50-4C4F-9C50-64AF75A4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1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56015-F6CD-2A6E-8EFE-681BF642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A8B63-52DD-18FB-5645-5BD54FDFC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22056-9D82-F623-BBA2-BE3D92FC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1095-4275-4A7D-9B64-F84790DA6C5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65EC3-DF03-1E8C-D420-B74E11A5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170A7-B021-ACF6-3EAA-4E88DD4D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A3E6-EA50-4C4F-9C50-64AF75A4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7DB2D-874B-C6D5-940E-AD1706178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5AB27-42AC-4292-3709-FDDCD9F1C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0D763-86C7-EB64-9D5D-E7424113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1095-4275-4A7D-9B64-F84790DA6C5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3EA05-F755-7800-E680-2B23D4AB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A444E-0BEF-2848-0DE3-992891C3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A3E6-EA50-4C4F-9C50-64AF75A4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759D-AE82-69A7-5DF9-911B45C5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2BABA-1DB4-818E-F515-6C35F4B71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BB997-1088-6960-5655-643E73B72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1095-4275-4A7D-9B64-F84790DA6C5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438AB-9AE6-DB90-83E1-28371C4BB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BCB08-A55D-C630-3DBA-80440937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A3E6-EA50-4C4F-9C50-64AF75A4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6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C74D-36F9-7373-E8BA-9FF2300AA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9C0D5-607A-295E-CB8B-C5C2DC056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1291A-844D-9585-695A-528D4402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1095-4275-4A7D-9B64-F84790DA6C5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77F3B-EE14-C076-A4E0-A0B8E2C8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4A738-B34B-43F9-E42E-55180864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A3E6-EA50-4C4F-9C50-64AF75A4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06F4-82F3-74DA-2B6B-1B52C831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F5EE5-FB29-727A-3129-AC868D180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ABC35-79EB-0EE5-4769-80EA812DA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3E5C3-1A40-2BB8-EAD3-034B4AF4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1095-4275-4A7D-9B64-F84790DA6C5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9B2C8-AE72-4265-78C3-AA0A84E5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73803-1B73-4A9B-3C8A-9279DEC6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A3E6-EA50-4C4F-9C50-64AF75A4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5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DEC5-AAD6-4458-7C79-2A8B616FB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C58F6-660C-5590-C216-ADAE625AD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35CE3-2E65-8F57-6ABA-832A275B4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07439-5C09-ACD4-446A-89D952E78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27617-C297-1659-5744-0A69B3B51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8FB9D-D0D3-47E9-C8ED-90B4CEAD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1095-4275-4A7D-9B64-F84790DA6C5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70DFFF-4B48-EC15-79EE-200EA28C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6DCD5-7414-AA6B-CFBC-9677315B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A3E6-EA50-4C4F-9C50-64AF75A4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7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6786-8CA0-9A5E-C20C-CACEF151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6D64C-5D0A-A3E0-5088-D70539C1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1095-4275-4A7D-9B64-F84790DA6C5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CAEB6-A290-42A2-88DB-0E3DC835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79A75-3C61-B4A6-7BDA-1E845984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A3E6-EA50-4C4F-9C50-64AF75A4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7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CFAD6B-9E03-F693-0EB8-25E2ACE3B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1095-4275-4A7D-9B64-F84790DA6C5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FE153-2C94-2303-0275-0780EAC1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FA855-6616-DE46-60F1-33936149B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A3E6-EA50-4C4F-9C50-64AF75A4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8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38D8-6636-1A32-BF3A-DF45686FF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BBB8D-C129-DD99-5740-66EDE7CA1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8BEBA-F42A-55B8-6710-9FF43F50C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382D6-A67B-1E69-D64C-EDDCD4BB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1095-4275-4A7D-9B64-F84790DA6C5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F4867-737E-53CC-2C0D-E1224E5F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289C7-12DF-FC26-5D64-AE00E246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A3E6-EA50-4C4F-9C50-64AF75A4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5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2162C-2984-EB86-F248-FAD98B32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FD5253-5175-075C-765D-528D252B1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F5FD4-9B1D-2FB7-2FEA-7933D04FE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7F280-51D2-C992-6297-BE84DE2C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1095-4275-4A7D-9B64-F84790DA6C5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00240-831A-6B6F-4BDF-9DE0C473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6B176-B61C-12A9-D659-FBB68F9E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A3E6-EA50-4C4F-9C50-64AF75A4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5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641526-22EF-8023-1C98-F4996D5A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6638B-F542-1248-F072-B865FD677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B1803-5E2D-F3D8-14FB-8D0FD13B8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1095-4275-4A7D-9B64-F84790DA6C5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6E2A7-9994-DCCA-45FF-350C88598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BEB79-3689-875C-F42F-90AFAB810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7A3E6-EA50-4C4F-9C50-64AF75A4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5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15" descr="Team member headshot">
            <a:extLst>
              <a:ext uri="{FF2B5EF4-FFF2-40B4-BE49-F238E27FC236}">
                <a16:creationId xmlns:a16="http://schemas.microsoft.com/office/drawing/2014/main" id="{C4E125A3-68BC-CC11-54A0-6DF3F25C0E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89105" y="2830639"/>
            <a:ext cx="2596896" cy="2596896"/>
          </a:xfrm>
          <a:prstGeom prst="rect">
            <a:avLst/>
          </a:prstGeom>
        </p:spPr>
      </p:pic>
      <p:pic>
        <p:nvPicPr>
          <p:cNvPr id="9" name="Picture Placeholder 17" descr="Team member headshot">
            <a:extLst>
              <a:ext uri="{FF2B5EF4-FFF2-40B4-BE49-F238E27FC236}">
                <a16:creationId xmlns:a16="http://schemas.microsoft.com/office/drawing/2014/main" id="{9373DF87-87FF-A5CC-79DE-AB0DC479EC1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9" r="119"/>
          <a:stretch/>
        </p:blipFill>
        <p:spPr>
          <a:xfrm>
            <a:off x="0" y="115086"/>
            <a:ext cx="2596896" cy="2596896"/>
          </a:xfrm>
          <a:prstGeom prst="rect">
            <a:avLst/>
          </a:prstGeom>
        </p:spPr>
      </p:pic>
      <p:pic>
        <p:nvPicPr>
          <p:cNvPr id="10" name="Picture Placeholder 19" descr="Team member headshot">
            <a:extLst>
              <a:ext uri="{FF2B5EF4-FFF2-40B4-BE49-F238E27FC236}">
                <a16:creationId xmlns:a16="http://schemas.microsoft.com/office/drawing/2014/main" id="{F730E3F7-53BB-0F99-0A2B-903EEAF35BA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" b="31"/>
          <a:stretch/>
        </p:blipFill>
        <p:spPr>
          <a:xfrm>
            <a:off x="2902374" y="310414"/>
            <a:ext cx="2596896" cy="2596896"/>
          </a:xfrm>
          <a:prstGeom prst="rect">
            <a:avLst/>
          </a:prstGeom>
        </p:spPr>
      </p:pic>
      <p:pic>
        <p:nvPicPr>
          <p:cNvPr id="11" name="Picture Placeholder 21" descr="Team member headshot">
            <a:extLst>
              <a:ext uri="{FF2B5EF4-FFF2-40B4-BE49-F238E27FC236}">
                <a16:creationId xmlns:a16="http://schemas.microsoft.com/office/drawing/2014/main" id="{20ADD9D7-7D8C-AFA1-E93B-2A0A0C7E545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" b="31"/>
          <a:stretch/>
        </p:blipFill>
        <p:spPr>
          <a:xfrm>
            <a:off x="5664539" y="310414"/>
            <a:ext cx="2596896" cy="259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6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038995-CE20-EA1C-B9CD-8CCCB9A0C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5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B81933-8ADE-6772-B724-40DA939F4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E83345-2E23-D7AF-5289-FA2216B0E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3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548135-50EB-67C5-9674-FE524C61C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5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IT-Affair</dc:creator>
  <cp:lastModifiedBy>IT-Affair</cp:lastModifiedBy>
  <cp:revision>1</cp:revision>
  <dcterms:created xsi:type="dcterms:W3CDTF">2023-08-25T10:04:18Z</dcterms:created>
  <dcterms:modified xsi:type="dcterms:W3CDTF">2023-08-25T10:08:36Z</dcterms:modified>
</cp:coreProperties>
</file>