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2"/>
  </p:notesMasterIdLst>
  <p:sldIdLst>
    <p:sldId id="1864" r:id="rId5"/>
    <p:sldId id="1849" r:id="rId6"/>
    <p:sldId id="1846" r:id="rId7"/>
    <p:sldId id="1848" r:id="rId8"/>
    <p:sldId id="1852" r:id="rId9"/>
    <p:sldId id="1859" r:id="rId10"/>
    <p:sldId id="1868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8AF"/>
    <a:srgbClr val="FE4387"/>
    <a:srgbClr val="FF2625"/>
    <a:srgbClr val="007788"/>
    <a:srgbClr val="297C2A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5187" y="2506242"/>
            <a:ext cx="7305801" cy="1325563"/>
          </a:xfrm>
        </p:spPr>
        <p:txBody>
          <a:bodyPr anchor="ctr">
            <a:noAutofit/>
          </a:bodyPr>
          <a:lstStyle/>
          <a:p>
            <a:r>
              <a:rPr lang="en-US" altLang="en-US" sz="6600"/>
              <a:t>Rocket Shooter</a:t>
            </a:r>
            <a:endParaRPr lang="en-US" alt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1B50D-5A79-8491-9F61-50F3ACED4CC8}"/>
              </a:ext>
            </a:extLst>
          </p:cNvPr>
          <p:cNvSpPr txBox="1"/>
          <p:nvPr/>
        </p:nvSpPr>
        <p:spPr>
          <a:xfrm>
            <a:off x="6587613" y="3935063"/>
            <a:ext cx="535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  <a:latin typeface="+mn-lt"/>
              </a:rPr>
              <a:t>Trinh Vu The Anh – ITCSIU22009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495889"/>
            <a:ext cx="6477000" cy="1189037"/>
          </a:xfrm>
        </p:spPr>
        <p:txBody>
          <a:bodyPr>
            <a:normAutofit/>
          </a:bodyPr>
          <a:lstStyle/>
          <a:p>
            <a:r>
              <a:rPr lang="en-US" sz="4800"/>
              <a:t>Outline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451845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80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vi-VN" sz="2800"/>
              <a:t> Rules and gameplay</a:t>
            </a:r>
            <a:endParaRPr lang="en-US" sz="2800"/>
          </a:p>
          <a:p>
            <a:pPr marL="400050" indent="-400050">
              <a:buFont typeface="+mj-lt"/>
              <a:buAutoNum type="romanUcPeriod"/>
            </a:pPr>
            <a:r>
              <a:rPr lang="vi-VN" sz="2800"/>
              <a:t> </a:t>
            </a:r>
            <a:r>
              <a:rPr lang="en-US" sz="2800"/>
              <a:t>Game technique</a:t>
            </a:r>
          </a:p>
          <a:p>
            <a:pPr marL="400050" indent="-400050">
              <a:buFont typeface="+mj-lt"/>
              <a:buAutoNum type="romanUcPeriod"/>
            </a:pPr>
            <a:r>
              <a:rPr lang="vi-VN" sz="2800"/>
              <a:t> </a:t>
            </a:r>
            <a:r>
              <a:rPr lang="en-US" sz="280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9067"/>
            <a:ext cx="6477000" cy="1189038"/>
          </a:xfrm>
        </p:spPr>
        <p:txBody>
          <a:bodyPr/>
          <a:lstStyle/>
          <a:p>
            <a:r>
              <a:rPr lang="en-US" sz="4800"/>
              <a:t>Introduction</a:t>
            </a:r>
            <a:endParaRPr lang="en-US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Apply knowledge learned in theoretical </a:t>
            </a:r>
            <a:r>
              <a:rPr lang="vi-VN" sz="2400"/>
              <a:t>OOP</a:t>
            </a:r>
            <a:r>
              <a:rPr lang="en-US" sz="2400"/>
              <a:t> classes to make </a:t>
            </a:r>
            <a:r>
              <a:rPr lang="vi-VN" sz="2400"/>
              <a:t>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/>
              <a:t>Take advantage of different libraries.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81" y="689070"/>
            <a:ext cx="10591800" cy="646332"/>
          </a:xfrm>
        </p:spPr>
        <p:txBody>
          <a:bodyPr/>
          <a:lstStyle/>
          <a:p>
            <a:r>
              <a:rPr lang="vi-VN" sz="4800">
                <a:solidFill>
                  <a:srgbClr val="3578AF"/>
                </a:solidFill>
              </a:rPr>
              <a:t>Rules and gameplay</a:t>
            </a:r>
            <a:endParaRPr lang="en-US" sz="4800" dirty="0">
              <a:solidFill>
                <a:srgbClr val="3578AF"/>
              </a:solidFill>
            </a:endParaRP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6D9D0B8-44C3-903B-1FAE-C5A936F4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87" y="1595336"/>
            <a:ext cx="7111826" cy="40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689069"/>
            <a:ext cx="10220529" cy="1189038"/>
          </a:xfrm>
        </p:spPr>
        <p:txBody>
          <a:bodyPr>
            <a:noAutofit/>
          </a:bodyPr>
          <a:lstStyle/>
          <a:p>
            <a:r>
              <a:rPr lang="vi-VN" sz="4800"/>
              <a:t>Technology used in the project</a:t>
            </a:r>
            <a:endParaRPr lang="en-US" sz="4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C4163A-BC54-F3B5-B0AB-9C8F629A7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991" y="1878107"/>
            <a:ext cx="9383949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Javax.Swing.* : for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Java.awt.*: for drawing, keyboard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Java.util.Random: for generate ranmdom number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3BFEA8-7F14-6552-A5B9-FF4B74B79013}"/>
              </a:ext>
            </a:extLst>
          </p:cNvPr>
          <p:cNvSpPr txBox="1">
            <a:spLocks/>
          </p:cNvSpPr>
          <p:nvPr/>
        </p:nvSpPr>
        <p:spPr>
          <a:xfrm>
            <a:off x="460402" y="1855108"/>
            <a:ext cx="2847003" cy="147732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vi-VN" sz="4800">
                <a:solidFill>
                  <a:srgbClr val="3578AF"/>
                </a:solidFill>
              </a:rPr>
              <a:t>UML Diagrams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D196D34-17E2-3916-6334-2959BE14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02" y="246575"/>
            <a:ext cx="8245196" cy="54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3CE0-F6EF-1B95-587B-212BDA41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413337"/>
            <a:ext cx="9141397" cy="1015663"/>
          </a:xfrm>
        </p:spPr>
        <p:txBody>
          <a:bodyPr/>
          <a:lstStyle/>
          <a:p>
            <a:r>
              <a:rPr lang="vi-VN" sz="6600"/>
              <a:t>Conclusion</a:t>
            </a:r>
            <a:endParaRPr lang="en-US" sz="6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1C03-C0B5-6EF9-7999-47E1BC1D92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3536577"/>
            <a:ext cx="7799387" cy="818236"/>
          </a:xfrm>
        </p:spPr>
        <p:txBody>
          <a:bodyPr/>
          <a:lstStyle/>
          <a:p>
            <a:r>
              <a:rPr lang="vi-VN" sz="3600"/>
              <a:t>Thank you for listening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9772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87</TotalTime>
  <Words>83</Words>
  <Application>Microsoft Office PowerPoint</Application>
  <PresentationFormat>Widescreen</PresentationFormat>
  <Paragraphs>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Rocket Shooter</vt:lpstr>
      <vt:lpstr>Outline</vt:lpstr>
      <vt:lpstr>Introduction</vt:lpstr>
      <vt:lpstr>Rules and gameplay</vt:lpstr>
      <vt:lpstr>Technology used in the project</vt:lpstr>
      <vt:lpstr>PowerPoint Presentation</vt:lpstr>
      <vt:lpstr>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2DBoiAdventure</dc:title>
  <dc:subject/>
  <dc:creator>TRINH VU THE ANH</dc:creator>
  <cp:keywords/>
  <dc:description/>
  <cp:lastModifiedBy>TRINH VU THE ANH</cp:lastModifiedBy>
  <cp:revision>3</cp:revision>
  <dcterms:created xsi:type="dcterms:W3CDTF">2024-01-14T06:44:54Z</dcterms:created>
  <dcterms:modified xsi:type="dcterms:W3CDTF">2024-01-15T00:16:44Z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